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332C-9C12-42F4-8751-37D433753978}" type="datetimeFigureOut">
              <a:rPr lang="pl-PL" smtClean="0"/>
              <a:t>01.03.2017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31B-AAB7-4391-BD92-619683489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360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332C-9C12-42F4-8751-37D433753978}" type="datetimeFigureOut">
              <a:rPr lang="pl-PL" smtClean="0"/>
              <a:t>01.03.2017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31B-AAB7-4391-BD92-619683489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098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332C-9C12-42F4-8751-37D433753978}" type="datetimeFigureOut">
              <a:rPr lang="pl-PL" smtClean="0"/>
              <a:t>01.03.2017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31B-AAB7-4391-BD92-619683489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156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332C-9C12-42F4-8751-37D433753978}" type="datetimeFigureOut">
              <a:rPr lang="pl-PL" smtClean="0"/>
              <a:t>01.03.2017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31B-AAB7-4391-BD92-619683489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343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332C-9C12-42F4-8751-37D433753978}" type="datetimeFigureOut">
              <a:rPr lang="pl-PL" smtClean="0"/>
              <a:t>01.03.2017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31B-AAB7-4391-BD92-619683489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302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332C-9C12-42F4-8751-37D433753978}" type="datetimeFigureOut">
              <a:rPr lang="pl-PL" smtClean="0"/>
              <a:t>01.03.2017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31B-AAB7-4391-BD92-619683489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835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332C-9C12-42F4-8751-37D433753978}" type="datetimeFigureOut">
              <a:rPr lang="pl-PL" smtClean="0"/>
              <a:t>01.03.2017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31B-AAB7-4391-BD92-619683489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731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332C-9C12-42F4-8751-37D433753978}" type="datetimeFigureOut">
              <a:rPr lang="pl-PL" smtClean="0"/>
              <a:t>01.03.2017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31B-AAB7-4391-BD92-619683489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3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332C-9C12-42F4-8751-37D433753978}" type="datetimeFigureOut">
              <a:rPr lang="pl-PL" smtClean="0"/>
              <a:t>01.03.2017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31B-AAB7-4391-BD92-619683489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448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332C-9C12-42F4-8751-37D433753978}" type="datetimeFigureOut">
              <a:rPr lang="pl-PL" smtClean="0"/>
              <a:t>01.03.2017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31B-AAB7-4391-BD92-619683489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154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332C-9C12-42F4-8751-37D433753978}" type="datetimeFigureOut">
              <a:rPr lang="pl-PL" smtClean="0"/>
              <a:t>01.03.2017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31B-AAB7-4391-BD92-619683489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84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1332C-9C12-42F4-8751-37D433753978}" type="datetimeFigureOut">
              <a:rPr lang="pl-PL" smtClean="0"/>
              <a:t>01.03.2017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0031B-AAB7-4391-BD92-619683489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472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.travis-ci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4133379"/>
            <a:ext cx="9144000" cy="1655762"/>
          </a:xfrm>
        </p:spPr>
        <p:txBody>
          <a:bodyPr/>
          <a:lstStyle/>
          <a:p>
            <a:r>
              <a:rPr lang="pl-PL" i="1" dirty="0" smtClean="0"/>
              <a:t>Proste narzędzie do ciągłej integracji (ang. </a:t>
            </a:r>
            <a:r>
              <a:rPr lang="pl-PL" i="1" dirty="0" err="1"/>
              <a:t>c</a:t>
            </a:r>
            <a:r>
              <a:rPr lang="pl-PL" i="1" dirty="0" err="1" smtClean="0"/>
              <a:t>ontinuous</a:t>
            </a:r>
            <a:r>
              <a:rPr lang="pl-PL" i="1" dirty="0" smtClean="0"/>
              <a:t> </a:t>
            </a:r>
            <a:r>
              <a:rPr lang="pl-PL" i="1" dirty="0" err="1" smtClean="0"/>
              <a:t>integration</a:t>
            </a:r>
            <a:r>
              <a:rPr lang="pl-PL" i="1" dirty="0" smtClean="0"/>
              <a:t>)</a:t>
            </a:r>
            <a:endParaRPr lang="pl-PL" i="1" dirty="0"/>
          </a:p>
        </p:txBody>
      </p:sp>
      <p:pic>
        <p:nvPicPr>
          <p:cNvPr id="1026" name="Picture 2" descr="Image result for travis ci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1125881"/>
            <a:ext cx="61150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25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zacząć z </a:t>
            </a:r>
            <a:r>
              <a:rPr lang="pl-PL" dirty="0" err="1" smtClean="0"/>
              <a:t>Travis</a:t>
            </a:r>
            <a:r>
              <a:rPr lang="pl-PL" dirty="0"/>
              <a:t>-</a:t>
            </a:r>
            <a:r>
              <a:rPr lang="pl-PL" dirty="0" smtClean="0"/>
              <a:t>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Używając konta </a:t>
            </a:r>
            <a:r>
              <a:rPr lang="pl-PL" dirty="0" err="1" smtClean="0"/>
              <a:t>Github</a:t>
            </a:r>
            <a:r>
              <a:rPr lang="pl-PL" dirty="0" smtClean="0"/>
              <a:t> zaloguj się do konta na </a:t>
            </a:r>
            <a:r>
              <a:rPr lang="pl-PL" dirty="0" smtClean="0">
                <a:hlinkClick r:id="rId2"/>
              </a:rPr>
              <a:t>https</a:t>
            </a:r>
            <a:r>
              <a:rPr lang="pl-PL" dirty="0" smtClean="0">
                <a:hlinkClick r:id="rId2"/>
              </a:rPr>
              <a:t>://travis-ci.com</a:t>
            </a:r>
            <a:r>
              <a:rPr lang="pl-PL" dirty="0" smtClean="0"/>
              <a:t> </a:t>
            </a:r>
            <a:endParaRPr lang="en-US" dirty="0" smtClean="0"/>
          </a:p>
          <a:p>
            <a:r>
              <a:rPr lang="pl-PL" dirty="0" smtClean="0"/>
              <a:t>Użyj przycisku synchronizacji do pobrania swoich repozytoriów z</a:t>
            </a:r>
            <a:r>
              <a:rPr lang="en-US" dirty="0" smtClean="0"/>
              <a:t> GitHub, </a:t>
            </a:r>
            <a:r>
              <a:rPr lang="pl-PL" dirty="0" smtClean="0"/>
              <a:t>przejść do profilu strony</a:t>
            </a:r>
            <a:r>
              <a:rPr lang="en-US" dirty="0" smtClean="0"/>
              <a:t> </a:t>
            </a:r>
            <a:r>
              <a:rPr lang="pl-PL" dirty="0" smtClean="0"/>
              <a:t>i</a:t>
            </a:r>
            <a:r>
              <a:rPr lang="en-US" dirty="0" smtClean="0"/>
              <a:t> </a:t>
            </a:r>
            <a:r>
              <a:rPr lang="pl-PL" dirty="0" smtClean="0"/>
              <a:t> aktywuj repozytoria na których będzie przeprowadzał </a:t>
            </a:r>
            <a:r>
              <a:rPr lang="pl-PL" i="1" dirty="0" err="1" smtClean="0"/>
              <a:t>continuous</a:t>
            </a:r>
            <a:r>
              <a:rPr lang="pl-PL" i="1" dirty="0" smtClean="0"/>
              <a:t> </a:t>
            </a:r>
            <a:r>
              <a:rPr lang="pl-PL" i="1" dirty="0" err="1" smtClean="0"/>
              <a:t>integration</a:t>
            </a:r>
            <a:r>
              <a:rPr lang="en-US" dirty="0" smtClean="0"/>
              <a:t>.</a:t>
            </a:r>
            <a:endParaRPr lang="pl-PL" dirty="0" smtClean="0"/>
          </a:p>
          <a:p>
            <a:r>
              <a:rPr lang="pl-PL" dirty="0" smtClean="0"/>
              <a:t>Dodaj plik</a:t>
            </a:r>
            <a:r>
              <a:rPr lang="en-US" dirty="0" smtClean="0"/>
              <a:t> </a:t>
            </a:r>
            <a:r>
              <a:rPr lang="en-US" i="1" dirty="0" smtClean="0"/>
              <a:t>.</a:t>
            </a:r>
            <a:r>
              <a:rPr lang="en-US" i="1" dirty="0" err="1" smtClean="0"/>
              <a:t>travis.yml</a:t>
            </a:r>
            <a:r>
              <a:rPr lang="en-US" i="1" dirty="0" smtClean="0"/>
              <a:t> </a:t>
            </a:r>
            <a:r>
              <a:rPr lang="pl-PL" dirty="0" smtClean="0"/>
              <a:t>do swojego repozytorium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language: </a:t>
            </a:r>
            <a:r>
              <a:rPr lang="pl-PL" dirty="0" err="1" smtClean="0"/>
              <a:t>java</a:t>
            </a:r>
            <a:endParaRPr lang="en-US" dirty="0" smtClean="0"/>
          </a:p>
          <a:p>
            <a:endParaRPr lang="en-US" dirty="0" smtClean="0"/>
          </a:p>
          <a:p>
            <a:r>
              <a:rPr lang="pl-PL" dirty="0" smtClean="0"/>
              <a:t>Dodaj</a:t>
            </a:r>
            <a:r>
              <a:rPr lang="en-US" dirty="0" smtClean="0"/>
              <a:t> </a:t>
            </a:r>
            <a:r>
              <a:rPr lang="pl-PL" dirty="0" smtClean="0"/>
              <a:t>plik</a:t>
            </a:r>
            <a:r>
              <a:rPr lang="en-US" dirty="0" smtClean="0"/>
              <a:t> </a:t>
            </a:r>
            <a:r>
              <a:rPr lang="en-US" i="1" dirty="0" smtClean="0"/>
              <a:t>.</a:t>
            </a:r>
            <a:r>
              <a:rPr lang="en-US" i="1" dirty="0" err="1" smtClean="0"/>
              <a:t>travis.yml</a:t>
            </a:r>
            <a:r>
              <a:rPr lang="en-US" i="1" dirty="0" smtClean="0"/>
              <a:t> </a:t>
            </a:r>
            <a:r>
              <a:rPr lang="pl-PL" dirty="0" smtClean="0"/>
              <a:t>do </a:t>
            </a:r>
            <a:r>
              <a:rPr lang="en-US" dirty="0" err="1" smtClean="0"/>
              <a:t>git</a:t>
            </a:r>
            <a:r>
              <a:rPr lang="pl-PL" dirty="0" smtClean="0"/>
              <a:t>’a</a:t>
            </a:r>
            <a:r>
              <a:rPr lang="en-US" dirty="0" smtClean="0"/>
              <a:t>, </a:t>
            </a:r>
            <a:r>
              <a:rPr lang="pl-PL" dirty="0" smtClean="0"/>
              <a:t>wykonaj komendy </a:t>
            </a:r>
            <a:r>
              <a:rPr lang="en-US" i="1" dirty="0" smtClean="0"/>
              <a:t>commit</a:t>
            </a:r>
            <a:r>
              <a:rPr lang="en-US" dirty="0" smtClean="0"/>
              <a:t> </a:t>
            </a:r>
            <a:r>
              <a:rPr lang="pl-PL" dirty="0" smtClean="0"/>
              <a:t>i</a:t>
            </a:r>
            <a:r>
              <a:rPr lang="en-US" dirty="0" smtClean="0"/>
              <a:t> </a:t>
            </a:r>
            <a:r>
              <a:rPr lang="en-US" i="1" dirty="0" smtClean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45426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0"/>
            <a:ext cx="10334625" cy="908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0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11" y="527221"/>
            <a:ext cx="11453855" cy="579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9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03" y="383003"/>
            <a:ext cx="11551075" cy="2579129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507" y="3141621"/>
            <a:ext cx="8280065" cy="299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2651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74</Words>
  <Application>Microsoft Office PowerPoint</Application>
  <PresentationFormat>Panoramiczny</PresentationFormat>
  <Paragraphs>9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Motyw pakietu Office</vt:lpstr>
      <vt:lpstr>Prezentacja programu PowerPoint</vt:lpstr>
      <vt:lpstr>Jak zacząć z Travis-CI</vt:lpstr>
      <vt:lpstr>Prezentacja programu PowerPoint</vt:lpstr>
      <vt:lpstr>Prezentacja programu PowerPoint</vt:lpstr>
      <vt:lpstr>Prezentacja programu PowerPoint</vt:lpstr>
    </vt:vector>
  </TitlesOfParts>
  <Company>Transition Technologies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Natkanski, Zbyszko</dc:creator>
  <cp:lastModifiedBy>Natkanski, Zbyszko</cp:lastModifiedBy>
  <cp:revision>6</cp:revision>
  <dcterms:created xsi:type="dcterms:W3CDTF">2017-02-27T17:09:00Z</dcterms:created>
  <dcterms:modified xsi:type="dcterms:W3CDTF">2017-03-01T09:12:06Z</dcterms:modified>
</cp:coreProperties>
</file>