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18A3A38-257D-49FA-B013-CC6A33F4A6DE}" type="datetimeFigureOut">
              <a:rPr lang="pl-PL" smtClean="0"/>
              <a:t>2014-04-11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5A83B3E-FFB9-44B8-AF77-A743EFEA83B9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pache.org/couchdb/Installing_on_Ubuntu" TargetMode="External"/><Relationship Id="rId2" Type="http://schemas.openxmlformats.org/officeDocument/2006/relationships/hyperlink" Target="http://couchdb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apache.org/couchdb/Installa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984/_utils/" TargetMode="External"/><Relationship Id="rId2" Type="http://schemas.openxmlformats.org/officeDocument/2006/relationships/hyperlink" Target="http://127.0.0.1:5984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984/_utils/config.html" TargetMode="External"/><Relationship Id="rId2" Type="http://schemas.openxmlformats.org/officeDocument/2006/relationships/hyperlink" Target="http://docs.couchdb.org/en/latest/config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984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-252536" y="620688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pl-PL" sz="6000" dirty="0" err="1" smtClean="0"/>
              <a:t>CouchDB</a:t>
            </a:r>
            <a:endParaRPr lang="pl-PL" sz="6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8880"/>
            <a:ext cx="4718049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ytuł 5"/>
          <p:cNvSpPr txBox="1">
            <a:spLocks/>
          </p:cNvSpPr>
          <p:nvPr/>
        </p:nvSpPr>
        <p:spPr>
          <a:xfrm>
            <a:off x="179512" y="4149080"/>
            <a:ext cx="36004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dirty="0" smtClean="0"/>
              <a:t>Autor:</a:t>
            </a:r>
          </a:p>
          <a:p>
            <a:pPr algn="ctr"/>
            <a:r>
              <a:rPr lang="pl-PL" dirty="0" smtClean="0"/>
              <a:t>Andrzej </a:t>
            </a:r>
            <a:r>
              <a:rPr lang="pl-PL" dirty="0" err="1" smtClean="0"/>
              <a:t>Boszczyk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07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Cechy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Rozproszona architektura z replikacją</a:t>
            </a:r>
          </a:p>
          <a:p>
            <a:pPr lvl="2"/>
            <a:r>
              <a:rPr lang="pl-PL" sz="2200" dirty="0" smtClean="0"/>
              <a:t>Dwustronna synchronizacja pomiędzy węzłami. W szczególności węzeł może się zsynchronizować po byciu </a:t>
            </a:r>
            <a:r>
              <a:rPr lang="pl-PL" sz="2200" dirty="0" err="1" smtClean="0"/>
              <a:t>offline</a:t>
            </a:r>
            <a:r>
              <a:rPr lang="pl-PL" sz="2200" dirty="0" smtClean="0"/>
              <a:t>(zastosowanie w </a:t>
            </a:r>
            <a:r>
              <a:rPr lang="pl-PL" sz="2200" dirty="0" err="1" smtClean="0"/>
              <a:t>smartphonach</a:t>
            </a:r>
            <a:r>
              <a:rPr lang="pl-PL" sz="2200" dirty="0" smtClean="0"/>
              <a:t>)</a:t>
            </a:r>
          </a:p>
          <a:p>
            <a:pPr lvl="2"/>
            <a:r>
              <a:rPr lang="pl-PL" sz="2200" dirty="0" smtClean="0"/>
              <a:t>Replikacja za pomocą jednej komendy</a:t>
            </a:r>
          </a:p>
          <a:p>
            <a:pPr marL="45720" indent="0">
              <a:buNone/>
            </a:pPr>
            <a:endParaRPr lang="pl-PL" sz="2400" dirty="0"/>
          </a:p>
          <a:p>
            <a:pPr marL="45720" indent="0">
              <a:buNone/>
            </a:pPr>
            <a:r>
              <a:rPr lang="pl-PL" sz="2400" dirty="0"/>
              <a:t>	 </a:t>
            </a:r>
            <a:r>
              <a:rPr lang="pl-PL" sz="2400" dirty="0" err="1"/>
              <a:t>curl</a:t>
            </a:r>
            <a:r>
              <a:rPr lang="pl-PL" sz="2400" dirty="0"/>
              <a:t> -X POST http://127.0.0.1:5984/_replicate -d </a:t>
            </a:r>
            <a:r>
              <a:rPr lang="pl-PL" sz="2400" dirty="0" smtClean="0"/>
              <a:t>	'{"</a:t>
            </a:r>
            <a:r>
              <a:rPr lang="pl-PL" sz="2400" dirty="0" err="1"/>
              <a:t>source</a:t>
            </a:r>
            <a:r>
              <a:rPr lang="pl-PL" sz="2400" dirty="0"/>
              <a:t>":"http://example.org/</a:t>
            </a:r>
            <a:r>
              <a:rPr lang="pl-PL" sz="2400" dirty="0" err="1"/>
              <a:t>database</a:t>
            </a:r>
            <a:r>
              <a:rPr lang="pl-PL" sz="2400" dirty="0"/>
              <a:t>", </a:t>
            </a:r>
            <a:r>
              <a:rPr lang="pl-PL" sz="2400" dirty="0" smtClean="0"/>
              <a:t>	"</a:t>
            </a:r>
            <a:r>
              <a:rPr lang="pl-PL" sz="2400" dirty="0" err="1"/>
              <a:t>target":"http</a:t>
            </a:r>
            <a:r>
              <a:rPr lang="pl-PL" sz="2400" dirty="0"/>
              <a:t>://</a:t>
            </a:r>
            <a:r>
              <a:rPr lang="pl-PL" sz="2400" dirty="0" smtClean="0"/>
              <a:t>admin:password@127.0.0.1:5984/</a:t>
            </a:r>
          </a:p>
          <a:p>
            <a:pPr marL="45720" indent="0">
              <a:buNone/>
            </a:pPr>
            <a:r>
              <a:rPr lang="pl-PL" sz="2400" dirty="0" smtClean="0"/>
              <a:t>	</a:t>
            </a:r>
            <a:r>
              <a:rPr lang="pl-PL" sz="2400" dirty="0" err="1" smtClean="0"/>
              <a:t>database</a:t>
            </a:r>
            <a:r>
              <a:rPr lang="pl-PL" sz="2400" dirty="0"/>
              <a:t>"}' -H "Content-</a:t>
            </a:r>
            <a:r>
              <a:rPr lang="pl-PL" sz="2400" dirty="0" err="1"/>
              <a:t>Type</a:t>
            </a:r>
            <a:r>
              <a:rPr lang="pl-PL" sz="2400" dirty="0"/>
              <a:t>: </a:t>
            </a:r>
            <a:r>
              <a:rPr lang="pl-PL" sz="2400" dirty="0" err="1"/>
              <a:t>application</a:t>
            </a:r>
            <a:r>
              <a:rPr lang="pl-PL" sz="2400" dirty="0"/>
              <a:t>/</a:t>
            </a:r>
            <a:r>
              <a:rPr lang="pl-PL" sz="2400" dirty="0" err="1"/>
              <a:t>json</a:t>
            </a:r>
            <a:r>
              <a:rPr lang="pl-PL" sz="2400" dirty="0"/>
              <a:t>"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41392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Cechy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Map/</a:t>
            </a:r>
            <a:r>
              <a:rPr lang="pl-PL" sz="2400" dirty="0" err="1" smtClean="0"/>
              <a:t>Reduce</a:t>
            </a:r>
            <a:r>
              <a:rPr lang="pl-PL" sz="2400" dirty="0" smtClean="0"/>
              <a:t> dla widoków i indeksów</a:t>
            </a:r>
          </a:p>
          <a:p>
            <a:pPr lvl="1"/>
            <a:r>
              <a:rPr lang="pl-PL" sz="2200" dirty="0" smtClean="0"/>
              <a:t>Funkcje w </a:t>
            </a:r>
            <a:r>
              <a:rPr lang="pl-PL" sz="2200" dirty="0" err="1" smtClean="0"/>
              <a:t>JavaScript</a:t>
            </a:r>
            <a:r>
              <a:rPr lang="pl-PL" sz="2200" dirty="0" smtClean="0"/>
              <a:t> służące do wyciągania danych z bazy</a:t>
            </a:r>
          </a:p>
          <a:p>
            <a:pPr lvl="1"/>
            <a:endParaRPr lang="pl-PL" sz="2200" dirty="0"/>
          </a:p>
          <a:p>
            <a:pPr marL="320040" lvl="1" indent="0">
              <a:buNone/>
            </a:pPr>
            <a:r>
              <a:rPr lang="pl-PL" sz="2400" dirty="0" err="1"/>
              <a:t>function</a:t>
            </a:r>
            <a:r>
              <a:rPr lang="pl-PL" sz="2400" dirty="0"/>
              <a:t>(</a:t>
            </a:r>
            <a:r>
              <a:rPr lang="pl-PL" sz="2400" dirty="0" err="1"/>
              <a:t>doc</a:t>
            </a:r>
            <a:r>
              <a:rPr lang="pl-PL" sz="2400" dirty="0"/>
              <a:t>) { </a:t>
            </a:r>
          </a:p>
          <a:p>
            <a:pPr marL="320040" lvl="1" indent="0">
              <a:buNone/>
            </a:pPr>
            <a:r>
              <a:rPr lang="pl-PL" sz="2400" dirty="0" smtClean="0"/>
              <a:t>	</a:t>
            </a:r>
            <a:r>
              <a:rPr lang="pl-PL" sz="2400" dirty="0" err="1" smtClean="0"/>
              <a:t>emit</a:t>
            </a:r>
            <a:r>
              <a:rPr lang="pl-PL" sz="2400" dirty="0" smtClean="0"/>
              <a:t>(</a:t>
            </a:r>
            <a:r>
              <a:rPr lang="pl-PL" sz="2400" dirty="0" err="1" smtClean="0"/>
              <a:t>doc.title</a:t>
            </a:r>
            <a:r>
              <a:rPr lang="pl-PL" sz="2400" dirty="0" smtClean="0"/>
              <a:t>, </a:t>
            </a:r>
            <a:r>
              <a:rPr lang="pl-PL" sz="2400" dirty="0" err="1" smtClean="0"/>
              <a:t>doc.quantity</a:t>
            </a:r>
            <a:r>
              <a:rPr lang="pl-PL" sz="2400" dirty="0" smtClean="0"/>
              <a:t>);</a:t>
            </a:r>
          </a:p>
          <a:p>
            <a:pPr marL="320040" lvl="1" indent="0">
              <a:buNone/>
            </a:pPr>
            <a:r>
              <a:rPr lang="pl-PL" sz="2400" dirty="0" smtClean="0"/>
              <a:t>}</a:t>
            </a:r>
            <a:endParaRPr lang="pl-PL" sz="2200" dirty="0" smtClean="0"/>
          </a:p>
          <a:p>
            <a:pPr marL="320040" lvl="1" indent="0">
              <a:buNone/>
            </a:pPr>
            <a:r>
              <a:rPr lang="en-US" sz="2400" dirty="0"/>
              <a:t>function (key, values, </a:t>
            </a:r>
            <a:r>
              <a:rPr lang="en-US" sz="2400" dirty="0" err="1"/>
              <a:t>rereduce</a:t>
            </a:r>
            <a:r>
              <a:rPr lang="en-US" sz="2400" dirty="0"/>
              <a:t>) { </a:t>
            </a:r>
            <a:endParaRPr lang="pl-PL" sz="2400" dirty="0" smtClean="0"/>
          </a:p>
          <a:p>
            <a:pPr marL="320040" lvl="1" indent="0">
              <a:buNone/>
            </a:pPr>
            <a:r>
              <a:rPr lang="pl-PL" sz="2400" dirty="0" smtClean="0"/>
              <a:t>	</a:t>
            </a:r>
            <a:r>
              <a:rPr lang="en-US" sz="2400" dirty="0" smtClean="0"/>
              <a:t>return </a:t>
            </a:r>
            <a:r>
              <a:rPr lang="en-US" sz="2400" dirty="0"/>
              <a:t>sum(values); </a:t>
            </a:r>
            <a:endParaRPr lang="pl-PL" sz="2400" dirty="0" smtClean="0"/>
          </a:p>
          <a:p>
            <a:pPr marL="320040" lvl="1" indent="0">
              <a:buNone/>
            </a:pPr>
            <a:r>
              <a:rPr lang="en-US" sz="2400" dirty="0" smtClean="0"/>
              <a:t>}</a:t>
            </a:r>
            <a:endParaRPr lang="pl-PL" sz="2200" dirty="0"/>
          </a:p>
          <a:p>
            <a:pPr marL="45720" indent="0">
              <a:buNone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40775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Zastosowanie</a:t>
            </a:r>
            <a:endParaRPr lang="pl-PL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75367"/>
            <a:ext cx="6984776" cy="51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7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Ograniczenia</a:t>
            </a:r>
            <a:endParaRPr lang="pl-PL" dirty="0"/>
          </a:p>
        </p:txBody>
      </p:sp>
      <p:graphicFrame>
        <p:nvGraphicFramePr>
          <p:cNvPr id="2" name="Symbol zastępczy zawartości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679898"/>
              </p:ext>
            </p:extLst>
          </p:nvPr>
        </p:nvGraphicFramePr>
        <p:xfrm>
          <a:off x="1547664" y="2348880"/>
          <a:ext cx="6609606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803"/>
                <a:gridCol w="3304803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Ograniczenie ilości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danych na jednym węźle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Nieznane</a:t>
                      </a:r>
                      <a:endParaRPr lang="pl-PL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Ograniczenie ilości danych na wielu węzłach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brak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9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467544" y="1196752"/>
            <a:ext cx="7315200" cy="804165"/>
          </a:xfrm>
        </p:spPr>
        <p:txBody>
          <a:bodyPr>
            <a:noAutofit/>
          </a:bodyPr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Zastosowanie w projektach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2276873"/>
            <a:ext cx="7618040" cy="4032488"/>
          </a:xfrm>
        </p:spPr>
        <p:txBody>
          <a:bodyPr>
            <a:normAutofit/>
          </a:bodyPr>
          <a:lstStyle/>
          <a:p>
            <a:pPr lvl="1"/>
            <a:r>
              <a:rPr lang="pl-PL" sz="2200" dirty="0" err="1" smtClean="0"/>
              <a:t>Ubuntu</a:t>
            </a:r>
            <a:r>
              <a:rPr lang="pl-PL" sz="2200" dirty="0" smtClean="0"/>
              <a:t> One – od 2009 – 2011</a:t>
            </a:r>
          </a:p>
          <a:p>
            <a:pPr lvl="1"/>
            <a:r>
              <a:rPr lang="pl-PL" sz="2200" dirty="0" smtClean="0"/>
              <a:t>BBC</a:t>
            </a:r>
          </a:p>
          <a:p>
            <a:pPr lvl="1"/>
            <a:r>
              <a:rPr lang="pl-PL" sz="2200" dirty="0" err="1" smtClean="0"/>
              <a:t>Credit</a:t>
            </a:r>
            <a:r>
              <a:rPr lang="pl-PL" sz="2200" dirty="0" smtClean="0"/>
              <a:t> Suisse</a:t>
            </a:r>
          </a:p>
          <a:p>
            <a:pPr lvl="1"/>
            <a:r>
              <a:rPr lang="pl-PL" sz="2200" dirty="0" err="1" smtClean="0"/>
              <a:t>Meebo</a:t>
            </a:r>
            <a:endParaRPr lang="pl-PL" sz="2200" dirty="0" smtClean="0"/>
          </a:p>
          <a:p>
            <a:pPr lvl="1"/>
            <a:r>
              <a:rPr lang="pl-PL" sz="2400" dirty="0" err="1"/>
              <a:t>Friend</a:t>
            </a:r>
            <a:r>
              <a:rPr lang="pl-PL" sz="2400" dirty="0"/>
              <a:t> </a:t>
            </a:r>
            <a:r>
              <a:rPr lang="pl-PL" sz="2400" dirty="0" smtClean="0"/>
              <a:t>Dashboard (</a:t>
            </a:r>
            <a:r>
              <a:rPr lang="pl-PL" sz="2400" dirty="0" err="1" smtClean="0"/>
              <a:t>facebook</a:t>
            </a:r>
            <a:r>
              <a:rPr lang="pl-PL" sz="2400" dirty="0" smtClean="0"/>
              <a:t>)</a:t>
            </a:r>
          </a:p>
          <a:p>
            <a:pPr lvl="1"/>
            <a:r>
              <a:rPr lang="pl-PL" sz="2400" dirty="0" err="1"/>
              <a:t>Sotel</a:t>
            </a:r>
            <a:r>
              <a:rPr lang="pl-PL" sz="2400" dirty="0"/>
              <a:t> IP </a:t>
            </a:r>
            <a:r>
              <a:rPr lang="pl-PL" sz="2400" dirty="0" smtClean="0"/>
              <a:t>Services</a:t>
            </a:r>
          </a:p>
          <a:p>
            <a:pPr lvl="1"/>
            <a:r>
              <a:rPr lang="pl-PL" sz="2400" dirty="0" err="1"/>
              <a:t>Infinigon</a:t>
            </a:r>
            <a:r>
              <a:rPr lang="pl-PL" sz="2400" dirty="0"/>
              <a:t> </a:t>
            </a:r>
            <a:r>
              <a:rPr lang="pl-PL" sz="2400" dirty="0" err="1"/>
              <a:t>Group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601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Instalacja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Wspierane systemy operacyjne:</a:t>
            </a:r>
          </a:p>
          <a:p>
            <a:pPr lvl="1"/>
            <a:r>
              <a:rPr lang="pl-PL" sz="2200" dirty="0" smtClean="0"/>
              <a:t>Android</a:t>
            </a:r>
          </a:p>
          <a:p>
            <a:pPr lvl="1"/>
            <a:r>
              <a:rPr lang="pl-PL" sz="2200" dirty="0" smtClean="0"/>
              <a:t>Apple Mac</a:t>
            </a:r>
          </a:p>
          <a:p>
            <a:pPr lvl="1"/>
            <a:r>
              <a:rPr lang="pl-PL" sz="2200" dirty="0" smtClean="0"/>
              <a:t>BSD Unix</a:t>
            </a:r>
          </a:p>
          <a:p>
            <a:pPr lvl="1"/>
            <a:r>
              <a:rPr lang="pl-PL" sz="2200" dirty="0" smtClean="0"/>
              <a:t>Linux and Solaris</a:t>
            </a:r>
          </a:p>
          <a:p>
            <a:pPr lvl="1"/>
            <a:r>
              <a:rPr lang="pl-PL" sz="2200" dirty="0" smtClean="0"/>
              <a:t>Windows</a:t>
            </a:r>
            <a:endParaRPr lang="pl-PL" sz="2200" dirty="0"/>
          </a:p>
          <a:p>
            <a:pPr marL="45720" indent="0">
              <a:buNone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4604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Instalacja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 fontScale="92500"/>
          </a:bodyPr>
          <a:lstStyle/>
          <a:p>
            <a:r>
              <a:rPr lang="pl-PL" sz="2400" dirty="0" smtClean="0"/>
              <a:t>Windows</a:t>
            </a:r>
          </a:p>
          <a:p>
            <a:pPr lvl="1"/>
            <a:r>
              <a:rPr lang="pl-PL" sz="2200" dirty="0" err="1"/>
              <a:t>Przeklikujemy</a:t>
            </a:r>
            <a:r>
              <a:rPr lang="pl-PL" sz="2200" dirty="0"/>
              <a:t> instalator </a:t>
            </a:r>
            <a:r>
              <a:rPr lang="pl-PL" sz="2200" dirty="0">
                <a:hlinkClick r:id="rId2"/>
              </a:rPr>
              <a:t>http://couchdb.apache.org/</a:t>
            </a:r>
            <a:endParaRPr lang="pl-PL" sz="2200" dirty="0"/>
          </a:p>
          <a:p>
            <a:pPr lvl="1"/>
            <a:endParaRPr lang="pl-PL" sz="2200" dirty="0"/>
          </a:p>
          <a:p>
            <a:r>
              <a:rPr lang="pl-PL" sz="2400" dirty="0" smtClean="0"/>
              <a:t>Linux (</a:t>
            </a:r>
            <a:r>
              <a:rPr lang="pl-PL" sz="2400" dirty="0" err="1" smtClean="0"/>
              <a:t>Ubuntu</a:t>
            </a:r>
            <a:r>
              <a:rPr lang="pl-PL" sz="2400" dirty="0" smtClean="0"/>
              <a:t>)</a:t>
            </a:r>
          </a:p>
          <a:p>
            <a:pPr lvl="1"/>
            <a:r>
              <a:rPr lang="en-US" sz="2400" dirty="0" err="1"/>
              <a:t>sudo</a:t>
            </a:r>
            <a:r>
              <a:rPr lang="en-US" sz="2400" dirty="0"/>
              <a:t> apt-get install </a:t>
            </a:r>
            <a:r>
              <a:rPr lang="en-US" sz="2400" dirty="0" err="1"/>
              <a:t>couchdb</a:t>
            </a:r>
            <a:r>
              <a:rPr lang="en-US" sz="2400" dirty="0"/>
              <a:t> </a:t>
            </a:r>
            <a:r>
              <a:rPr lang="en-US" sz="2400" dirty="0" smtClean="0"/>
              <a:t>–y</a:t>
            </a:r>
            <a:r>
              <a:rPr lang="pl-PL" sz="2400" dirty="0" smtClean="0"/>
              <a:t> (ale dostajemy wtedy wersje 1.0.1)</a:t>
            </a:r>
          </a:p>
          <a:p>
            <a:pPr lvl="1"/>
            <a:r>
              <a:rPr lang="pl-PL" sz="2400" dirty="0" smtClean="0"/>
              <a:t>Kompilacja </a:t>
            </a:r>
            <a:r>
              <a:rPr lang="pl-PL" sz="2400" dirty="0"/>
              <a:t>ze źródeł </a:t>
            </a:r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wiki.apache.org/couchdb/Installing_on_Ubuntu</a:t>
            </a:r>
            <a:endParaRPr lang="pl-PL" sz="2400" dirty="0" smtClean="0"/>
          </a:p>
          <a:p>
            <a:pPr lvl="1"/>
            <a:endParaRPr lang="pl-PL" sz="2400" dirty="0"/>
          </a:p>
          <a:p>
            <a:pPr marL="320040" lvl="1" indent="0">
              <a:buNone/>
            </a:pPr>
            <a:r>
              <a:rPr lang="pl-PL" sz="2200" dirty="0">
                <a:hlinkClick r:id="rId4"/>
              </a:rPr>
              <a:t>https://</a:t>
            </a:r>
            <a:r>
              <a:rPr lang="pl-PL" sz="2200" dirty="0" smtClean="0">
                <a:hlinkClick r:id="rId4"/>
              </a:rPr>
              <a:t>wiki.apache.org/couchdb/Installation</a:t>
            </a:r>
            <a:r>
              <a:rPr lang="pl-PL" sz="2200" dirty="0" smtClean="0"/>
              <a:t> - opisy instalacji na rożnych systemach</a:t>
            </a:r>
          </a:p>
        </p:txBody>
      </p:sp>
    </p:spTree>
    <p:extLst>
      <p:ext uri="{BB962C8B-B14F-4D97-AF65-F5344CB8AC3E}">
        <p14:creationId xmlns:p14="http://schemas.microsoft.com/office/powerpoint/2010/main" val="42707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Instalacja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 err="1" smtClean="0"/>
              <a:t>Python</a:t>
            </a:r>
            <a:r>
              <a:rPr lang="pl-PL" sz="2400" dirty="0" smtClean="0"/>
              <a:t> – potrzebujemy biblioteki </a:t>
            </a:r>
            <a:r>
              <a:rPr lang="pl-PL" sz="2400" dirty="0" err="1" smtClean="0"/>
              <a:t>couchdb</a:t>
            </a:r>
            <a:endParaRPr lang="pl-PL" sz="2400" dirty="0"/>
          </a:p>
          <a:p>
            <a:pPr lvl="1"/>
            <a:r>
              <a:rPr lang="pl-PL" sz="2200" dirty="0"/>
              <a:t>p</a:t>
            </a:r>
            <a:r>
              <a:rPr lang="pl-PL" sz="2200" dirty="0" smtClean="0"/>
              <a:t>ip </a:t>
            </a:r>
            <a:r>
              <a:rPr lang="pl-PL" sz="2200" dirty="0" err="1" smtClean="0"/>
              <a:t>install</a:t>
            </a:r>
            <a:r>
              <a:rPr lang="pl-PL" sz="2200" dirty="0" smtClean="0"/>
              <a:t> </a:t>
            </a:r>
            <a:r>
              <a:rPr lang="pl-PL" sz="2200" dirty="0" err="1" smtClean="0"/>
              <a:t>couchdb</a:t>
            </a:r>
            <a:endParaRPr lang="pl-PL" sz="2200" dirty="0" smtClean="0"/>
          </a:p>
          <a:p>
            <a:pPr lvl="1"/>
            <a:endParaRPr lang="pl-PL" dirty="0"/>
          </a:p>
          <a:p>
            <a:pPr marL="320040" lvl="1" indent="0">
              <a:buNone/>
            </a:pPr>
            <a:r>
              <a:rPr lang="pl-PL" sz="2200" dirty="0" smtClean="0"/>
              <a:t>Serwis będzie </a:t>
            </a:r>
            <a:r>
              <a:rPr lang="pl-PL" sz="2200" dirty="0"/>
              <a:t>dostępny przez </a:t>
            </a:r>
            <a:r>
              <a:rPr lang="pl-PL" sz="2200" dirty="0">
                <a:hlinkClick r:id="rId2"/>
              </a:rPr>
              <a:t>http://127.0.0.1:5984</a:t>
            </a:r>
            <a:r>
              <a:rPr lang="pl-PL" sz="2200" dirty="0" smtClean="0">
                <a:hlinkClick r:id="rId2"/>
              </a:rPr>
              <a:t>/</a:t>
            </a:r>
            <a:r>
              <a:rPr lang="pl-PL" sz="2200" dirty="0" smtClean="0"/>
              <a:t> do którego możemy się odwoływać przez </a:t>
            </a:r>
            <a:r>
              <a:rPr lang="pl-PL" sz="2200" dirty="0" err="1" smtClean="0"/>
              <a:t>RESTowe</a:t>
            </a:r>
            <a:r>
              <a:rPr lang="pl-PL" sz="2200" dirty="0" smtClean="0"/>
              <a:t> API, albo wpisując </a:t>
            </a:r>
            <a:r>
              <a:rPr lang="pl-PL" sz="2200" dirty="0"/>
              <a:t>w </a:t>
            </a:r>
            <a:r>
              <a:rPr lang="pl-PL" sz="2200" dirty="0" err="1"/>
              <a:t>przeglądrkę</a:t>
            </a:r>
            <a:r>
              <a:rPr lang="pl-PL" sz="2200" dirty="0"/>
              <a:t> </a:t>
            </a:r>
            <a:r>
              <a:rPr lang="pl-PL" sz="2200" dirty="0">
                <a:hlinkClick r:id="rId3"/>
              </a:rPr>
              <a:t>http://127.0.0.1:5984/_utils</a:t>
            </a:r>
            <a:r>
              <a:rPr lang="pl-PL" sz="2200" dirty="0" smtClean="0">
                <a:hlinkClick r:id="rId3"/>
              </a:rPr>
              <a:t>/</a:t>
            </a:r>
            <a:r>
              <a:rPr lang="pl-PL" sz="2200" dirty="0"/>
              <a:t> </a:t>
            </a:r>
            <a:r>
              <a:rPr lang="pl-PL" sz="2200" dirty="0" smtClean="0"/>
              <a:t>i łącząc się z webowym interfejsem Futon ułatwiającym pracę z bazą.</a:t>
            </a:r>
          </a:p>
        </p:txBody>
      </p:sp>
    </p:spTree>
    <p:extLst>
      <p:ext uri="{BB962C8B-B14F-4D97-AF65-F5344CB8AC3E}">
        <p14:creationId xmlns:p14="http://schemas.microsoft.com/office/powerpoint/2010/main" val="2559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Konfiguracja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/>
              <a:t>opis </a:t>
            </a:r>
            <a:r>
              <a:rPr lang="pl-PL" sz="2400" dirty="0" smtClean="0"/>
              <a:t>konfiguracji </a:t>
            </a:r>
          </a:p>
          <a:p>
            <a:pPr lvl="1"/>
            <a:r>
              <a:rPr lang="pl-PL" sz="2200" dirty="0" smtClean="0">
                <a:hlinkClick r:id="rId2"/>
              </a:rPr>
              <a:t>http</a:t>
            </a:r>
            <a:r>
              <a:rPr lang="pl-PL" sz="2200" dirty="0">
                <a:hlinkClick r:id="rId2"/>
              </a:rPr>
              <a:t>://</a:t>
            </a:r>
            <a:r>
              <a:rPr lang="pl-PL" sz="2200" dirty="0" smtClean="0">
                <a:hlinkClick r:id="rId2"/>
              </a:rPr>
              <a:t>docs.couchdb.org/en/latest/config/index.html</a:t>
            </a:r>
            <a:r>
              <a:rPr lang="pl-PL" sz="2200" dirty="0" smtClean="0"/>
              <a:t> </a:t>
            </a:r>
          </a:p>
          <a:p>
            <a:r>
              <a:rPr lang="pl-PL" sz="2400" dirty="0" smtClean="0"/>
              <a:t>Można konfigurować przez Futon</a:t>
            </a:r>
            <a:endParaRPr lang="pl-PL" sz="2400" dirty="0"/>
          </a:p>
          <a:p>
            <a:pPr lvl="1"/>
            <a:r>
              <a:rPr lang="pl-PL" sz="2200" dirty="0">
                <a:hlinkClick r:id="rId3"/>
              </a:rPr>
              <a:t>http://127.0.0.1:5984/_</a:t>
            </a:r>
            <a:r>
              <a:rPr lang="pl-PL" sz="2200" dirty="0" smtClean="0">
                <a:hlinkClick r:id="rId3"/>
              </a:rPr>
              <a:t>utils/config.html</a:t>
            </a:r>
            <a:r>
              <a:rPr lang="pl-PL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9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95536" y="3140968"/>
            <a:ext cx="7906072" cy="129614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pl-PL" sz="4400" dirty="0" smtClean="0"/>
              <a:t>Pytania?</a:t>
            </a:r>
          </a:p>
        </p:txBody>
      </p:sp>
    </p:spTree>
    <p:extLst>
      <p:ext uri="{BB962C8B-B14F-4D97-AF65-F5344CB8AC3E}">
        <p14:creationId xmlns:p14="http://schemas.microsoft.com/office/powerpoint/2010/main" val="3153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</a:t>
            </a:r>
            <a:r>
              <a:rPr lang="pl-PL" dirty="0"/>
              <a:t>– </a:t>
            </a:r>
            <a:r>
              <a:rPr lang="pl-PL" dirty="0" smtClean="0"/>
              <a:t>Historia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Kwiecień 2005</a:t>
            </a:r>
          </a:p>
          <a:p>
            <a:pPr lvl="1"/>
            <a:r>
              <a:rPr lang="pl-PL" dirty="0" smtClean="0"/>
              <a:t>Rozpoczęcie prac na </a:t>
            </a:r>
            <a:r>
              <a:rPr lang="pl-PL" dirty="0" err="1" smtClean="0"/>
              <a:t>CouchDB</a:t>
            </a:r>
            <a:r>
              <a:rPr lang="pl-PL" dirty="0" smtClean="0"/>
              <a:t> w C++ przez </a:t>
            </a:r>
            <a:r>
              <a:rPr lang="pl-PL" dirty="0" err="1" smtClean="0"/>
              <a:t>Damiena</a:t>
            </a:r>
            <a:r>
              <a:rPr lang="pl-PL" dirty="0" smtClean="0"/>
              <a:t> Katza</a:t>
            </a:r>
            <a:endParaRPr lang="pl-PL" dirty="0"/>
          </a:p>
          <a:p>
            <a:r>
              <a:rPr lang="pl-PL" dirty="0" smtClean="0"/>
              <a:t>Luty 2006</a:t>
            </a:r>
          </a:p>
          <a:p>
            <a:pPr lvl="1"/>
            <a:r>
              <a:rPr lang="pl-PL" dirty="0" smtClean="0"/>
              <a:t>Przeniesienie z C++ do </a:t>
            </a:r>
            <a:r>
              <a:rPr lang="pl-PL" dirty="0" err="1" smtClean="0"/>
              <a:t>Erlanga</a:t>
            </a:r>
            <a:endParaRPr lang="pl-PL" dirty="0" smtClean="0"/>
          </a:p>
          <a:p>
            <a:r>
              <a:rPr lang="pl-PL" dirty="0" smtClean="0"/>
              <a:t>Kwiecień 2006</a:t>
            </a:r>
          </a:p>
          <a:p>
            <a:pPr lvl="1"/>
            <a:r>
              <a:rPr lang="pl-PL" dirty="0" smtClean="0"/>
              <a:t>Ogłoszenie dostępności przez </a:t>
            </a:r>
            <a:r>
              <a:rPr lang="pl-PL" dirty="0" err="1" smtClean="0"/>
              <a:t>RESTfulowe</a:t>
            </a:r>
            <a:r>
              <a:rPr lang="pl-PL" dirty="0" smtClean="0"/>
              <a:t> API</a:t>
            </a:r>
          </a:p>
          <a:p>
            <a:r>
              <a:rPr lang="pl-PL" dirty="0" smtClean="0"/>
              <a:t>Sierpień 2006</a:t>
            </a:r>
          </a:p>
          <a:p>
            <a:pPr lvl="1"/>
            <a:r>
              <a:rPr lang="pl-PL" dirty="0" smtClean="0"/>
              <a:t>Pierwsza wersja 0.2 działająca tylko na </a:t>
            </a:r>
            <a:r>
              <a:rPr lang="pl-PL" dirty="0" err="1" smtClean="0"/>
              <a:t>Windowsie</a:t>
            </a:r>
            <a:endParaRPr lang="pl-PL" dirty="0" smtClean="0"/>
          </a:p>
          <a:p>
            <a:r>
              <a:rPr lang="pl-PL" dirty="0" smtClean="0"/>
              <a:t>Sierpień 2007</a:t>
            </a:r>
          </a:p>
          <a:p>
            <a:pPr lvl="1"/>
            <a:r>
              <a:rPr lang="pl-PL" dirty="0" smtClean="0"/>
              <a:t>Ogłoszenie przechowywania danych za pomocą </a:t>
            </a:r>
            <a:r>
              <a:rPr lang="pl-PL" dirty="0" err="1" smtClean="0"/>
              <a:t>JSONa</a:t>
            </a:r>
            <a:endParaRPr lang="pl-PL" dirty="0" smtClean="0"/>
          </a:p>
          <a:p>
            <a:r>
              <a:rPr lang="pl-PL" dirty="0" smtClean="0"/>
              <a:t>Listopad 2007</a:t>
            </a:r>
          </a:p>
          <a:p>
            <a:pPr lvl="1"/>
            <a:r>
              <a:rPr lang="pl-PL" dirty="0" smtClean="0"/>
              <a:t>Dodanie webowego interfejsu do zarządzania (Futon)</a:t>
            </a:r>
          </a:p>
          <a:p>
            <a:r>
              <a:rPr lang="pl-PL" dirty="0" smtClean="0"/>
              <a:t>Luty 2008</a:t>
            </a:r>
          </a:p>
          <a:p>
            <a:pPr lvl="1"/>
            <a:r>
              <a:rPr lang="pl-PL" dirty="0"/>
              <a:t>Przejście projektu pod opiekę </a:t>
            </a:r>
            <a:r>
              <a:rPr lang="pl-PL" dirty="0" smtClean="0"/>
              <a:t>Apache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03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</a:t>
            </a:r>
            <a:r>
              <a:rPr lang="pl-PL" dirty="0"/>
              <a:t>– </a:t>
            </a:r>
            <a:r>
              <a:rPr lang="pl-PL" dirty="0" smtClean="0"/>
              <a:t>Historia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dirty="0" smtClean="0"/>
              <a:t>Lipiec 2010</a:t>
            </a:r>
          </a:p>
          <a:p>
            <a:pPr lvl="1"/>
            <a:r>
              <a:rPr lang="pl-PL" dirty="0" smtClean="0"/>
              <a:t>Pierwsza </a:t>
            </a:r>
            <a:r>
              <a:rPr lang="pl-PL" dirty="0" err="1" smtClean="0"/>
              <a:t>stablina</a:t>
            </a:r>
            <a:r>
              <a:rPr lang="pl-PL" dirty="0" smtClean="0"/>
              <a:t> wersja</a:t>
            </a:r>
            <a:endParaRPr lang="pl-PL" dirty="0"/>
          </a:p>
          <a:p>
            <a:r>
              <a:rPr lang="pl-PL" dirty="0" smtClean="0"/>
              <a:t>Listopad 2013</a:t>
            </a:r>
          </a:p>
          <a:p>
            <a:pPr lvl="1"/>
            <a:r>
              <a:rPr lang="pl-PL" dirty="0" smtClean="0"/>
              <a:t>Najnowsza stabilna wersja 1.5.0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43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Założenia i Cele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l-PL" sz="2400" dirty="0" err="1" smtClean="0"/>
              <a:t>Couch</a:t>
            </a:r>
            <a:r>
              <a:rPr lang="pl-PL" sz="2400" dirty="0" smtClean="0"/>
              <a:t> - </a:t>
            </a:r>
            <a:r>
              <a:rPr lang="pl-PL" sz="2400" b="1" dirty="0" smtClean="0"/>
              <a:t>C</a:t>
            </a:r>
            <a:r>
              <a:rPr lang="en-US" sz="2400" dirty="0" smtClean="0"/>
              <a:t>luster </a:t>
            </a:r>
            <a:r>
              <a:rPr lang="pl-PL" sz="2400" b="1" dirty="0" smtClean="0"/>
              <a:t>O</a:t>
            </a:r>
            <a:r>
              <a:rPr lang="en-US" sz="2400" dirty="0" smtClean="0"/>
              <a:t>f </a:t>
            </a:r>
            <a:r>
              <a:rPr lang="pl-PL" sz="2400" b="1" dirty="0" smtClean="0"/>
              <a:t>U</a:t>
            </a:r>
            <a:r>
              <a:rPr lang="en-US" sz="2400" dirty="0" err="1" smtClean="0"/>
              <a:t>nreliable</a:t>
            </a:r>
            <a:r>
              <a:rPr lang="en-US" sz="2400" dirty="0" smtClean="0"/>
              <a:t> </a:t>
            </a:r>
            <a:r>
              <a:rPr lang="pl-PL" sz="2400" b="1" dirty="0" smtClean="0"/>
              <a:t>C</a:t>
            </a:r>
            <a:r>
              <a:rPr lang="en-US" sz="2400" dirty="0" err="1" smtClean="0"/>
              <a:t>ommodity</a:t>
            </a:r>
            <a:r>
              <a:rPr lang="en-US" sz="2400" dirty="0" smtClean="0"/>
              <a:t> </a:t>
            </a:r>
            <a:r>
              <a:rPr lang="pl-PL" sz="2400" b="1" dirty="0" smtClean="0"/>
              <a:t>H</a:t>
            </a:r>
            <a:r>
              <a:rPr lang="en-US" sz="2400" dirty="0" err="1" smtClean="0"/>
              <a:t>ardware</a:t>
            </a:r>
            <a:endParaRPr lang="pl-PL" sz="2400" dirty="0" smtClean="0"/>
          </a:p>
          <a:p>
            <a:pPr marL="45720" indent="0">
              <a:buNone/>
            </a:pPr>
            <a:endParaRPr lang="pl-PL" sz="2400" dirty="0"/>
          </a:p>
          <a:p>
            <a:r>
              <a:rPr lang="fr-FR" sz="2400" dirty="0" smtClean="0"/>
              <a:t>document-oriented</a:t>
            </a:r>
            <a:r>
              <a:rPr lang="fr-FR" sz="2400" dirty="0"/>
              <a:t>, Non-Relational Database Management Server (NRDBMS</a:t>
            </a:r>
            <a:r>
              <a:rPr lang="fr-FR" sz="2400" dirty="0" smtClean="0"/>
              <a:t>)</a:t>
            </a:r>
            <a:endParaRPr lang="pl-PL" sz="2400" dirty="0" smtClean="0"/>
          </a:p>
          <a:p>
            <a:r>
              <a:rPr lang="en-US" sz="2400" dirty="0" smtClean="0"/>
              <a:t>"become </a:t>
            </a:r>
            <a:r>
              <a:rPr lang="en-US" sz="2400" dirty="0"/>
              <a:t>the database of the </a:t>
            </a:r>
            <a:r>
              <a:rPr lang="en-US" sz="2400" dirty="0" smtClean="0"/>
              <a:t>Internet"</a:t>
            </a:r>
            <a:r>
              <a:rPr lang="pl-PL" sz="2400" dirty="0" smtClean="0"/>
              <a:t> – </a:t>
            </a:r>
            <a:r>
              <a:rPr lang="pl-PL" sz="2400" dirty="0" err="1" smtClean="0"/>
              <a:t>Damien</a:t>
            </a:r>
            <a:r>
              <a:rPr lang="pl-PL" sz="2400" dirty="0" smtClean="0"/>
              <a:t> Katz</a:t>
            </a:r>
          </a:p>
          <a:p>
            <a:r>
              <a:rPr lang="en-US" sz="2400" dirty="0" smtClean="0"/>
              <a:t>"designed </a:t>
            </a:r>
            <a:r>
              <a:rPr lang="en-US" sz="2400" dirty="0"/>
              <a:t>from the ground up to serve web </a:t>
            </a:r>
            <a:r>
              <a:rPr lang="en-US" sz="2400" dirty="0" smtClean="0"/>
              <a:t>applications"</a:t>
            </a:r>
            <a:r>
              <a:rPr lang="pl-PL" sz="2400" dirty="0" smtClean="0"/>
              <a:t> </a:t>
            </a:r>
            <a:r>
              <a:rPr lang="pl-PL" sz="2400" dirty="0"/>
              <a:t>– </a:t>
            </a:r>
            <a:r>
              <a:rPr lang="pl-PL" sz="2400" dirty="0" err="1"/>
              <a:t>Damien</a:t>
            </a:r>
            <a:r>
              <a:rPr lang="pl-PL" sz="2400" dirty="0"/>
              <a:t> </a:t>
            </a:r>
            <a:r>
              <a:rPr lang="pl-PL" sz="2400" dirty="0" smtClean="0"/>
              <a:t>Katz</a:t>
            </a:r>
          </a:p>
          <a:p>
            <a:r>
              <a:rPr lang="en-US" sz="2400" dirty="0"/>
              <a:t>"storage system for a large scale object database"</a:t>
            </a:r>
            <a:r>
              <a:rPr lang="pl-PL" sz="2400" dirty="0"/>
              <a:t> – </a:t>
            </a:r>
            <a:r>
              <a:rPr lang="pl-PL" sz="2400" dirty="0" err="1"/>
              <a:t>Damien</a:t>
            </a:r>
            <a:r>
              <a:rPr lang="pl-PL" sz="2400" dirty="0"/>
              <a:t> Katz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6983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Cechy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Baza dokumentowa </a:t>
            </a:r>
          </a:p>
          <a:p>
            <a:pPr lvl="1"/>
            <a:r>
              <a:rPr lang="pl-PL" sz="2200" dirty="0" smtClean="0"/>
              <a:t>Dane przechowywane są jako dokumenty składające się z par klucz-wartość. Wartości oprócz literałów czy liczb mogą być listami, a nawet listami dokumentów. Każdy dokument posiada unikalny w obrębie bazy ID.</a:t>
            </a:r>
          </a:p>
          <a:p>
            <a:pPr marL="320040" lvl="1" indent="0">
              <a:buNone/>
            </a:pPr>
            <a:r>
              <a:rPr lang="pl-PL" dirty="0" smtClean="0"/>
              <a:t>{</a:t>
            </a:r>
          </a:p>
          <a:p>
            <a:pPr marL="320040" lvl="1" indent="0">
              <a:buNone/>
            </a:pPr>
            <a:r>
              <a:rPr lang="pl-PL" dirty="0" smtClean="0"/>
              <a:t> </a:t>
            </a:r>
            <a:r>
              <a:rPr lang="pl-PL" dirty="0"/>
              <a:t>"_id": "00a271787f89c0ef2e10e88a0c0003f0", </a:t>
            </a:r>
            <a:endParaRPr lang="pl-PL" dirty="0" smtClean="0"/>
          </a:p>
          <a:p>
            <a:pPr marL="320040" lvl="1" indent="0">
              <a:buNone/>
            </a:pPr>
            <a:r>
              <a:rPr lang="pl-PL" dirty="0" smtClean="0"/>
              <a:t>"_</a:t>
            </a:r>
            <a:r>
              <a:rPr lang="pl-PL" dirty="0" err="1"/>
              <a:t>rev</a:t>
            </a:r>
            <a:r>
              <a:rPr lang="pl-PL" dirty="0"/>
              <a:t>": "1-e9680c5d9a688b4ff8dd68549e8e072c", </a:t>
            </a:r>
            <a:endParaRPr lang="pl-PL" dirty="0" smtClean="0"/>
          </a:p>
          <a:p>
            <a:pPr marL="320040" lvl="1" indent="0">
              <a:buNone/>
            </a:pPr>
            <a:r>
              <a:rPr lang="pl-PL" dirty="0" smtClean="0"/>
              <a:t>"</a:t>
            </a:r>
            <a:r>
              <a:rPr lang="pl-PL" dirty="0" err="1"/>
              <a:t>item</a:t>
            </a:r>
            <a:r>
              <a:rPr lang="pl-PL" dirty="0"/>
              <a:t>": "</a:t>
            </a:r>
            <a:r>
              <a:rPr lang="pl-PL" dirty="0" err="1"/>
              <a:t>orange</a:t>
            </a:r>
            <a:r>
              <a:rPr lang="pl-PL" dirty="0"/>
              <a:t>", </a:t>
            </a:r>
            <a:endParaRPr lang="pl-PL" dirty="0" smtClean="0"/>
          </a:p>
          <a:p>
            <a:pPr marL="320040" lvl="1" indent="0">
              <a:buNone/>
            </a:pPr>
            <a:r>
              <a:rPr lang="pl-PL" dirty="0" smtClean="0"/>
              <a:t>"</a:t>
            </a:r>
            <a:r>
              <a:rPr lang="pl-PL" dirty="0" err="1"/>
              <a:t>prices</a:t>
            </a:r>
            <a:r>
              <a:rPr lang="pl-PL" dirty="0"/>
              <a:t>": { </a:t>
            </a:r>
            <a:endParaRPr lang="pl-PL" dirty="0" smtClean="0"/>
          </a:p>
          <a:p>
            <a:pPr marL="320040" lvl="1" indent="0">
              <a:buNone/>
            </a:pPr>
            <a:r>
              <a:rPr lang="pl-PL" dirty="0"/>
              <a:t>	</a:t>
            </a:r>
            <a:r>
              <a:rPr lang="pl-PL" dirty="0" smtClean="0"/>
              <a:t>"</a:t>
            </a:r>
            <a:r>
              <a:rPr lang="pl-PL" dirty="0" err="1"/>
              <a:t>Fresh</a:t>
            </a:r>
            <a:r>
              <a:rPr lang="pl-PL" dirty="0"/>
              <a:t> Mart": 1.99, </a:t>
            </a:r>
            <a:endParaRPr lang="pl-PL" dirty="0" smtClean="0"/>
          </a:p>
          <a:p>
            <a:pPr marL="320040" lvl="1" indent="0">
              <a:buNone/>
            </a:pPr>
            <a:r>
              <a:rPr lang="pl-PL" dirty="0"/>
              <a:t>	</a:t>
            </a:r>
            <a:r>
              <a:rPr lang="pl-PL" dirty="0" smtClean="0"/>
              <a:t>"</a:t>
            </a:r>
            <a:r>
              <a:rPr lang="pl-PL" dirty="0" err="1"/>
              <a:t>Price</a:t>
            </a:r>
            <a:r>
              <a:rPr lang="pl-PL" dirty="0"/>
              <a:t> Max": 3.19</a:t>
            </a:r>
            <a:r>
              <a:rPr lang="pl-PL" dirty="0" smtClean="0"/>
              <a:t>,} </a:t>
            </a:r>
            <a:r>
              <a:rPr lang="pl-PL" dirty="0"/>
              <a:t>}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485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Cechy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 err="1" smtClean="0"/>
              <a:t>RESTowe</a:t>
            </a:r>
            <a:r>
              <a:rPr lang="pl-PL" sz="2400" dirty="0" smtClean="0"/>
              <a:t> API</a:t>
            </a:r>
          </a:p>
          <a:p>
            <a:pPr lvl="1"/>
            <a:r>
              <a:rPr lang="pl-PL" sz="2200" dirty="0" smtClean="0"/>
              <a:t>Wszystko w bazie ma unikatowe URI, które jest dostępne przez HTTP. Korzysta z czterech metod HTTP, które umożliwiają przeprowadzanie operacji na bazie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9444"/>
              </p:ext>
            </p:extLst>
          </p:nvPr>
        </p:nvGraphicFramePr>
        <p:xfrm>
          <a:off x="1331640" y="436510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POST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GET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PUT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DELETE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CREATE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READ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UPDATE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DELETE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Cechy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 err="1" smtClean="0"/>
              <a:t>RESTowe</a:t>
            </a:r>
            <a:r>
              <a:rPr lang="pl-PL" sz="2400" dirty="0" smtClean="0"/>
              <a:t> API – przykłady</a:t>
            </a:r>
          </a:p>
          <a:p>
            <a:pPr marL="45720" indent="0">
              <a:buNone/>
            </a:pPr>
            <a:r>
              <a:rPr lang="pl-PL" sz="2400" dirty="0" smtClean="0"/>
              <a:t>Zakładamy, że serwer znajduje się pod adresem</a:t>
            </a:r>
          </a:p>
          <a:p>
            <a:pPr marL="45720" indent="0">
              <a:buNone/>
            </a:pPr>
            <a:r>
              <a:rPr lang="pl-PL" sz="2400" dirty="0">
                <a:hlinkClick r:id="rId2"/>
              </a:rPr>
              <a:t>http://127.0.0.1:5984</a:t>
            </a:r>
            <a:r>
              <a:rPr lang="pl-PL" sz="2400" dirty="0" smtClean="0">
                <a:hlinkClick r:id="rId2"/>
              </a:rPr>
              <a:t>/</a:t>
            </a:r>
            <a:endParaRPr lang="pl-PL" sz="2400" dirty="0" smtClean="0"/>
          </a:p>
          <a:p>
            <a:pPr marL="45720" indent="0">
              <a:buNone/>
            </a:pPr>
            <a:endParaRPr lang="pl-PL" sz="2400" dirty="0"/>
          </a:p>
          <a:p>
            <a:pPr marL="45720" indent="0">
              <a:buNone/>
            </a:pPr>
            <a:endParaRPr lang="pl-PL" sz="2400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59208"/>
              </p:ext>
            </p:extLst>
          </p:nvPr>
        </p:nvGraphicFramePr>
        <p:xfrm>
          <a:off x="467544" y="3356991"/>
          <a:ext cx="8352928" cy="3168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416243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Wynik</a:t>
                      </a:r>
                      <a:endParaRPr lang="pl-PL" dirty="0"/>
                    </a:p>
                  </a:txBody>
                  <a:tcPr/>
                </a:tc>
              </a:tr>
              <a:tr h="42202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 smtClean="0"/>
                        <a:t>curl</a:t>
                      </a:r>
                      <a:r>
                        <a:rPr lang="pl-PL" sz="1600" dirty="0" smtClean="0"/>
                        <a:t> http://127.0.0.1:5984/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{"couchdb":"Welcome","version":"0.10.1"}</a:t>
                      </a:r>
                      <a:endParaRPr lang="pl-PL" sz="1600" dirty="0"/>
                    </a:p>
                  </a:txBody>
                  <a:tcPr/>
                </a:tc>
              </a:tr>
              <a:tr h="4220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curl -X GET http://127.0.0.1:5984/_all_dbs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[„</a:t>
                      </a:r>
                      <a:r>
                        <a:rPr lang="pl-PL" sz="1600" dirty="0" err="1" smtClean="0"/>
                        <a:t>test_database</a:t>
                      </a:r>
                      <a:r>
                        <a:rPr lang="pl-PL" sz="1600" dirty="0" smtClean="0"/>
                        <a:t>"]</a:t>
                      </a:r>
                      <a:endParaRPr lang="pl-PL" sz="1600" dirty="0"/>
                    </a:p>
                  </a:txBody>
                  <a:tcPr/>
                </a:tc>
              </a:tr>
              <a:tr h="4220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curl -X PUT http://127.0.0.1:5984/baseball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{"ok":</a:t>
                      </a:r>
                      <a:r>
                        <a:rPr lang="pl-PL" sz="1600" dirty="0" err="1" smtClean="0"/>
                        <a:t>true</a:t>
                      </a:r>
                      <a:r>
                        <a:rPr lang="pl-PL" sz="1600" dirty="0" smtClean="0"/>
                        <a:t>}</a:t>
                      </a:r>
                      <a:endParaRPr lang="pl-PL" sz="1600" dirty="0"/>
                    </a:p>
                  </a:txBody>
                  <a:tcPr/>
                </a:tc>
              </a:tr>
              <a:tr h="592805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 smtClean="0"/>
                        <a:t>curl</a:t>
                      </a:r>
                      <a:r>
                        <a:rPr lang="pl-PL" sz="1600" dirty="0" smtClean="0"/>
                        <a:t> -X DELETE http://127.0.0.1:5984/baseball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{"ok":</a:t>
                      </a:r>
                      <a:r>
                        <a:rPr lang="pl-PL" sz="1600" dirty="0" err="1" smtClean="0"/>
                        <a:t>true</a:t>
                      </a:r>
                      <a:r>
                        <a:rPr lang="pl-PL" sz="1600" dirty="0" smtClean="0"/>
                        <a:t>}</a:t>
                      </a:r>
                      <a:endParaRPr lang="pl-PL" sz="1600" dirty="0"/>
                    </a:p>
                  </a:txBody>
                  <a:tcPr/>
                </a:tc>
              </a:tr>
              <a:tr h="893233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 smtClean="0"/>
                        <a:t>curl</a:t>
                      </a:r>
                      <a:r>
                        <a:rPr lang="pl-PL" sz="1600" dirty="0" smtClean="0"/>
                        <a:t> -H 'Content-</a:t>
                      </a:r>
                      <a:r>
                        <a:rPr lang="pl-PL" sz="1600" dirty="0" err="1" smtClean="0"/>
                        <a:t>Type</a:t>
                      </a:r>
                      <a:r>
                        <a:rPr lang="pl-PL" sz="1600" dirty="0" smtClean="0"/>
                        <a:t>: </a:t>
                      </a:r>
                      <a:r>
                        <a:rPr lang="pl-PL" sz="1600" dirty="0" err="1" smtClean="0"/>
                        <a:t>application</a:t>
                      </a:r>
                      <a:r>
                        <a:rPr lang="pl-PL" sz="1600" dirty="0" smtClean="0"/>
                        <a:t>/</a:t>
                      </a:r>
                      <a:r>
                        <a:rPr lang="pl-PL" sz="1600" dirty="0" err="1" smtClean="0"/>
                        <a:t>json</a:t>
                      </a:r>
                      <a:r>
                        <a:rPr lang="pl-PL" sz="1600" dirty="0" smtClean="0"/>
                        <a:t>' \ -X POST http://127.0.0.1:5984/demo \ -d '{"</a:t>
                      </a:r>
                      <a:r>
                        <a:rPr lang="pl-PL" sz="1600" dirty="0" err="1" smtClean="0"/>
                        <a:t>company</a:t>
                      </a:r>
                      <a:r>
                        <a:rPr lang="pl-PL" sz="1600" dirty="0" smtClean="0"/>
                        <a:t>": "</a:t>
                      </a:r>
                      <a:r>
                        <a:rPr lang="pl-PL" sz="1600" dirty="0" err="1" smtClean="0"/>
                        <a:t>Example</a:t>
                      </a:r>
                      <a:r>
                        <a:rPr lang="pl-PL" sz="1600" dirty="0" smtClean="0"/>
                        <a:t>, Inc."}'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{"ok":true,"id":"8843faaf0b831d364278331bc3001bd8", "rev":"1-33b9fbce46930280dab37d672bbc8bb9"}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6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Cechy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 err="1" smtClean="0"/>
              <a:t>Optimistic</a:t>
            </a:r>
            <a:r>
              <a:rPr lang="pl-PL" sz="2400" dirty="0" smtClean="0"/>
              <a:t> </a:t>
            </a:r>
            <a:r>
              <a:rPr lang="pl-PL" sz="2400" dirty="0" err="1" smtClean="0"/>
              <a:t>concurrency</a:t>
            </a:r>
            <a:r>
              <a:rPr lang="pl-PL" sz="2400" dirty="0" smtClean="0"/>
              <a:t> (</a:t>
            </a:r>
            <a:r>
              <a:rPr lang="pl-PL" sz="2400" dirty="0" err="1" smtClean="0"/>
              <a:t>eventual</a:t>
            </a:r>
            <a:r>
              <a:rPr lang="pl-PL" sz="2400" dirty="0" smtClean="0"/>
              <a:t> </a:t>
            </a:r>
            <a:r>
              <a:rPr lang="pl-PL" sz="2400" dirty="0" err="1" smtClean="0"/>
              <a:t>consistency</a:t>
            </a:r>
            <a:r>
              <a:rPr lang="pl-PL" sz="2400" dirty="0" smtClean="0"/>
              <a:t>)</a:t>
            </a:r>
          </a:p>
          <a:p>
            <a:pPr lvl="1"/>
            <a:r>
              <a:rPr lang="pl-PL" sz="2200" dirty="0" smtClean="0"/>
              <a:t>Z każdym dokumentem powiązane jest pole _</a:t>
            </a:r>
            <a:r>
              <a:rPr lang="pl-PL" sz="2200" dirty="0" err="1" smtClean="0"/>
              <a:t>rev</a:t>
            </a:r>
            <a:r>
              <a:rPr lang="pl-PL" sz="2200" dirty="0" smtClean="0"/>
              <a:t> </a:t>
            </a:r>
            <a:r>
              <a:rPr lang="pl-PL" sz="2200" dirty="0" err="1" smtClean="0"/>
              <a:t>określąjące</a:t>
            </a:r>
            <a:r>
              <a:rPr lang="pl-PL" sz="2200" dirty="0" smtClean="0"/>
              <a:t> wersję dokumentu. Po każdym </a:t>
            </a:r>
            <a:r>
              <a:rPr lang="pl-PL" sz="2200" dirty="0" err="1" smtClean="0"/>
              <a:t>updacie</a:t>
            </a:r>
            <a:r>
              <a:rPr lang="pl-PL" sz="2200" dirty="0" smtClean="0"/>
              <a:t> pole jest zmieniane. Przy </a:t>
            </a:r>
            <a:r>
              <a:rPr lang="pl-PL" sz="2200" dirty="0" err="1" smtClean="0"/>
              <a:t>updatowanie</a:t>
            </a:r>
            <a:r>
              <a:rPr lang="pl-PL" sz="2200" dirty="0" smtClean="0"/>
              <a:t> dokumentu </a:t>
            </a:r>
            <a:r>
              <a:rPr lang="pl-PL" sz="2200" dirty="0" err="1" smtClean="0"/>
              <a:t>Couch</a:t>
            </a:r>
            <a:r>
              <a:rPr lang="pl-PL" sz="2200" dirty="0" smtClean="0"/>
              <a:t> sprawdza czy pola _</a:t>
            </a:r>
            <a:r>
              <a:rPr lang="pl-PL" sz="2200" dirty="0" err="1" smtClean="0"/>
              <a:t>rev</a:t>
            </a:r>
            <a:r>
              <a:rPr lang="pl-PL" sz="2200" dirty="0" smtClean="0"/>
              <a:t> się zgadzają. Jeśli nie oznacza to, że pomiędzy pobraniem danych z bazy a </a:t>
            </a:r>
            <a:r>
              <a:rPr lang="pl-PL" sz="2200" dirty="0" err="1" smtClean="0"/>
              <a:t>updatem</a:t>
            </a:r>
            <a:r>
              <a:rPr lang="pl-PL" sz="2200" dirty="0" smtClean="0"/>
              <a:t> ktoś inny </a:t>
            </a:r>
            <a:r>
              <a:rPr lang="pl-PL" sz="2200" dirty="0" err="1" smtClean="0"/>
              <a:t>updatował</a:t>
            </a:r>
            <a:r>
              <a:rPr lang="pl-PL" sz="2200" dirty="0" smtClean="0"/>
              <a:t> dokument i nasz operacja nie powiedzie się.</a:t>
            </a:r>
          </a:p>
          <a:p>
            <a:pPr marL="45720" indent="0">
              <a:buNone/>
            </a:pPr>
            <a:endParaRPr lang="pl-PL" sz="2400" dirty="0"/>
          </a:p>
          <a:p>
            <a:pPr marL="45720" indent="0">
              <a:buNone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41087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39552" y="692696"/>
            <a:ext cx="7315200" cy="804165"/>
          </a:xfrm>
        </p:spPr>
        <p:txBody>
          <a:bodyPr/>
          <a:lstStyle/>
          <a:p>
            <a:r>
              <a:rPr lang="pl-PL" dirty="0" err="1" smtClean="0"/>
              <a:t>CouchDB</a:t>
            </a:r>
            <a:r>
              <a:rPr lang="pl-PL" dirty="0" smtClean="0"/>
              <a:t> – Cechy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23528" y="1916833"/>
            <a:ext cx="7906072" cy="439252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MVCC – Multi Version </a:t>
            </a:r>
            <a:r>
              <a:rPr lang="pl-PL" sz="2400" dirty="0" err="1" smtClean="0"/>
              <a:t>Concurrency</a:t>
            </a:r>
            <a:r>
              <a:rPr lang="pl-PL" sz="2400" dirty="0" smtClean="0"/>
              <a:t> Control</a:t>
            </a:r>
          </a:p>
          <a:p>
            <a:pPr lvl="1"/>
            <a:r>
              <a:rPr lang="pl-PL" sz="2200" dirty="0" smtClean="0"/>
              <a:t>Update polega na dodaniu nowego dokumentu ze zmienionym polem _</a:t>
            </a:r>
            <a:r>
              <a:rPr lang="pl-PL" sz="2200" dirty="0" err="1" smtClean="0"/>
              <a:t>rev</a:t>
            </a:r>
            <a:r>
              <a:rPr lang="pl-PL" sz="2200" dirty="0" smtClean="0"/>
              <a:t>. Jeśli w czasie </a:t>
            </a:r>
            <a:r>
              <a:rPr lang="pl-PL" sz="2200" dirty="0" err="1" smtClean="0"/>
              <a:t>updatowania</a:t>
            </a:r>
            <a:r>
              <a:rPr lang="pl-PL" sz="2200" dirty="0" smtClean="0"/>
              <a:t> dokumentu inny wątek zechce dokument odczytać nie zostanie wstrzymany tylko przeczyta starą wersję. Po zakończeniu </a:t>
            </a:r>
            <a:r>
              <a:rPr lang="pl-PL" sz="2200" dirty="0" err="1" smtClean="0"/>
              <a:t>updatu</a:t>
            </a:r>
            <a:r>
              <a:rPr lang="pl-PL" sz="2200" dirty="0" smtClean="0"/>
              <a:t> każdy nowy wątek czytający dostanie najnowszą wersję dokumentu. Stara wersja gdy już nie będzie potrzebna zostanie usunięta.</a:t>
            </a:r>
          </a:p>
          <a:p>
            <a:pPr marL="45720" indent="0">
              <a:buNone/>
            </a:pPr>
            <a:endParaRPr lang="pl-PL" sz="2400" dirty="0"/>
          </a:p>
          <a:p>
            <a:pPr marL="45720" indent="0">
              <a:buNone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6316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ywa">
  <a:themeElements>
    <a:clrScheme name="Perspektyw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yw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214</TotalTime>
  <Words>706</Words>
  <Application>Microsoft Office PowerPoint</Application>
  <PresentationFormat>Pokaz na ekranie (4:3)</PresentationFormat>
  <Paragraphs>132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Perspektywa</vt:lpstr>
      <vt:lpstr>CouchDB</vt:lpstr>
      <vt:lpstr>CouchDB – Historia</vt:lpstr>
      <vt:lpstr>CouchDB – Historia</vt:lpstr>
      <vt:lpstr>CouchDB – Założenia i Cele</vt:lpstr>
      <vt:lpstr>CouchDB – Cechy</vt:lpstr>
      <vt:lpstr>CouchDB – Cechy</vt:lpstr>
      <vt:lpstr>CouchDB – Cechy</vt:lpstr>
      <vt:lpstr>CouchDB – Cechy</vt:lpstr>
      <vt:lpstr>CouchDB – Cechy</vt:lpstr>
      <vt:lpstr>CouchDB – Cechy</vt:lpstr>
      <vt:lpstr>CouchDB – Cechy</vt:lpstr>
      <vt:lpstr>CouchDB – Zastosowanie</vt:lpstr>
      <vt:lpstr>CouchDB – Ograniczenia</vt:lpstr>
      <vt:lpstr>CouchDB – Zastosowanie w projektach</vt:lpstr>
      <vt:lpstr>CouchDB – Instalacja</vt:lpstr>
      <vt:lpstr>CouchDB – Instalacja</vt:lpstr>
      <vt:lpstr>CouchDB – Instalacja</vt:lpstr>
      <vt:lpstr>CouchDB – Konfiguracja</vt:lpstr>
      <vt:lpstr>CouchDB </vt:lpstr>
    </vt:vector>
  </TitlesOfParts>
  <Company>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CouchDB</dc:title>
  <dc:creator>Rycho Rych</dc:creator>
  <cp:lastModifiedBy>Rycho Rych</cp:lastModifiedBy>
  <cp:revision>18</cp:revision>
  <dcterms:created xsi:type="dcterms:W3CDTF">2014-04-11T02:43:57Z</dcterms:created>
  <dcterms:modified xsi:type="dcterms:W3CDTF">2014-04-11T06:18:48Z</dcterms:modified>
</cp:coreProperties>
</file>