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71" r:id="rId10"/>
    <p:sldId id="268" r:id="rId11"/>
    <p:sldId id="269" r:id="rId12"/>
    <p:sldId id="262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B4A01-C450-B096-5B9F-8F7B4D6C7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5E5A5F-0C95-E1E9-7F06-B7824486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AD531E-2EED-A350-46AD-364D7EA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8BA987-8DA0-B5A8-CF09-752A2CF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DA0450-3757-1C69-229E-65E44846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0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78A83-D981-4510-33D4-650C237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F24964-DFCE-0639-9B15-0957E5B4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85C875-A72C-61F9-C02C-D123EACF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D91123-DB4A-4B10-B939-E2E19A1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3ADB3D-6821-9FA2-0127-F041171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4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40FB26D-F03A-D0D6-224A-BF1FD2BE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B4440B-D67E-BFC6-7CDD-0FDB8926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C2D132-CBE0-792E-1E91-01D52B9E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81D5B4-83F2-B362-3D96-D9A8A84E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4E2B92-554B-F639-8006-C15EFD10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4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C95DE-184D-F7A5-601A-A99BE1B6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DED946-CEF3-A2F6-5F40-58465E6C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76028C-179E-65D5-4409-571A8E68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C127FF-4172-9EF0-9181-AD155B03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E71F93-4854-1814-2D88-3F32F684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1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1D65D-FF5E-D339-B732-3B33E2A7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5D8EC6-0129-C4FD-F168-A0E3518D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5B1326-FDA3-08BC-E75E-8A5D683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50C7FB-F8B5-1F87-8EB5-B149960B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023034-1A86-2429-AB48-020F2F70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5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A794EF-9662-E660-4ABE-D82C525E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36F4AE-BE6F-6CA0-395A-6316A85A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309B5F-0F72-5444-58CE-27D87B77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4D19F3-E242-07B0-D3C8-C5FBC3B3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752A37-D646-9EB6-6E1F-E1EFA8E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0AC8D1-51B4-50EC-2FD4-B7B0A8B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9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A2798-154B-320E-0DF4-0AE0EA24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C36FCA-90EB-F40F-CF46-1449F7F7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7F67AB-BFD5-C521-74EB-42869959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A28142-587B-3293-1B0D-6936B104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45E7905-AC36-C771-7255-872A9B99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C8178C3-DBDE-53A4-E1DB-8AD924F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04AB50-CB9C-B000-819D-DB26505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D4F1E66-9FC9-D69E-C60A-F1DAD4C6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0555FE-7197-185C-5A7B-595E7A5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198B4C3-2A1C-1BEF-9A2D-47B0FC13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C81C94-EE00-4854-E795-0271E956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FE6AAD-F335-70D6-674D-51780F7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3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38BCD0-E42D-D123-87DE-A230FB28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7FA2F7-F2E1-023F-D476-A4532453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6535C1-0383-C3B1-4DF1-52BE243A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2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433BE4-494B-507B-9F9C-BF665953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076D1B-6B44-CD4E-115A-6639E74C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B16B71E-DD64-8876-E43E-1E15DC34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AAA630-5F01-CAD8-16A6-A4CED5E5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BFE64B-7351-BF3F-CEDA-0AF7F5B8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85A072-5EE5-DC43-AE86-725E15B0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5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3FFED-097B-4336-924D-ED23CCEB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02C82A-C287-F49E-3543-30E5A1D8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BE5E6C-5505-2FB9-8ABE-B9C27C4B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8FC68C-B9F2-AACA-ABD2-A5749DEC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1D1E08-5CC9-04C9-87FC-99A240D0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87B732-C5CB-1D69-BF12-608FE0CF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CACE6D-6F5B-C96D-B9DD-95C739D7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3C737A-F916-E404-B41D-C32CA155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5AE483-21EB-6798-9414-D59578CA2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29278-BBF3-4C2F-8383-CCF7F2DCBE35}" type="datetimeFigureOut">
              <a:rPr lang="pl-PL" smtClean="0"/>
              <a:t>11.01.2025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62567A-2DE2-DFB7-FB95-995A275C7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493642-E562-E268-7428-2B74CD8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1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8D4C2D-7AF9-2E72-2195-B0F8A673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pl-PL" sz="5200" dirty="0">
                <a:solidFill>
                  <a:srgbClr val="FFFFFF"/>
                </a:solidFill>
              </a:rPr>
              <a:t>F1 </a:t>
            </a:r>
            <a:r>
              <a:rPr lang="pl-PL" sz="5200" dirty="0" err="1">
                <a:solidFill>
                  <a:srgbClr val="FFFFFF"/>
                </a:solidFill>
              </a:rPr>
              <a:t>App</a:t>
            </a:r>
            <a:r>
              <a:rPr lang="pl-PL" sz="5200" dirty="0">
                <a:solidFill>
                  <a:srgbClr val="FFFFFF"/>
                </a:solidFill>
              </a:rPr>
              <a:t> </a:t>
            </a:r>
            <a:br>
              <a:rPr lang="pl-PL" sz="52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Innowacyjne narzędzie dla fanów Formuły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4B07BA-A16B-8241-4735-8AE45E24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rgbClr val="FFFFFF"/>
                </a:solidFill>
              </a:rPr>
              <a:t>Zarządzanie Projektami</a:t>
            </a:r>
          </a:p>
          <a:p>
            <a:r>
              <a:rPr lang="pl-PL" sz="1400" dirty="0">
                <a:solidFill>
                  <a:srgbClr val="FFFFFF"/>
                </a:solidFill>
              </a:rPr>
              <a:t>2024/25</a:t>
            </a:r>
          </a:p>
          <a:p>
            <a:r>
              <a:rPr lang="pl-PL" sz="1400" dirty="0">
                <a:solidFill>
                  <a:srgbClr val="FFFFFF"/>
                </a:solidFill>
              </a:rPr>
              <a:t>Andrzej Janik</a:t>
            </a:r>
          </a:p>
          <a:p>
            <a:r>
              <a:rPr lang="pl-PL" sz="1400" dirty="0">
                <a:solidFill>
                  <a:srgbClr val="FFFFFF"/>
                </a:solidFill>
              </a:rPr>
              <a:t>Informatyka w Sterowaniu i Zarządzaniu</a:t>
            </a:r>
          </a:p>
        </p:txBody>
      </p:sp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Klasyfikacja dowolnego wyścigu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39A2C8C-1A3D-6CA6-9BF8-C1DB8C18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Straty czasowe do lidera w danej sesji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59F8897-6F58-B62D-DC9D-D20EE480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7DAA32-5AC5-6581-E22A-6CA0A994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Dlaczego warto używać F1 App?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FD140F-128F-CD7E-C11B-791FA8AA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Łatwość użytkowania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Intuicyjny interfejs dla każdego fana.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Dane w czasie rzeczywistym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Szybki dostęp do najnowszych informacji.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Personalizacja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Możliwość dostosowywania widoków i analiz.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0BEED1-D14E-7F25-94D9-F3BF832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Przyszłe funkcjonalności, które zwiększą wartość aplikacji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468B97-3950-989F-C3F0-2A689D35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Aplikacja mobilna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Stworzenie aplikacji na platformy Android i iOS, aby użytkownicy mogli korzystać z niej w dowolnym miejscu.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Funkcje powiadomień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push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które informują o zbliżających się wyścigach i aktualizacjach.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Integracja z kalendarzem Google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Automatyczne dodawanie wyścigów F1 do kalendarza użytkownika.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Powiadomienia o godzinach wyścigów i sesji kwalifikacyjnych.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6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0BEED1-D14E-7F25-94D9-F3BF832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Przyszłe funkcjonalności, które zwiększą wartość aplikacji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468B97-3950-989F-C3F0-2A689D35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Zaawansowane analizy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Dodanie funkcji AI, które przewidują wyniki wyścigów na podstawie danych historycznych i bieżących.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Personalizowane raporty dla użytkowników na temat ich ulubionych kierowców i zespołów.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Społeczność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Możliwość tworzenia grup tematycznych i wydarzeń dla fanów w aplikacji.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Dodanie wsparcia dla platform mediów społecznościowych, takich jak Twitter i Instagram, aby wyświetlać na bieżąco opinie fanów o wyścigach.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2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46FA6A-4458-1CD7-8E02-8FE69451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Dziękuję za uwagę!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60562B-AACE-29C2-F907-766FFD25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Cel projektu F1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466E7B-FD1E-1DBE-5559-F0B93DB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Centralizacja danych wyścigowych i analizy w jednym miejscu.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Ułatwienie porównań i dostępu do kluczowych informacji dla fanów F1.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Tworzenie społeczności fanów poprzez interaktywne funkcje.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03280-EA8A-06C0-39B6-DBB31ED4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Czym wyróżnia się F1 App?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98E7B4-1FDA-4449-33F2-3D58020B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Dostęp do szczegółowych danych wyścigowych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Analizy sesji w jednym miejscu.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Dynamiczne porównania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Interaktywne wykresy i tabele kierowców.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Najważniejsze momenty 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wyścigów oraz z każdej sesji podczas danego weekendu wyścigowego.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4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AAB5FC-95B9-75AA-8191-51FA03A0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Technologiczny fundament F1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E7D95-7F8B-7BF7-7097-DF6437D7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Frontend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Streamlit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prosty i interaktywny interfejs użytkownika.</a:t>
            </a:r>
          </a:p>
          <a:p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Backend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zaawansowane przetwarzanie danych i logika aplikacji.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Baza danych: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PostgreSQL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niezawodne zarządzanie danymi wyścigowymi.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Dodatkowe narzędzia: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Pandas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Plotly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BeautifulSoup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7583D9-B2F8-5A32-40EB-C5A3A06B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Schemat działania aplikacji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Symbol zastępczy zawartości 2">
            <a:extLst>
              <a:ext uri="{FF2B5EF4-FFF2-40B4-BE49-F238E27FC236}">
                <a16:creationId xmlns:a16="http://schemas.microsoft.com/office/drawing/2014/main" id="{C33999C4-54A8-42F8-39F5-1531A650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Pobieranie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Scrapowanie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danych wyścigowych za pomocą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BeautifulSoup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Przetwarzanie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Oczyszczanie, fuzja, analiza i formatowanie przy użyciu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Pandas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Przechowywanie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Przechowywanie strukturalne w relacyjnej bazie danych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PostgreSQL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Prezentacja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Dynamiczne wizualizacje i tabele w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Streamlit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wygląda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F1 App?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854EA26-E86A-3B12-12EC-0CBE78DC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Sekcja klasyfikacji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ABDB469-D38B-35DD-B498-51814013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1203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Sekcja </a:t>
            </a:r>
            <a:r>
              <a:rPr lang="pl-PL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highlights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07A420C-8FC6-85A8-0528-77845FD69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Wizualizacja porównań pomiędzy kierowcami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8DBE414-ACEC-F6DB-E621-9847A9837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376</Words>
  <Application>Microsoft Office PowerPoint</Application>
  <PresentationFormat>Panoramiczny</PresentationFormat>
  <Paragraphs>48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Motyw pakietu Office</vt:lpstr>
      <vt:lpstr>F1 App  Innowacyjne narzędzie dla fanów Formuły 1</vt:lpstr>
      <vt:lpstr>Cel projektu F1 App</vt:lpstr>
      <vt:lpstr>Czym wyróżnia się F1 App?</vt:lpstr>
      <vt:lpstr>Technologiczny fundament F1 App</vt:lpstr>
      <vt:lpstr>Schemat działania aplikacji</vt:lpstr>
      <vt:lpstr>Jak wygląda F1 App?</vt:lpstr>
      <vt:lpstr>Sekcja klasyfikacji</vt:lpstr>
      <vt:lpstr>Sekcja highlights</vt:lpstr>
      <vt:lpstr>Wizualizacja porównań pomiędzy kierowcami</vt:lpstr>
      <vt:lpstr>Klasyfikacja dowolnego wyścigu</vt:lpstr>
      <vt:lpstr>Straty czasowe do lidera w danej sesji</vt:lpstr>
      <vt:lpstr>Dlaczego warto używać F1 App?</vt:lpstr>
      <vt:lpstr>Przyszłe funkcjonalności, które zwiększą wartość aplikacji</vt:lpstr>
      <vt:lpstr>Przyszłe funkcjonalności, które zwiększą wartość aplikacji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Janik</dc:creator>
  <cp:lastModifiedBy>Andrzej Janik</cp:lastModifiedBy>
  <cp:revision>12</cp:revision>
  <dcterms:created xsi:type="dcterms:W3CDTF">2025-01-05T18:27:09Z</dcterms:created>
  <dcterms:modified xsi:type="dcterms:W3CDTF">2025-01-11T17:40:58Z</dcterms:modified>
</cp:coreProperties>
</file>