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7" r:id="rId9"/>
    <p:sldId id="271" r:id="rId10"/>
    <p:sldId id="268" r:id="rId11"/>
    <p:sldId id="269" r:id="rId12"/>
    <p:sldId id="262" r:id="rId13"/>
    <p:sldId id="265" r:id="rId14"/>
    <p:sldId id="266" r:id="rId15"/>
    <p:sldId id="264" r:id="rId16"/>
    <p:sldId id="263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EB4A01-C450-B096-5B9F-8F7B4D6C7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C5E5A5F-0C95-E1E9-7F06-B7824486E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EAD531E-2EED-A350-46AD-364D7EA7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9278-BBF3-4C2F-8383-CCF7F2DCBE35}" type="datetimeFigureOut">
              <a:rPr lang="pl-PL" smtClean="0"/>
              <a:t>05.01.2025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C8BA987-8DA0-B5A8-CF09-752A2CF3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DDA0450-3757-1C69-229E-65E44846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E512-C838-4129-AA1E-AF926E4F6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100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D78A83-D981-4510-33D4-650C2376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9F24964-DFCE-0639-9B15-0957E5B45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D85C875-A72C-61F9-C02C-D123EACF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9278-BBF3-4C2F-8383-CCF7F2DCBE35}" type="datetimeFigureOut">
              <a:rPr lang="pl-PL" smtClean="0"/>
              <a:t>05.01.2025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7D91123-DB4A-4B10-B939-E2E19A18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3ADB3D-6821-9FA2-0127-F0411715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E512-C838-4129-AA1E-AF926E4F6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047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40FB26D-F03A-D0D6-224A-BF1FD2BE3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7B4440B-D67E-BFC6-7CDD-0FDB89262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9C2D132-CBE0-792E-1E91-01D52B9E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9278-BBF3-4C2F-8383-CCF7F2DCBE35}" type="datetimeFigureOut">
              <a:rPr lang="pl-PL" smtClean="0"/>
              <a:t>05.01.2025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881D5B4-83F2-B362-3D96-D9A8A84E2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4E2B92-554B-F639-8006-C15EFD10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E512-C838-4129-AA1E-AF926E4F6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044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EC95DE-184D-F7A5-601A-A99BE1B6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DED946-CEF3-A2F6-5F40-58465E6CA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376028C-179E-65D5-4409-571A8E68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9278-BBF3-4C2F-8383-CCF7F2DCBE35}" type="datetimeFigureOut">
              <a:rPr lang="pl-PL" smtClean="0"/>
              <a:t>05.01.2025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7C127FF-4172-9EF0-9181-AD155B03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E71F93-4854-1814-2D88-3F32F684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E512-C838-4129-AA1E-AF926E4F6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710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41D65D-FF5E-D339-B732-3B33E2A7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45D8EC6-0129-C4FD-F168-A0E3518D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95B1326-FDA3-08BC-E75E-8A5D6839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9278-BBF3-4C2F-8383-CCF7F2DCBE35}" type="datetimeFigureOut">
              <a:rPr lang="pl-PL" smtClean="0"/>
              <a:t>05.01.2025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E50C7FB-F8B5-1F87-8EB5-B149960B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B023034-1A86-2429-AB48-020F2F70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E512-C838-4129-AA1E-AF926E4F6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756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A794EF-9662-E660-4ABE-D82C525E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936F4AE-BE6F-6CA0-395A-6316A85A6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1309B5F-0F72-5444-58CE-27D87B77A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54D19F3-E242-07B0-D3C8-C5FBC3B3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9278-BBF3-4C2F-8383-CCF7F2DCBE35}" type="datetimeFigureOut">
              <a:rPr lang="pl-PL" smtClean="0"/>
              <a:t>05.01.2025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4752A37-D646-9EB6-6E1F-E1EFA8E0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D0AC8D1-51B4-50EC-2FD4-B7B0A8BF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E512-C838-4129-AA1E-AF926E4F6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79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7A2798-154B-320E-0DF4-0AE0EA24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BC36FCA-90EB-F40F-CF46-1449F7F7F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27F67AB-BFD5-C521-74EB-428699599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DA28142-587B-3293-1B0D-6936B1049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45E7905-AC36-C771-7255-872A9B993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C8178C3-DBDE-53A4-E1DB-8AD924FD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9278-BBF3-4C2F-8383-CCF7F2DCBE35}" type="datetimeFigureOut">
              <a:rPr lang="pl-PL" smtClean="0"/>
              <a:t>05.01.2025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004AB50-CB9C-B000-819D-DB26505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D4F1E66-9FC9-D69E-C60A-F1DAD4C6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E512-C838-4129-AA1E-AF926E4F6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559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0555FE-7197-185C-5A7B-595E7A55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198B4C3-2A1C-1BEF-9A2D-47B0FC13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9278-BBF3-4C2F-8383-CCF7F2DCBE35}" type="datetimeFigureOut">
              <a:rPr lang="pl-PL" smtClean="0"/>
              <a:t>05.01.2025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4C81C94-EE00-4854-E795-0271E956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FFE6AAD-F335-70D6-674D-51780F7E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E512-C838-4129-AA1E-AF926E4F6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034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E38BCD0-E42D-D123-87DE-A230FB28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9278-BBF3-4C2F-8383-CCF7F2DCBE35}" type="datetimeFigureOut">
              <a:rPr lang="pl-PL" smtClean="0"/>
              <a:t>05.01.2025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A7FA2F7-F2E1-023F-D476-A4532453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96535C1-0383-C3B1-4DF1-52BE243A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E512-C838-4129-AA1E-AF926E4F6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925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433BE4-494B-507B-9F9C-BF665953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076D1B-6B44-CD4E-115A-6639E74C9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B16B71E-DD64-8876-E43E-1E15DC34C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2AAA630-5F01-CAD8-16A6-A4CED5E5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9278-BBF3-4C2F-8383-CCF7F2DCBE35}" type="datetimeFigureOut">
              <a:rPr lang="pl-PL" smtClean="0"/>
              <a:t>05.01.2025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EBFE64B-7351-BF3F-CEDA-0AF7F5B8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685A072-5EE5-DC43-AE86-725E15B0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E512-C838-4129-AA1E-AF926E4F6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756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F3FFED-097B-4336-924D-ED23CCEBD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E02C82A-C287-F49E-3543-30E5A1D89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4BE5E6C-5505-2FB9-8ABE-B9C27C4BD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38FC68C-B9F2-AACA-ABD2-A5749DEC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9278-BBF3-4C2F-8383-CCF7F2DCBE35}" type="datetimeFigureOut">
              <a:rPr lang="pl-PL" smtClean="0"/>
              <a:t>05.01.2025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11D1E08-5CC9-04C9-87FC-99A240D0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587B732-C5CB-1D69-BF12-608FE0CF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BE512-C838-4129-AA1E-AF926E4F6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646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ACACE6D-6F5B-C96D-B9DD-95C739D7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53C737A-F916-E404-B41D-C32CA155F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D5AE483-21EB-6798-9414-D59578CA2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129278-BBF3-4C2F-8383-CCF7F2DCBE35}" type="datetimeFigureOut">
              <a:rPr lang="pl-PL" smtClean="0"/>
              <a:t>05.01.2025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462567A-2DE2-DFB7-FB95-995A275C7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D493642-E562-E268-7428-2B74CD809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6BE512-C838-4129-AA1E-AF926E4F6C0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611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8D4C2D-7AF9-2E72-2195-B0F8A673E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030" y="1209220"/>
            <a:ext cx="9147940" cy="2337238"/>
          </a:xfrm>
        </p:spPr>
        <p:txBody>
          <a:bodyPr anchor="b">
            <a:normAutofit/>
          </a:bodyPr>
          <a:lstStyle/>
          <a:p>
            <a:r>
              <a:rPr lang="pl-PL" sz="5200" dirty="0">
                <a:solidFill>
                  <a:srgbClr val="FFFFFF"/>
                </a:solidFill>
              </a:rPr>
              <a:t>F1 </a:t>
            </a:r>
            <a:r>
              <a:rPr lang="pl-PL" sz="5200" dirty="0" err="1">
                <a:solidFill>
                  <a:srgbClr val="FFFFFF"/>
                </a:solidFill>
              </a:rPr>
              <a:t>App</a:t>
            </a:r>
            <a:r>
              <a:rPr lang="pl-PL" sz="5200" dirty="0">
                <a:solidFill>
                  <a:srgbClr val="FFFFFF"/>
                </a:solidFill>
              </a:rPr>
              <a:t> </a:t>
            </a:r>
            <a:br>
              <a:rPr lang="pl-PL" sz="5200" dirty="0">
                <a:solidFill>
                  <a:srgbClr val="FFFFFF"/>
                </a:solidFill>
              </a:rPr>
            </a:br>
            <a:r>
              <a:rPr lang="pl-PL" sz="4000" dirty="0">
                <a:solidFill>
                  <a:srgbClr val="FFFFFF"/>
                </a:solidFill>
              </a:rPr>
              <a:t>Innowacyjne narzędzie dla fanów Formuły 1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B4B07BA-A16B-8241-4735-8AE45E24D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030" y="3605577"/>
            <a:ext cx="9147940" cy="1324303"/>
          </a:xfrm>
        </p:spPr>
        <p:txBody>
          <a:bodyPr anchor="t">
            <a:normAutofit/>
          </a:bodyPr>
          <a:lstStyle/>
          <a:p>
            <a:r>
              <a:rPr lang="pl-PL" sz="1400" dirty="0">
                <a:solidFill>
                  <a:srgbClr val="FFFFFF"/>
                </a:solidFill>
              </a:rPr>
              <a:t>Zarządzanie Projektami</a:t>
            </a:r>
          </a:p>
          <a:p>
            <a:r>
              <a:rPr lang="pl-PL" sz="1400" dirty="0">
                <a:solidFill>
                  <a:srgbClr val="FFFFFF"/>
                </a:solidFill>
              </a:rPr>
              <a:t>2024/25</a:t>
            </a:r>
          </a:p>
          <a:p>
            <a:r>
              <a:rPr lang="pl-PL" sz="1400" dirty="0">
                <a:solidFill>
                  <a:srgbClr val="FFFFFF"/>
                </a:solidFill>
              </a:rPr>
              <a:t>Andrzej Janik</a:t>
            </a:r>
          </a:p>
          <a:p>
            <a:r>
              <a:rPr lang="pl-PL" sz="1400" dirty="0">
                <a:solidFill>
                  <a:srgbClr val="FFFFFF"/>
                </a:solidFill>
              </a:rPr>
              <a:t>Informatyka w Sterowaniu i Zarządzaniu</a:t>
            </a:r>
          </a:p>
        </p:txBody>
      </p:sp>
      <p:sp>
        <p:nvSpPr>
          <p:cNvPr id="2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91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9E15C95-CAB3-AFF2-2A22-B4666506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Klasyfikacja dowolnego wyścigu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A39A2C8C-1A3D-6CA6-9BF8-C1DB8C185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592" y="1675227"/>
            <a:ext cx="998681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5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9E15C95-CAB3-AFF2-2A22-B4666506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Straty czasowe do lidera w danej sesji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559F8897-6F58-B62D-DC9D-D20EE4809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740" y="1675227"/>
            <a:ext cx="865852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61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7DAA32-5AC5-6581-E22A-6CA0A994F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pl-PL" sz="8000">
                <a:solidFill>
                  <a:srgbClr val="FFFFFF"/>
                </a:solidFill>
              </a:rPr>
              <a:t>Dlaczego warto używać F1 App?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FD140F-128F-CD7E-C11B-791FA8AA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pl-PL" sz="2000" b="1" dirty="0">
                <a:solidFill>
                  <a:schemeClr val="tx1">
                    <a:alpha val="80000"/>
                  </a:schemeClr>
                </a:solidFill>
              </a:rPr>
              <a:t>Łatwość użytkowania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: Intuicyjny interfejs dla każdego fana.</a:t>
            </a:r>
          </a:p>
          <a:p>
            <a:r>
              <a:rPr lang="pl-PL" sz="2000" b="1" dirty="0">
                <a:solidFill>
                  <a:schemeClr val="tx1">
                    <a:alpha val="80000"/>
                  </a:schemeClr>
                </a:solidFill>
              </a:rPr>
              <a:t>Dane w czasie rzeczywistym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: Szybki dostęp do najnowszych informacji.</a:t>
            </a:r>
          </a:p>
          <a:p>
            <a:r>
              <a:rPr lang="pl-PL" sz="2000" b="1" dirty="0">
                <a:solidFill>
                  <a:schemeClr val="tx1">
                    <a:alpha val="80000"/>
                  </a:schemeClr>
                </a:solidFill>
              </a:rPr>
              <a:t>Personalizacja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: Możliwość dostosowywania widoków i analiz.</a:t>
            </a:r>
          </a:p>
          <a:p>
            <a:endParaRPr lang="pl-PL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4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30BEED1-D14E-7F25-94D9-F3BF8328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Przyszłe funkcjonalności, które zwiększą wartość aplikacji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468B97-3950-989F-C3F0-2A689D35A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pl-PL" sz="2000" b="1" dirty="0">
                <a:solidFill>
                  <a:schemeClr val="tx1">
                    <a:alpha val="80000"/>
                  </a:schemeClr>
                </a:solidFill>
              </a:rPr>
              <a:t>Aplikacja mobilna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:</a:t>
            </a:r>
          </a:p>
          <a:p>
            <a:pPr lvl="1"/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Stworzenie aplikacji na platformy Android i iOS, aby użytkownicy mogli korzystać z niej w dowolnym miejscu.</a:t>
            </a:r>
          </a:p>
          <a:p>
            <a:pPr lvl="1"/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Funkcje powiadomień </a:t>
            </a:r>
            <a:r>
              <a:rPr lang="pl-PL" sz="2000" dirty="0" err="1">
                <a:solidFill>
                  <a:schemeClr val="tx1">
                    <a:alpha val="80000"/>
                  </a:schemeClr>
                </a:solidFill>
              </a:rPr>
              <a:t>push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, które informują o zbliżających się wyścigach i aktualizacjach.</a:t>
            </a:r>
          </a:p>
          <a:p>
            <a:r>
              <a:rPr lang="pl-PL" sz="2000" b="1" dirty="0">
                <a:solidFill>
                  <a:schemeClr val="tx1">
                    <a:alpha val="80000"/>
                  </a:schemeClr>
                </a:solidFill>
              </a:rPr>
              <a:t>Integracja z kalendarzem Google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:</a:t>
            </a:r>
          </a:p>
          <a:p>
            <a:pPr lvl="1"/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Automatyczne dodawanie wyścigów F1 do kalendarza użytkownika.</a:t>
            </a:r>
          </a:p>
          <a:p>
            <a:pPr lvl="1"/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Powiadomienia o godzinach wyścigów i sesji kwalifikacyjnych.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769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30BEED1-D14E-7F25-94D9-F3BF8328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Przyszłe funkcjonalności, które zwiększą wartość aplikacji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468B97-3950-989F-C3F0-2A689D35A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pl-PL" sz="2000" b="1" dirty="0">
                <a:solidFill>
                  <a:schemeClr val="tx1">
                    <a:alpha val="80000"/>
                  </a:schemeClr>
                </a:solidFill>
              </a:rPr>
              <a:t>Zaawansowane analizy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:</a:t>
            </a:r>
          </a:p>
          <a:p>
            <a:pPr lvl="1"/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Dodanie funkcji AI, które przewidują wyniki wyścigów na podstawie danych historycznych i bieżących.</a:t>
            </a:r>
          </a:p>
          <a:p>
            <a:pPr lvl="1"/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Personalizowane raporty dla użytkowników na temat ich ulubionych kierowców i zespołów.</a:t>
            </a:r>
          </a:p>
          <a:p>
            <a:r>
              <a:rPr lang="pl-PL" sz="2000" b="1" dirty="0">
                <a:solidFill>
                  <a:schemeClr val="tx1">
                    <a:alpha val="80000"/>
                  </a:schemeClr>
                </a:solidFill>
              </a:rPr>
              <a:t>Społeczność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:</a:t>
            </a:r>
          </a:p>
          <a:p>
            <a:pPr lvl="1"/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Możliwość tworzenia grup tematycznych i wydarzeń dla fanów w aplikacji.</a:t>
            </a:r>
          </a:p>
          <a:p>
            <a:pPr lvl="1"/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Dodanie wsparcia dla platform mediów społecznościowych, takich jak Twitter i Instagram, aby wyświetlać na bieżąco opinie fanów o wyścigach.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42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62098F4-4718-8927-6D3A-108F24F7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pl-PL" sz="6200">
                <a:solidFill>
                  <a:srgbClr val="FFFFFF"/>
                </a:solidFill>
              </a:rPr>
              <a:t>Wyzwania Projektowe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ECD6BF-AEEF-D373-03E4-790ADEBEA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Zbieranie danych z wielu źródeł.</a:t>
            </a:r>
          </a:p>
          <a:p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Optymalizacja wydajności przy dużej liczbie użytkowników.</a:t>
            </a:r>
          </a:p>
          <a:p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Zapewnienie prostoty obsługi przy bogatej funkcjonalności.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19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446FA6A-4458-1CD7-8E02-8FE69451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Dziękuję za uwagę!</a:t>
            </a:r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89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F60562B-AACE-29C2-F907-766FFD25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pl-PL" sz="8000">
                <a:solidFill>
                  <a:srgbClr val="FFFFFF"/>
                </a:solidFill>
              </a:rPr>
              <a:t>Cel projektu F1 App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466E7B-FD1E-1DBE-5559-F0B93DB75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Centralizacja danych wyścigowych i analizy w jednym miejscu.</a:t>
            </a:r>
          </a:p>
          <a:p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Ułatwienie porównań i dostępu do kluczowych informacji dla fanów F1.</a:t>
            </a:r>
          </a:p>
          <a:p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Tworzenie społeczności fanów poprzez interaktywne funkcje.</a:t>
            </a:r>
          </a:p>
          <a:p>
            <a:endParaRPr lang="pl-PL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27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4203280-EA8A-06C0-39B6-DBB31ED4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pl-PL" sz="8000">
                <a:solidFill>
                  <a:srgbClr val="FFFFFF"/>
                </a:solidFill>
              </a:rPr>
              <a:t>Czym wyróżnia się F1 App?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98E7B4-1FDA-4449-33F2-3D58020BD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pl-PL" sz="2000" b="1" dirty="0">
                <a:solidFill>
                  <a:schemeClr val="tx1">
                    <a:alpha val="80000"/>
                  </a:schemeClr>
                </a:solidFill>
              </a:rPr>
              <a:t>Dostęp do szczegółowych danych wyścigowych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: Analizy sesji w jednym miejscu.</a:t>
            </a:r>
          </a:p>
          <a:p>
            <a:r>
              <a:rPr lang="pl-PL" sz="2000" b="1" dirty="0">
                <a:solidFill>
                  <a:schemeClr val="tx1">
                    <a:alpha val="80000"/>
                  </a:schemeClr>
                </a:solidFill>
              </a:rPr>
              <a:t>Dynamiczne porównania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: Interaktywne wykresy i tabele kierowców.</a:t>
            </a:r>
          </a:p>
          <a:p>
            <a:r>
              <a:rPr lang="pl-PL" sz="2000" b="1" dirty="0">
                <a:solidFill>
                  <a:schemeClr val="tx1">
                    <a:alpha val="80000"/>
                  </a:schemeClr>
                </a:solidFill>
              </a:rPr>
              <a:t>Najważniejsze momenty 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wyścigów oraz z każdej sesji podczas danego weekendu wyścigowego.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24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2AAB5FC-95B9-75AA-8191-51FA03A0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Technologiczny fundament F1 App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DE7D95-7F8B-7BF7-7097-DF6437D74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pl-PL" sz="2000" dirty="0" err="1">
                <a:solidFill>
                  <a:schemeClr val="tx1">
                    <a:alpha val="80000"/>
                  </a:schemeClr>
                </a:solidFill>
              </a:rPr>
              <a:t>Frontend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: </a:t>
            </a:r>
            <a:r>
              <a:rPr lang="pl-PL" sz="2000" b="1" dirty="0" err="1">
                <a:solidFill>
                  <a:schemeClr val="tx1">
                    <a:alpha val="80000"/>
                  </a:schemeClr>
                </a:solidFill>
              </a:rPr>
              <a:t>Streamlit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 – prosty i interaktywny interfejs użytkownika.</a:t>
            </a:r>
          </a:p>
          <a:p>
            <a:r>
              <a:rPr lang="pl-PL" sz="2000" dirty="0" err="1">
                <a:solidFill>
                  <a:schemeClr val="tx1">
                    <a:alpha val="80000"/>
                  </a:schemeClr>
                </a:solidFill>
              </a:rPr>
              <a:t>Backend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: </a:t>
            </a:r>
            <a:r>
              <a:rPr lang="pl-PL" sz="2000" b="1" dirty="0" err="1">
                <a:solidFill>
                  <a:schemeClr val="tx1">
                    <a:alpha val="80000"/>
                  </a:schemeClr>
                </a:solidFill>
              </a:rPr>
              <a:t>Python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 – zaawansowane przetwarzanie danych i logika aplikacji.</a:t>
            </a:r>
          </a:p>
          <a:p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Baza danych: </a:t>
            </a:r>
            <a:r>
              <a:rPr lang="pl-PL" sz="2000" b="1" dirty="0" err="1">
                <a:solidFill>
                  <a:schemeClr val="tx1">
                    <a:alpha val="80000"/>
                  </a:schemeClr>
                </a:solidFill>
              </a:rPr>
              <a:t>PostgreSQL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 – niezawodne zarządzanie danymi wyścigowymi.</a:t>
            </a:r>
          </a:p>
          <a:p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Dodatkowe narzędzia: </a:t>
            </a:r>
            <a:r>
              <a:rPr lang="pl-PL" sz="2000" b="1" dirty="0" err="1">
                <a:solidFill>
                  <a:schemeClr val="tx1">
                    <a:alpha val="80000"/>
                  </a:schemeClr>
                </a:solidFill>
              </a:rPr>
              <a:t>Pandas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pl-PL" sz="2000" b="1" dirty="0" err="1">
                <a:solidFill>
                  <a:schemeClr val="tx1">
                    <a:alpha val="80000"/>
                  </a:schemeClr>
                </a:solidFill>
              </a:rPr>
              <a:t>Plotly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pl-PL" sz="2000" b="1" dirty="0" err="1">
                <a:solidFill>
                  <a:schemeClr val="tx1">
                    <a:alpha val="80000"/>
                  </a:schemeClr>
                </a:solidFill>
              </a:rPr>
              <a:t>BeautifulSoup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endParaRPr lang="pl-PL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77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D7583D9-B2F8-5A32-40EB-C5A3A06B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pl-PL" sz="8000">
                <a:solidFill>
                  <a:srgbClr val="FFFFFF"/>
                </a:solidFill>
              </a:rPr>
              <a:t>Schemat działania aplikacji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" name="Symbol zastępczy zawartości 2">
            <a:extLst>
              <a:ext uri="{FF2B5EF4-FFF2-40B4-BE49-F238E27FC236}">
                <a16:creationId xmlns:a16="http://schemas.microsoft.com/office/drawing/2014/main" id="{C33999C4-54A8-42F8-39F5-1531A6503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pl-PL" sz="2000" b="1" dirty="0">
                <a:solidFill>
                  <a:schemeClr val="tx1">
                    <a:alpha val="80000"/>
                  </a:schemeClr>
                </a:solidFill>
              </a:rPr>
              <a:t>Pobieranie danych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: </a:t>
            </a:r>
            <a:r>
              <a:rPr lang="pl-PL" sz="2000" dirty="0" err="1">
                <a:solidFill>
                  <a:schemeClr val="tx1">
                    <a:alpha val="80000"/>
                  </a:schemeClr>
                </a:solidFill>
              </a:rPr>
              <a:t>Scrapowanie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 danych wyścigowych za pomocą </a:t>
            </a:r>
            <a:r>
              <a:rPr lang="pl-PL" sz="2000" dirty="0" err="1">
                <a:solidFill>
                  <a:schemeClr val="tx1">
                    <a:alpha val="80000"/>
                  </a:schemeClr>
                </a:solidFill>
              </a:rPr>
              <a:t>BeautifulSoup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r>
              <a:rPr lang="pl-PL" sz="2000" b="1" dirty="0">
                <a:solidFill>
                  <a:schemeClr val="tx1">
                    <a:alpha val="80000"/>
                  </a:schemeClr>
                </a:solidFill>
              </a:rPr>
              <a:t>Przetwarzanie danych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: Oczyszczanie, fuzja, analiza i formatowanie przy użyciu </a:t>
            </a:r>
            <a:r>
              <a:rPr lang="pl-PL" sz="2000" dirty="0" err="1">
                <a:solidFill>
                  <a:schemeClr val="tx1">
                    <a:alpha val="80000"/>
                  </a:schemeClr>
                </a:solidFill>
              </a:rPr>
              <a:t>Pandas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r>
              <a:rPr lang="pl-PL" sz="2000" b="1" dirty="0">
                <a:solidFill>
                  <a:schemeClr val="tx1">
                    <a:alpha val="80000"/>
                  </a:schemeClr>
                </a:solidFill>
              </a:rPr>
              <a:t>Przechowywanie danych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: Przechowywanie strukturalne w relacyjnej bazie danych </a:t>
            </a:r>
            <a:r>
              <a:rPr lang="pl-PL" sz="2000" dirty="0" err="1">
                <a:solidFill>
                  <a:schemeClr val="tx1">
                    <a:alpha val="80000"/>
                  </a:schemeClr>
                </a:solidFill>
              </a:rPr>
              <a:t>PostgreSQL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r>
              <a:rPr lang="pl-PL" sz="2000" b="1" dirty="0">
                <a:solidFill>
                  <a:schemeClr val="tx1">
                    <a:alpha val="80000"/>
                  </a:schemeClr>
                </a:solidFill>
              </a:rPr>
              <a:t>Prezentacja danych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: Dynamiczne wizualizacje i tabele w </a:t>
            </a:r>
            <a:r>
              <a:rPr lang="pl-PL" sz="2000" dirty="0" err="1">
                <a:solidFill>
                  <a:schemeClr val="tx1">
                    <a:alpha val="80000"/>
                  </a:schemeClr>
                </a:solidFill>
              </a:rPr>
              <a:t>Streamlit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08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9E15C95-CAB3-AFF2-2A22-B4666506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Jak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wygląda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F1 App?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8854EA26-E86A-3B12-12EC-0CBE78DC8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744" y="1675227"/>
            <a:ext cx="920251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8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9E15C95-CAB3-AFF2-2A22-B4666506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Sekcja klasyfikacji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8ABDB469-D38B-35DD-B498-518140139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91203"/>
            <a:ext cx="10905066" cy="37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4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9E15C95-CAB3-AFF2-2A22-B4666506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Sekcja </a:t>
            </a:r>
            <a:r>
              <a:rPr lang="pl-PL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highlights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907A420C-8FC6-85A8-0528-77845FD69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054" y="1675227"/>
            <a:ext cx="944989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9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9E15C95-CAB3-AFF2-2A22-B4666506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3200" dirty="0">
                <a:solidFill>
                  <a:schemeClr val="bg1"/>
                </a:solidFill>
              </a:rPr>
              <a:t>Wizualizacja porównań pomiędzy kierowcami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48DBE414-ACEC-F6DB-E621-9847A9837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025" y="1675227"/>
            <a:ext cx="840995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443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398</Words>
  <Application>Microsoft Office PowerPoint</Application>
  <PresentationFormat>Panoramiczny</PresentationFormat>
  <Paragraphs>52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Motyw pakietu Office</vt:lpstr>
      <vt:lpstr>F1 App  Innowacyjne narzędzie dla fanów Formuły 1</vt:lpstr>
      <vt:lpstr>Cel projektu F1 App</vt:lpstr>
      <vt:lpstr>Czym wyróżnia się F1 App?</vt:lpstr>
      <vt:lpstr>Technologiczny fundament F1 App</vt:lpstr>
      <vt:lpstr>Schemat działania aplikacji</vt:lpstr>
      <vt:lpstr>Jak wygląda F1 App?</vt:lpstr>
      <vt:lpstr>Sekcja klasyfikacji</vt:lpstr>
      <vt:lpstr>Sekcja highlights</vt:lpstr>
      <vt:lpstr>Wizualizacja porównań pomiędzy kierowcami</vt:lpstr>
      <vt:lpstr>Klasyfikacja dowolnego wyścigu</vt:lpstr>
      <vt:lpstr>Straty czasowe do lidera w danej sesji</vt:lpstr>
      <vt:lpstr>Dlaczego warto używać F1 App?</vt:lpstr>
      <vt:lpstr>Przyszłe funkcjonalności, które zwiększą wartość aplikacji</vt:lpstr>
      <vt:lpstr>Przyszłe funkcjonalności, które zwiększą wartość aplikacji</vt:lpstr>
      <vt:lpstr>Wyzwania Projektowe</vt:lpstr>
      <vt:lpstr>Dziękuję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Andrzej Janik</dc:creator>
  <cp:lastModifiedBy>Andrzej Janik</cp:lastModifiedBy>
  <cp:revision>11</cp:revision>
  <dcterms:created xsi:type="dcterms:W3CDTF">2025-01-05T18:27:09Z</dcterms:created>
  <dcterms:modified xsi:type="dcterms:W3CDTF">2025-01-05T19:08:19Z</dcterms:modified>
</cp:coreProperties>
</file>