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60" r:id="rId3"/>
    <p:sldId id="261" r:id="rId4"/>
    <p:sldId id="259" r:id="rId5"/>
    <p:sldId id="258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2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7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0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58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19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5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98F9-6DBA-96E1-64B7-A1B442001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5" y="1276931"/>
            <a:ext cx="6933112" cy="2464645"/>
          </a:xfrm>
        </p:spPr>
        <p:txBody>
          <a:bodyPr>
            <a:normAutofit fontScale="90000"/>
          </a:bodyPr>
          <a:lstStyle/>
          <a:p>
            <a:pPr algn="l"/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Wikipedia</a:t>
            </a:r>
            <a:b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and discussion analysis</a:t>
            </a:r>
            <a:endParaRPr lang="de-AT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A46A7-4564-9B5D-16C5-808A377B0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16" y="3981833"/>
            <a:ext cx="5916873" cy="1622552"/>
          </a:xfrm>
        </p:spPr>
        <p:txBody>
          <a:bodyPr>
            <a:normAutofit/>
          </a:bodyPr>
          <a:lstStyle/>
          <a:p>
            <a:pPr algn="l"/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members: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Alexander Zimmer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Andreas Stehle</a:t>
            </a:r>
          </a:p>
          <a:p>
            <a:pPr marL="285750" indent="-285750" algn="l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cap="none" spc="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Eper Stinner</a:t>
            </a:r>
          </a:p>
          <a:p>
            <a:pPr algn="l"/>
            <a:endParaRPr lang="de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7C910-AC30-425F-3FB2-543599CBEC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32711" b="-1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idea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 subset of Most Valuable Wikipedia pages</a:t>
            </a:r>
          </a:p>
          <a:p>
            <a:r>
              <a:rPr lang="en-US" dirty="0"/>
              <a:t>Analyze page content, correlate with history and related talk page</a:t>
            </a:r>
          </a:p>
          <a:p>
            <a:r>
              <a:rPr lang="en-US" dirty="0"/>
              <a:t>Find patterns in discussions, page content and history</a:t>
            </a:r>
          </a:p>
          <a:p>
            <a:r>
              <a:rPr lang="en-US" dirty="0"/>
              <a:t>Find page sentiments by category, discussion, page content, etc.</a:t>
            </a:r>
          </a:p>
          <a:p>
            <a:r>
              <a:rPr lang="en-US" dirty="0"/>
              <a:t>Find patterns in page contributions, discussions by users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0243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BB9838-CE12-27A3-7269-8720E3CD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664" y="1902372"/>
            <a:ext cx="10515600" cy="1735192"/>
          </a:xfrm>
        </p:spPr>
        <p:txBody>
          <a:bodyPr>
            <a:normAutofit fontScale="90000"/>
          </a:bodyPr>
          <a:lstStyle/>
          <a:p>
            <a:pPr algn="ctr"/>
            <a:r>
              <a:rPr lang="en-GB" sz="8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</a:t>
            </a:r>
            <a:br>
              <a:rPr lang="en-GB" sz="8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80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GB" sz="8000" dirty="0"/>
              <a:t>?</a:t>
            </a:r>
            <a:endParaRPr lang="de-AT" sz="8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05A52-0ECA-D433-BEB9-749AE2DB4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2664" y="3664552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Because we can.</a:t>
            </a:r>
            <a:endParaRPr lang="de-AT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ACCC6A-A369-2FCD-928F-825530A3C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853" r="32711" b="-1"/>
          <a:stretch/>
        </p:blipFill>
        <p:spPr>
          <a:xfrm rot="10800000">
            <a:off x="0" y="0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0115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exploration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scraped using Wikipedia API</a:t>
            </a:r>
          </a:p>
          <a:p>
            <a:r>
              <a:rPr lang="en-GB" dirty="0"/>
              <a:t>Number of pages: 1000 (depending on level)</a:t>
            </a:r>
          </a:p>
          <a:p>
            <a:r>
              <a:rPr lang="en-GB" dirty="0"/>
              <a:t>Network generated from links between pages</a:t>
            </a:r>
          </a:p>
          <a:p>
            <a:r>
              <a:rPr lang="en-GB" dirty="0"/>
              <a:t>Add user-nodes based on article discussion or edits to network</a:t>
            </a:r>
            <a:endParaRPr lang="de-AT" dirty="0"/>
          </a:p>
          <a:p>
            <a:endParaRPr lang="de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19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dirty="0"/>
              <a:t> </a:t>
            </a:r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English Wikipedia pages: </a:t>
            </a:r>
            <a:r>
              <a:rPr lang="en-US" b="1" dirty="0"/>
              <a:t>Vital articles</a:t>
            </a:r>
          </a:p>
          <a:p>
            <a:r>
              <a:rPr lang="en-US" dirty="0"/>
              <a:t>Contains most important pages</a:t>
            </a:r>
          </a:p>
          <a:p>
            <a:r>
              <a:rPr lang="en-US" dirty="0"/>
              <a:t>Multiple levels with different number of articles</a:t>
            </a:r>
          </a:p>
          <a:p>
            <a:r>
              <a:rPr lang="en-US" dirty="0"/>
              <a:t>Each level organized into categories</a:t>
            </a:r>
          </a:p>
          <a:p>
            <a:r>
              <a:rPr lang="en-US" dirty="0"/>
              <a:t>We will consider:</a:t>
            </a:r>
          </a:p>
          <a:p>
            <a:pPr lvl="1"/>
            <a:r>
              <a:rPr lang="en-US" dirty="0"/>
              <a:t>Page contents </a:t>
            </a:r>
          </a:p>
          <a:p>
            <a:pPr lvl="1"/>
            <a:r>
              <a:rPr lang="de-AT" dirty="0" err="1"/>
              <a:t>related</a:t>
            </a:r>
            <a:r>
              <a:rPr lang="de-AT" dirty="0"/>
              <a:t> </a:t>
            </a:r>
            <a:r>
              <a:rPr lang="de-AT" dirty="0" err="1"/>
              <a:t>discussions</a:t>
            </a:r>
            <a:endParaRPr lang="de-AT" dirty="0"/>
          </a:p>
          <a:p>
            <a:pPr lvl="1"/>
            <a:r>
              <a:rPr lang="de-AT" dirty="0" err="1"/>
              <a:t>page</a:t>
            </a:r>
            <a:r>
              <a:rPr lang="de-AT" dirty="0"/>
              <a:t> </a:t>
            </a:r>
            <a:r>
              <a:rPr lang="de-AT" dirty="0" err="1"/>
              <a:t>history</a:t>
            </a:r>
            <a:endParaRPr lang="de-AT" dirty="0"/>
          </a:p>
          <a:p>
            <a:endParaRPr lang="de-AT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C750-3653-8126-C05C-EFCE052B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9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</a:t>
            </a:r>
            <a:endParaRPr lang="de-AT" sz="59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1E8A-42E1-38B6-4A60-EC1D2D51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users who edit a lot also discuss a lot about an article?</a:t>
            </a:r>
          </a:p>
          <a:p>
            <a:r>
              <a:rPr lang="en-US" dirty="0"/>
              <a:t>Do users usually focus on editing certain categories?</a:t>
            </a:r>
          </a:p>
          <a:p>
            <a:r>
              <a:rPr lang="en-US" dirty="0"/>
              <a:t>Find sentiment in discussions of pages, potentially per category. </a:t>
            </a:r>
          </a:p>
          <a:p>
            <a:r>
              <a:rPr lang="en-US" dirty="0"/>
              <a:t>Find sentiment for article content per category</a:t>
            </a:r>
          </a:p>
          <a:p>
            <a:r>
              <a:rPr lang="en-US" dirty="0"/>
              <a:t>Correlate article categories with edit activity, user discussion participation, etc.</a:t>
            </a:r>
          </a:p>
          <a:p>
            <a:r>
              <a:rPr lang="en-US" dirty="0"/>
              <a:t>Connect pages with each other. Do page connection clusters correlate to categories?</a:t>
            </a:r>
          </a:p>
          <a:p>
            <a:r>
              <a:rPr lang="en-US" dirty="0"/>
              <a:t>Are there any users appearing often together in the same discussion page?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7141331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AnalogousFromLightSeedRightStep">
      <a:dk1>
        <a:srgbClr val="000000"/>
      </a:dk1>
      <a:lt1>
        <a:srgbClr val="FFFFFF"/>
      </a:lt1>
      <a:dk2>
        <a:srgbClr val="263B22"/>
      </a:dk2>
      <a:lt2>
        <a:srgbClr val="E2E5E8"/>
      </a:lt2>
      <a:accent1>
        <a:srgbClr val="BC9B82"/>
      </a:accent1>
      <a:accent2>
        <a:srgbClr val="AAA274"/>
      </a:accent2>
      <a:accent3>
        <a:srgbClr val="9BA57D"/>
      </a:accent3>
      <a:accent4>
        <a:srgbClr val="87AC75"/>
      </a:accent4>
      <a:accent5>
        <a:srgbClr val="81AC86"/>
      </a:accent5>
      <a:accent6>
        <a:srgbClr val="77AE93"/>
      </a:accent6>
      <a:hlink>
        <a:srgbClr val="5B86A6"/>
      </a:hlink>
      <a:folHlink>
        <a:srgbClr val="7F7F7F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227</Words>
  <Application>Microsoft Office PowerPoint</Application>
  <PresentationFormat>Breitbild</PresentationFormat>
  <Paragraphs>35</Paragraphs>
  <Slides>6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Univers Condensed Light</vt:lpstr>
      <vt:lpstr>Walbaum Display Light</vt:lpstr>
      <vt:lpstr>AngleLinesVTI</vt:lpstr>
      <vt:lpstr>Wikipedia article and discussion analysis</vt:lpstr>
      <vt:lpstr>Project idea</vt:lpstr>
      <vt:lpstr>Why do  this?</vt:lpstr>
      <vt:lpstr>Data exploration</vt:lpstr>
      <vt:lpstr>Data source</vt:lpstr>
      <vt:lpstr>Research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Wikipedia article and discussion analysis</dc:title>
  <dc:creator>Andreas Alexander Stehle</dc:creator>
  <cp:lastModifiedBy>Andreas</cp:lastModifiedBy>
  <cp:revision>2</cp:revision>
  <dcterms:created xsi:type="dcterms:W3CDTF">2023-11-01T14:22:57Z</dcterms:created>
  <dcterms:modified xsi:type="dcterms:W3CDTF">2023-11-02T14:33:38Z</dcterms:modified>
</cp:coreProperties>
</file>