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7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98F9-6DBA-96E1-64B7-A1B442001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5" y="1276931"/>
            <a:ext cx="6933112" cy="2464645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Wikipedia</a:t>
            </a:r>
            <a:b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article and discussion analysis</a:t>
            </a:r>
            <a:endParaRPr lang="de-AT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A46A7-4564-9B5D-16C5-808A377B0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816" y="3981833"/>
            <a:ext cx="5916873" cy="1622552"/>
          </a:xfrm>
        </p:spPr>
        <p:txBody>
          <a:bodyPr>
            <a:normAutofit/>
          </a:bodyPr>
          <a:lstStyle/>
          <a:p>
            <a:pPr algn="l"/>
            <a:r>
              <a:rPr lang="en-US" cap="none" spc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members:</a:t>
            </a: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cap="none" spc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Alexander Zimmer</a:t>
            </a: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cap="none" spc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Andreas Stehle</a:t>
            </a: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cap="none" spc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Eper Stinner</a:t>
            </a:r>
          </a:p>
          <a:p>
            <a:pPr algn="l"/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7C910-AC30-425F-3FB2-543599CBE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3" r="32711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598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C750-3653-8126-C05C-EFCE052B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dirty="0"/>
              <a:t> </a:t>
            </a:r>
            <a:r>
              <a:rPr lang="en-US" sz="59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endParaRPr lang="de-AT" sz="59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1E8A-42E1-38B6-4A60-EC1D2D51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7141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C750-3653-8126-C05C-EFCE052B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dirty="0"/>
              <a:t> </a:t>
            </a:r>
            <a:r>
              <a:rPr lang="en-US" sz="59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endParaRPr lang="de-AT" sz="59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1E8A-42E1-38B6-4A60-EC1D2D51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of Wikipedia pages</a:t>
            </a:r>
          </a:p>
          <a:p>
            <a:r>
              <a:rPr lang="en-US" dirty="0"/>
              <a:t>Page contents</a:t>
            </a:r>
            <a:r>
              <a:rPr lang="de-AT" dirty="0"/>
              <a:t>, </a:t>
            </a:r>
            <a:r>
              <a:rPr lang="de-AT" dirty="0" err="1"/>
              <a:t>related</a:t>
            </a:r>
            <a:r>
              <a:rPr lang="de-AT" dirty="0"/>
              <a:t> </a:t>
            </a:r>
            <a:r>
              <a:rPr lang="de-AT" dirty="0" err="1"/>
              <a:t>discussions</a:t>
            </a:r>
            <a:r>
              <a:rPr lang="de-AT" dirty="0"/>
              <a:t>, </a:t>
            </a:r>
            <a:r>
              <a:rPr lang="de-AT" dirty="0" err="1"/>
              <a:t>page</a:t>
            </a:r>
            <a:r>
              <a:rPr lang="de-AT" dirty="0"/>
              <a:t> </a:t>
            </a:r>
            <a:r>
              <a:rPr lang="de-AT" dirty="0" err="1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8403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63B22"/>
      </a:dk2>
      <a:lt2>
        <a:srgbClr val="E2E5E8"/>
      </a:lt2>
      <a:accent1>
        <a:srgbClr val="BC9B82"/>
      </a:accent1>
      <a:accent2>
        <a:srgbClr val="AAA274"/>
      </a:accent2>
      <a:accent3>
        <a:srgbClr val="9BA57D"/>
      </a:accent3>
      <a:accent4>
        <a:srgbClr val="87AC75"/>
      </a:accent4>
      <a:accent5>
        <a:srgbClr val="81AC86"/>
      </a:accent5>
      <a:accent6>
        <a:srgbClr val="77AE93"/>
      </a:accent6>
      <a:hlink>
        <a:srgbClr val="5B86A6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Univers Condensed Light</vt:lpstr>
      <vt:lpstr>Walbaum Display Light</vt:lpstr>
      <vt:lpstr>AngleLinesVTI</vt:lpstr>
      <vt:lpstr>Wikipedia article and discussion analysis</vt:lpstr>
      <vt:lpstr>Data source</vt:lpstr>
      <vt:lpstr>Data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article and discussion analysis</dc:title>
  <dc:creator>Andreas Alexander Stehle</dc:creator>
  <cp:lastModifiedBy>Andreas Alexander Stehle</cp:lastModifiedBy>
  <cp:revision>1</cp:revision>
  <dcterms:created xsi:type="dcterms:W3CDTF">2023-11-01T14:22:57Z</dcterms:created>
  <dcterms:modified xsi:type="dcterms:W3CDTF">2023-11-01T14:45:21Z</dcterms:modified>
</cp:coreProperties>
</file>