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49" autoAdjust="0"/>
    <p:restoredTop sz="86395" autoAdjust="0"/>
  </p:normalViewPr>
  <p:slideViewPr>
    <p:cSldViewPr>
      <p:cViewPr>
        <p:scale>
          <a:sx n="166" d="100"/>
          <a:sy n="166" d="100"/>
        </p:scale>
        <p:origin x="144" y="-368"/>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t>
            </a:r>
            <a:r>
              <a:rPr lang="en-US" sz="1700">
                <a:latin typeface="Arial" panose="020B0604020202020204" pitchFamily="34" charset="0"/>
                <a:ea typeface="Roboto" pitchFamily="2" charset="0"/>
                <a:cs typeface="Arial" panose="020B0604020202020204" pitchFamily="34" charset="0"/>
              </a:rPr>
              <a:t>and Monday, </a:t>
            </a:r>
            <a:r>
              <a:rPr lang="en-US" sz="1700" dirty="0">
                <a:latin typeface="Arial" panose="020B0604020202020204" pitchFamily="34" charset="0"/>
                <a:ea typeface="Roboto" pitchFamily="2" charset="0"/>
                <a:cs typeface="Arial" panose="020B0604020202020204" pitchFamily="34" charset="0"/>
              </a:rPr>
              <a:t>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Monday 3/26: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The rest of the week</a:t>
            </a:r>
            <a:r>
              <a:rPr lang="en-US" sz="1700" dirty="0">
                <a:latin typeface="Arial" panose="020B0604020202020204" pitchFamily="34" charset="0"/>
                <a:ea typeface="Roboto" pitchFamily="2" charset="0"/>
                <a:cs typeface="Arial" panose="020B0604020202020204" pitchFamily="34" charset="0"/>
              </a:rPr>
              <a:t> – More project work, R</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Monday, April 2</a:t>
            </a:r>
            <a:r>
              <a:rPr lang="en-US" sz="1800" baseline="30000" dirty="0"/>
              <a:t>nd</a:t>
            </a:r>
            <a:r>
              <a:rPr lang="en-US" sz="1800" dirty="0"/>
              <a:t>.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13860</TotalTime>
  <Words>522</Words>
  <Application>Microsoft Macintosh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Microsoft Office User</cp:lastModifiedBy>
  <cp:revision>1684</cp:revision>
  <cp:lastPrinted>2016-01-30T16:23:56Z</cp:lastPrinted>
  <dcterms:created xsi:type="dcterms:W3CDTF">2015-01-20T17:19:00Z</dcterms:created>
  <dcterms:modified xsi:type="dcterms:W3CDTF">2018-03-20T16:01:43Z</dcterms:modified>
</cp:coreProperties>
</file>