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autoCompressPictures="0">
  <p:sldMasterIdLst>
    <p:sldMasterId id="2147483661" r:id="rId1"/>
  </p:sldMasterIdLst>
  <p:notesMasterIdLst>
    <p:notesMasterId r:id="rId49"/>
  </p:notesMasterIdLst>
  <p:handoutMasterIdLst>
    <p:handoutMasterId r:id="rId50"/>
  </p:handoutMasterIdLst>
  <p:sldIdLst>
    <p:sldId id="256" r:id="rId2"/>
    <p:sldId id="339" r:id="rId3"/>
    <p:sldId id="340" r:id="rId4"/>
    <p:sldId id="380" r:id="rId5"/>
    <p:sldId id="349" r:id="rId6"/>
    <p:sldId id="351" r:id="rId7"/>
    <p:sldId id="352" r:id="rId8"/>
    <p:sldId id="353" r:id="rId9"/>
    <p:sldId id="354" r:id="rId10"/>
    <p:sldId id="355" r:id="rId11"/>
    <p:sldId id="357" r:id="rId12"/>
    <p:sldId id="358" r:id="rId13"/>
    <p:sldId id="359" r:id="rId14"/>
    <p:sldId id="360" r:id="rId15"/>
    <p:sldId id="361" r:id="rId16"/>
    <p:sldId id="362" r:id="rId17"/>
    <p:sldId id="363" r:id="rId18"/>
    <p:sldId id="364" r:id="rId19"/>
    <p:sldId id="365" r:id="rId20"/>
    <p:sldId id="366" r:id="rId21"/>
    <p:sldId id="367" r:id="rId22"/>
    <p:sldId id="368" r:id="rId23"/>
    <p:sldId id="369" r:id="rId24"/>
    <p:sldId id="370" r:id="rId25"/>
    <p:sldId id="371" r:id="rId26"/>
    <p:sldId id="372" r:id="rId27"/>
    <p:sldId id="373" r:id="rId28"/>
    <p:sldId id="374" r:id="rId29"/>
    <p:sldId id="385" r:id="rId30"/>
    <p:sldId id="378" r:id="rId31"/>
    <p:sldId id="379" r:id="rId32"/>
    <p:sldId id="382" r:id="rId33"/>
    <p:sldId id="375" r:id="rId34"/>
    <p:sldId id="376" r:id="rId35"/>
    <p:sldId id="377" r:id="rId36"/>
    <p:sldId id="381" r:id="rId37"/>
    <p:sldId id="386" r:id="rId38"/>
    <p:sldId id="398" r:id="rId39"/>
    <p:sldId id="399" r:id="rId40"/>
    <p:sldId id="384" r:id="rId41"/>
    <p:sldId id="345" r:id="rId42"/>
    <p:sldId id="394" r:id="rId43"/>
    <p:sldId id="395" r:id="rId44"/>
    <p:sldId id="396" r:id="rId45"/>
    <p:sldId id="397" r:id="rId46"/>
    <p:sldId id="392" r:id="rId47"/>
    <p:sldId id="387" r:id="rId4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56"/>
    <p:restoredTop sz="94716"/>
  </p:normalViewPr>
  <p:slideViewPr>
    <p:cSldViewPr>
      <p:cViewPr varScale="1">
        <p:scale>
          <a:sx n="78" d="100"/>
          <a:sy n="78" d="100"/>
        </p:scale>
        <p:origin x="101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7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B16F748-62FD-F249-962E-91DE2250F566}"/>
              </a:ext>
            </a:extLst>
          </p:cNvPr>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ea typeface="+mn-ea"/>
                <a:cs typeface="+mn-cs"/>
              </a:defRPr>
            </a:lvl1pPr>
          </a:lstStyle>
          <a:p>
            <a:pPr>
              <a:defRPr/>
            </a:pPr>
            <a:endParaRPr lang="en-US"/>
          </a:p>
        </p:txBody>
      </p:sp>
      <p:sp>
        <p:nvSpPr>
          <p:cNvPr id="53251" name="Rectangle 3">
            <a:extLst>
              <a:ext uri="{FF2B5EF4-FFF2-40B4-BE49-F238E27FC236}">
                <a16:creationId xmlns:a16="http://schemas.microsoft.com/office/drawing/2014/main" id="{E2945178-9533-0F4B-B90C-3DD563BB12E5}"/>
              </a:ext>
            </a:extLst>
          </p:cNvPr>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ea typeface="+mn-ea"/>
                <a:cs typeface="+mn-cs"/>
              </a:defRPr>
            </a:lvl1pPr>
          </a:lstStyle>
          <a:p>
            <a:pPr>
              <a:defRPr/>
            </a:pPr>
            <a:endParaRPr lang="en-US"/>
          </a:p>
        </p:txBody>
      </p:sp>
      <p:sp>
        <p:nvSpPr>
          <p:cNvPr id="53252" name="Rectangle 4">
            <a:extLst>
              <a:ext uri="{FF2B5EF4-FFF2-40B4-BE49-F238E27FC236}">
                <a16:creationId xmlns:a16="http://schemas.microsoft.com/office/drawing/2014/main" id="{D15BDE3C-50B2-4C46-8118-CFA50DA59CA0}"/>
              </a:ext>
            </a:extLst>
          </p:cNvPr>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ea typeface="+mn-ea"/>
                <a:cs typeface="+mn-cs"/>
              </a:defRPr>
            </a:lvl1pPr>
          </a:lstStyle>
          <a:p>
            <a:pPr>
              <a:defRPr/>
            </a:pPr>
            <a:endParaRPr lang="en-US"/>
          </a:p>
        </p:txBody>
      </p:sp>
      <p:sp>
        <p:nvSpPr>
          <p:cNvPr id="53253" name="Rectangle 5">
            <a:extLst>
              <a:ext uri="{FF2B5EF4-FFF2-40B4-BE49-F238E27FC236}">
                <a16:creationId xmlns:a16="http://schemas.microsoft.com/office/drawing/2014/main" id="{68EF4325-B284-8C4B-BD36-804960E8BFA4}"/>
              </a:ext>
            </a:extLst>
          </p:cNvPr>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11EB9BB1-1C4F-6541-A01D-EACF83F05DC5}"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61C56E2-6BF5-1344-81FA-6AB47AD3E34E}"/>
              </a:ext>
            </a:extLst>
          </p:cNvPr>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ea typeface="+mn-ea"/>
                <a:cs typeface="+mn-cs"/>
              </a:defRPr>
            </a:lvl1pPr>
          </a:lstStyle>
          <a:p>
            <a:pPr>
              <a:defRPr/>
            </a:pPr>
            <a:endParaRPr lang="en-US"/>
          </a:p>
        </p:txBody>
      </p:sp>
      <p:sp>
        <p:nvSpPr>
          <p:cNvPr id="11267" name="Rectangle 3">
            <a:extLst>
              <a:ext uri="{FF2B5EF4-FFF2-40B4-BE49-F238E27FC236}">
                <a16:creationId xmlns:a16="http://schemas.microsoft.com/office/drawing/2014/main" id="{3A5831BE-4717-9049-BA57-FB3B03E7F08E}"/>
              </a:ext>
            </a:extLst>
          </p:cNvPr>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ea typeface="+mn-ea"/>
                <a:cs typeface="+mn-cs"/>
              </a:defRPr>
            </a:lvl1pPr>
          </a:lstStyle>
          <a:p>
            <a:pPr>
              <a:defRPr/>
            </a:pPr>
            <a:endParaRPr lang="en-US"/>
          </a:p>
        </p:txBody>
      </p:sp>
      <p:sp>
        <p:nvSpPr>
          <p:cNvPr id="16388" name="Rectangle 4">
            <a:extLst>
              <a:ext uri="{FF2B5EF4-FFF2-40B4-BE49-F238E27FC236}">
                <a16:creationId xmlns:a16="http://schemas.microsoft.com/office/drawing/2014/main" id="{6570D6F7-21D0-A242-8E1A-682FE15AA0ED}"/>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a:extLst>
              <a:ext uri="{FF2B5EF4-FFF2-40B4-BE49-F238E27FC236}">
                <a16:creationId xmlns:a16="http://schemas.microsoft.com/office/drawing/2014/main" id="{3F4738FA-5774-674C-BADE-BA9C16C2563D}"/>
              </a:ext>
            </a:extLst>
          </p:cNvPr>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a:extLst>
              <a:ext uri="{FF2B5EF4-FFF2-40B4-BE49-F238E27FC236}">
                <a16:creationId xmlns:a16="http://schemas.microsoft.com/office/drawing/2014/main" id="{2BFB806A-4AF4-6549-BED2-56917E904776}"/>
              </a:ext>
            </a:extLst>
          </p:cNvPr>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ea typeface="+mn-ea"/>
                <a:cs typeface="+mn-cs"/>
              </a:defRPr>
            </a:lvl1pPr>
          </a:lstStyle>
          <a:p>
            <a:pPr>
              <a:defRPr/>
            </a:pPr>
            <a:endParaRPr lang="en-US"/>
          </a:p>
        </p:txBody>
      </p:sp>
      <p:sp>
        <p:nvSpPr>
          <p:cNvPr id="11271" name="Rectangle 7">
            <a:extLst>
              <a:ext uri="{FF2B5EF4-FFF2-40B4-BE49-F238E27FC236}">
                <a16:creationId xmlns:a16="http://schemas.microsoft.com/office/drawing/2014/main" id="{B1A1A0CD-2CEA-7D42-A7B1-A83E4B7D801A}"/>
              </a:ext>
            </a:extLst>
          </p:cNvPr>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B0F0B379-C8AD-C047-870E-8FA3A9A949A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F62581D-D6D6-2C42-BDF4-B3D8BC704BE1}"/>
              </a:ext>
            </a:extLst>
          </p:cNvPr>
          <p:cNvGrpSpPr>
            <a:grpSpLocks/>
          </p:cNvGrpSpPr>
          <p:nvPr/>
        </p:nvGrpSpPr>
        <p:grpSpPr bwMode="auto">
          <a:xfrm>
            <a:off x="-3175" y="2438400"/>
            <a:ext cx="9147175" cy="1063625"/>
            <a:chOff x="-2" y="1536"/>
            <a:chExt cx="5762" cy="670"/>
          </a:xfrm>
        </p:grpSpPr>
        <p:grpSp>
          <p:nvGrpSpPr>
            <p:cNvPr id="5" name="Group 3">
              <a:extLst>
                <a:ext uri="{FF2B5EF4-FFF2-40B4-BE49-F238E27FC236}">
                  <a16:creationId xmlns:a16="http://schemas.microsoft.com/office/drawing/2014/main" id="{1E528DE7-F55C-914B-A20A-029A43699626}"/>
                </a:ext>
              </a:extLst>
            </p:cNvPr>
            <p:cNvGrpSpPr>
              <a:grpSpLocks/>
            </p:cNvGrpSpPr>
            <p:nvPr/>
          </p:nvGrpSpPr>
          <p:grpSpPr bwMode="auto">
            <a:xfrm flipH="1">
              <a:off x="-2" y="1562"/>
              <a:ext cx="5762" cy="638"/>
              <a:chOff x="-2" y="1562"/>
              <a:chExt cx="5762" cy="638"/>
            </a:xfrm>
          </p:grpSpPr>
          <p:sp>
            <p:nvSpPr>
              <p:cNvPr id="8" name="Freeform 4">
                <a:extLst>
                  <a:ext uri="{FF2B5EF4-FFF2-40B4-BE49-F238E27FC236}">
                    <a16:creationId xmlns:a16="http://schemas.microsoft.com/office/drawing/2014/main" id="{6D1CB1B1-88D3-A445-8FC3-0F88A5D897A0}"/>
                  </a:ext>
                </a:extLst>
              </p:cNvPr>
              <p:cNvSpPr>
                <a:spLocks/>
              </p:cNvSpPr>
              <p:nvPr/>
            </p:nvSpPr>
            <p:spPr bwMode="ltGray">
              <a:xfrm rot="-5400000">
                <a:off x="2558" y="-993"/>
                <a:ext cx="624" cy="5745"/>
              </a:xfrm>
              <a:custGeom>
                <a:avLst/>
                <a:gdLst>
                  <a:gd name="T0" fmla="*/ 0 w 1000"/>
                  <a:gd name="T1" fmla="*/ 0 h 720"/>
                  <a:gd name="T2" fmla="*/ 0 w 1000"/>
                  <a:gd name="T3" fmla="*/ 720 h 720"/>
                  <a:gd name="T4" fmla="*/ 1000 w 1000"/>
                  <a:gd name="T5" fmla="*/ 720 h 720"/>
                  <a:gd name="T6" fmla="*/ 1000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 name="Freeform 5">
                <a:extLst>
                  <a:ext uri="{FF2B5EF4-FFF2-40B4-BE49-F238E27FC236}">
                    <a16:creationId xmlns:a16="http://schemas.microsoft.com/office/drawing/2014/main" id="{BCCC2C7D-2B9D-0448-8BF8-6BEA7296290D}"/>
                  </a:ext>
                </a:extLst>
              </p:cNvPr>
              <p:cNvSpPr>
                <a:spLocks/>
              </p:cNvSpPr>
              <p:nvPr/>
            </p:nvSpPr>
            <p:spPr bwMode="ltGray">
              <a:xfrm rot="-5400000">
                <a:off x="1322"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 name="Freeform 6">
                <a:extLst>
                  <a:ext uri="{FF2B5EF4-FFF2-40B4-BE49-F238E27FC236}">
                    <a16:creationId xmlns:a16="http://schemas.microsoft.com/office/drawing/2014/main" id="{1B26AEFA-8DE0-2842-9CA2-9207531FB25A}"/>
                  </a:ext>
                </a:extLst>
              </p:cNvPr>
              <p:cNvSpPr>
                <a:spLocks/>
              </p:cNvSpPr>
              <p:nvPr/>
            </p:nvSpPr>
            <p:spPr bwMode="ltGray">
              <a:xfrm rot="-5400000">
                <a:off x="982"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 name="Freeform 7">
                <a:extLst>
                  <a:ext uri="{FF2B5EF4-FFF2-40B4-BE49-F238E27FC236}">
                    <a16:creationId xmlns:a16="http://schemas.microsoft.com/office/drawing/2014/main" id="{1F022033-80C5-7D43-BB4E-84CB69FBEA62}"/>
                  </a:ext>
                </a:extLst>
              </p:cNvPr>
              <p:cNvSpPr>
                <a:spLocks/>
              </p:cNvSpPr>
              <p:nvPr/>
            </p:nvSpPr>
            <p:spPr bwMode="ltGray">
              <a:xfrm rot="-5400000">
                <a:off x="-58" y="1752"/>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2" name="Freeform 8">
                <a:extLst>
                  <a:ext uri="{FF2B5EF4-FFF2-40B4-BE49-F238E27FC236}">
                    <a16:creationId xmlns:a16="http://schemas.microsoft.com/office/drawing/2014/main" id="{3A974C52-B1FA-D14D-9FA8-25A6DB649ADE}"/>
                  </a:ext>
                </a:extLst>
              </p:cNvPr>
              <p:cNvSpPr>
                <a:spLocks/>
              </p:cNvSpPr>
              <p:nvPr/>
            </p:nvSpPr>
            <p:spPr bwMode="ltGray">
              <a:xfrm rot="-5400000">
                <a:off x="664" y="1733"/>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 name="Freeform 9">
                <a:extLst>
                  <a:ext uri="{FF2B5EF4-FFF2-40B4-BE49-F238E27FC236}">
                    <a16:creationId xmlns:a16="http://schemas.microsoft.com/office/drawing/2014/main" id="{A5ACA1F3-7DA0-CE4A-9CB9-E36D49A7D0EA}"/>
                  </a:ext>
                </a:extLst>
              </p:cNvPr>
              <p:cNvSpPr>
                <a:spLocks/>
              </p:cNvSpPr>
              <p:nvPr/>
            </p:nvSpPr>
            <p:spPr bwMode="ltGray">
              <a:xfrm rot="-5400000">
                <a:off x="442" y="1699"/>
                <a:ext cx="624" cy="362"/>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 name="Freeform 10">
                <a:extLst>
                  <a:ext uri="{FF2B5EF4-FFF2-40B4-BE49-F238E27FC236}">
                    <a16:creationId xmlns:a16="http://schemas.microsoft.com/office/drawing/2014/main" id="{BB384BF3-C825-8546-899B-3F79D4A16270}"/>
                  </a:ext>
                </a:extLst>
              </p:cNvPr>
              <p:cNvSpPr>
                <a:spLocks/>
              </p:cNvSpPr>
              <p:nvPr/>
            </p:nvSpPr>
            <p:spPr bwMode="ltGray">
              <a:xfrm rot="-5400000">
                <a:off x="155" y="1727"/>
                <a:ext cx="632" cy="315"/>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5" name="Freeform 11">
                <a:extLst>
                  <a:ext uri="{FF2B5EF4-FFF2-40B4-BE49-F238E27FC236}">
                    <a16:creationId xmlns:a16="http://schemas.microsoft.com/office/drawing/2014/main" id="{0AC1C51D-1CCA-7C4E-B4C3-A881ECB62FA3}"/>
                  </a:ext>
                </a:extLst>
              </p:cNvPr>
              <p:cNvSpPr>
                <a:spLocks/>
              </p:cNvSpPr>
              <p:nvPr/>
            </p:nvSpPr>
            <p:spPr bwMode="ltGray">
              <a:xfrm rot="-5400000">
                <a:off x="3210" y="1665"/>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6" name="Freeform 12">
                <a:extLst>
                  <a:ext uri="{FF2B5EF4-FFF2-40B4-BE49-F238E27FC236}">
                    <a16:creationId xmlns:a16="http://schemas.microsoft.com/office/drawing/2014/main" id="{BE329788-5474-7441-8338-69A358E9E186}"/>
                  </a:ext>
                </a:extLst>
              </p:cNvPr>
              <p:cNvSpPr>
                <a:spLocks/>
              </p:cNvSpPr>
              <p:nvPr/>
            </p:nvSpPr>
            <p:spPr bwMode="ltGray">
              <a:xfrm rot="-5400000">
                <a:off x="2870" y="1664"/>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7" name="Freeform 13">
                <a:extLst>
                  <a:ext uri="{FF2B5EF4-FFF2-40B4-BE49-F238E27FC236}">
                    <a16:creationId xmlns:a16="http://schemas.microsoft.com/office/drawing/2014/main" id="{D3A3F7FE-CB21-4E45-B279-A79A67DD2BFE}"/>
                  </a:ext>
                </a:extLst>
              </p:cNvPr>
              <p:cNvSpPr>
                <a:spLocks/>
              </p:cNvSpPr>
              <p:nvPr/>
            </p:nvSpPr>
            <p:spPr bwMode="ltGray">
              <a:xfrm rot="-5400000">
                <a:off x="1829" y="1748"/>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8" name="Freeform 14">
                <a:extLst>
                  <a:ext uri="{FF2B5EF4-FFF2-40B4-BE49-F238E27FC236}">
                    <a16:creationId xmlns:a16="http://schemas.microsoft.com/office/drawing/2014/main" id="{75F9D668-1F0F-C34A-865B-F3BEEECF728C}"/>
                  </a:ext>
                </a:extLst>
              </p:cNvPr>
              <p:cNvSpPr>
                <a:spLocks/>
              </p:cNvSpPr>
              <p:nvPr/>
            </p:nvSpPr>
            <p:spPr bwMode="ltGray">
              <a:xfrm rot="-5400000">
                <a:off x="2551" y="1728"/>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 name="Freeform 15">
                <a:extLst>
                  <a:ext uri="{FF2B5EF4-FFF2-40B4-BE49-F238E27FC236}">
                    <a16:creationId xmlns:a16="http://schemas.microsoft.com/office/drawing/2014/main" id="{320F7AF9-64B5-D54C-99D4-5056B3702F27}"/>
                  </a:ext>
                </a:extLst>
              </p:cNvPr>
              <p:cNvSpPr>
                <a:spLocks/>
              </p:cNvSpPr>
              <p:nvPr/>
            </p:nvSpPr>
            <p:spPr bwMode="ltGray">
              <a:xfrm rot="-5400000">
                <a:off x="2329" y="1695"/>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 name="Freeform 16">
                <a:extLst>
                  <a:ext uri="{FF2B5EF4-FFF2-40B4-BE49-F238E27FC236}">
                    <a16:creationId xmlns:a16="http://schemas.microsoft.com/office/drawing/2014/main" id="{93F167EF-B046-0141-80CF-9D8EBDADC724}"/>
                  </a:ext>
                </a:extLst>
              </p:cNvPr>
              <p:cNvSpPr>
                <a:spLocks/>
              </p:cNvSpPr>
              <p:nvPr/>
            </p:nvSpPr>
            <p:spPr bwMode="ltGray">
              <a:xfrm rot="-5400000">
                <a:off x="2043"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1" name="Freeform 17">
                <a:extLst>
                  <a:ext uri="{FF2B5EF4-FFF2-40B4-BE49-F238E27FC236}">
                    <a16:creationId xmlns:a16="http://schemas.microsoft.com/office/drawing/2014/main" id="{9809BF81-0FD4-9A4A-A85D-43C6644224F1}"/>
                  </a:ext>
                </a:extLst>
              </p:cNvPr>
              <p:cNvSpPr>
                <a:spLocks/>
              </p:cNvSpPr>
              <p:nvPr/>
            </p:nvSpPr>
            <p:spPr bwMode="ltGray">
              <a:xfrm rot="-5400000">
                <a:off x="4076"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2" name="Freeform 18">
                <a:extLst>
                  <a:ext uri="{FF2B5EF4-FFF2-40B4-BE49-F238E27FC236}">
                    <a16:creationId xmlns:a16="http://schemas.microsoft.com/office/drawing/2014/main" id="{99468295-7F3F-1345-928E-BD4BD6D9A53C}"/>
                  </a:ext>
                </a:extLst>
              </p:cNvPr>
              <p:cNvSpPr>
                <a:spLocks/>
              </p:cNvSpPr>
              <p:nvPr/>
            </p:nvSpPr>
            <p:spPr bwMode="ltGray">
              <a:xfrm rot="-5400000">
                <a:off x="3736"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3" name="Freeform 19">
                <a:extLst>
                  <a:ext uri="{FF2B5EF4-FFF2-40B4-BE49-F238E27FC236}">
                    <a16:creationId xmlns:a16="http://schemas.microsoft.com/office/drawing/2014/main" id="{49C6FCF6-B3D3-BF48-8A9D-F134EA7454DA}"/>
                  </a:ext>
                </a:extLst>
              </p:cNvPr>
              <p:cNvSpPr>
                <a:spLocks/>
              </p:cNvSpPr>
              <p:nvPr/>
            </p:nvSpPr>
            <p:spPr bwMode="ltGray">
              <a:xfrm rot="-5400000">
                <a:off x="4583" y="1748"/>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4" name="Freeform 20">
                <a:extLst>
                  <a:ext uri="{FF2B5EF4-FFF2-40B4-BE49-F238E27FC236}">
                    <a16:creationId xmlns:a16="http://schemas.microsoft.com/office/drawing/2014/main" id="{648C8141-8E73-2641-891E-0535CFA8AC6F}"/>
                  </a:ext>
                </a:extLst>
              </p:cNvPr>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5" name="Freeform 21">
                <a:extLst>
                  <a:ext uri="{FF2B5EF4-FFF2-40B4-BE49-F238E27FC236}">
                    <a16:creationId xmlns:a16="http://schemas.microsoft.com/office/drawing/2014/main" id="{30D30B1C-4F47-2D43-9348-C1F97A429059}"/>
                  </a:ext>
                </a:extLst>
              </p:cNvPr>
              <p:cNvSpPr>
                <a:spLocks/>
              </p:cNvSpPr>
              <p:nvPr/>
            </p:nvSpPr>
            <p:spPr bwMode="ltGray">
              <a:xfrm rot="-5400000">
                <a:off x="5083" y="1695"/>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6" name="Freeform 22">
                <a:extLst>
                  <a:ext uri="{FF2B5EF4-FFF2-40B4-BE49-F238E27FC236}">
                    <a16:creationId xmlns:a16="http://schemas.microsoft.com/office/drawing/2014/main" id="{8D71A276-4A5D-7E4B-9639-FEB3EE06EF2B}"/>
                  </a:ext>
                </a:extLst>
              </p:cNvPr>
              <p:cNvSpPr>
                <a:spLocks/>
              </p:cNvSpPr>
              <p:nvPr/>
            </p:nvSpPr>
            <p:spPr bwMode="ltGray">
              <a:xfrm rot="-5400000">
                <a:off x="4797"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6" name="Freeform 23">
              <a:extLst>
                <a:ext uri="{FF2B5EF4-FFF2-40B4-BE49-F238E27FC236}">
                  <a16:creationId xmlns:a16="http://schemas.microsoft.com/office/drawing/2014/main" id="{4438E362-4D8C-474F-AA05-8A0AD871F8A4}"/>
                </a:ext>
              </a:extLst>
            </p:cNvPr>
            <p:cNvSpPr>
              <a:spLocks/>
            </p:cNvSpPr>
            <p:nvPr/>
          </p:nvSpPr>
          <p:spPr bwMode="ltGray">
            <a:xfrm flipH="1">
              <a:off x="-2" y="1536"/>
              <a:ext cx="5762" cy="412"/>
            </a:xfrm>
            <a:custGeom>
              <a:avLst/>
              <a:gdLst>
                <a:gd name="T0" fmla="*/ 0 w 5762"/>
                <a:gd name="T1" fmla="*/ 196 h 385"/>
                <a:gd name="T2" fmla="*/ 5762 w 5762"/>
                <a:gd name="T3" fmla="*/ 188 h 385"/>
                <a:gd name="T4" fmla="*/ 5762 w 5762"/>
                <a:gd name="T5" fmla="*/ 4 h 385"/>
                <a:gd name="T6" fmla="*/ 0 w 5762"/>
                <a:gd name="T7" fmla="*/ 0 h 385"/>
                <a:gd name="T8" fmla="*/ 0 w 5762"/>
                <a:gd name="T9" fmla="*/ 196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US"/>
            </a:p>
          </p:txBody>
        </p:sp>
        <p:sp>
          <p:nvSpPr>
            <p:cNvPr id="7" name="Freeform 24">
              <a:extLst>
                <a:ext uri="{FF2B5EF4-FFF2-40B4-BE49-F238E27FC236}">
                  <a16:creationId xmlns:a16="http://schemas.microsoft.com/office/drawing/2014/main" id="{F55257D1-7313-7547-91C6-51120807EDAC}"/>
                </a:ext>
              </a:extLst>
            </p:cNvPr>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wrap="none" anchor="ctr"/>
            <a:lstStyle/>
            <a:p>
              <a:endParaRPr lang="en-US"/>
            </a:p>
          </p:txBody>
        </p:sp>
      </p:grpSp>
      <p:sp>
        <p:nvSpPr>
          <p:cNvPr id="133145" name="Rectangle 25"/>
          <p:cNvSpPr>
            <a:spLocks noGrp="1" noChangeArrowheads="1"/>
          </p:cNvSpPr>
          <p:nvPr>
            <p:ph type="ctrTitle"/>
          </p:nvPr>
        </p:nvSpPr>
        <p:spPr>
          <a:xfrm>
            <a:off x="685800" y="1828800"/>
            <a:ext cx="7772400" cy="762000"/>
          </a:xfrm>
        </p:spPr>
        <p:txBody>
          <a:bodyPr anchor="b">
            <a:spAutoFit/>
          </a:bodyPr>
          <a:lstStyle>
            <a:lvl1pPr algn="ctr">
              <a:defRPr sz="4400"/>
            </a:lvl1pPr>
          </a:lstStyle>
          <a:p>
            <a:r>
              <a:rPr lang="en-US"/>
              <a:t>Click to edit Master title style</a:t>
            </a:r>
          </a:p>
        </p:txBody>
      </p:sp>
      <p:sp>
        <p:nvSpPr>
          <p:cNvPr id="133146" name="Rectangle 26"/>
          <p:cNvSpPr>
            <a:spLocks noGrp="1" noChangeArrowheads="1"/>
          </p:cNvSpPr>
          <p:nvPr>
            <p:ph type="subTitle" idx="1"/>
          </p:nvPr>
        </p:nvSpPr>
        <p:spPr>
          <a:xfrm>
            <a:off x="1166813" y="3886200"/>
            <a:ext cx="6400800" cy="1752600"/>
          </a:xfrm>
        </p:spPr>
        <p:txBody>
          <a:bodyPr/>
          <a:lstStyle>
            <a:lvl1pPr marL="0" indent="0">
              <a:buFont typeface="Wingdings" charset="2"/>
              <a:buNone/>
              <a:defRPr sz="3200"/>
            </a:lvl1pPr>
          </a:lstStyle>
          <a:p>
            <a:r>
              <a:rPr lang="en-US"/>
              <a:t>Click to edit Master subtitle style</a:t>
            </a:r>
          </a:p>
        </p:txBody>
      </p:sp>
      <p:sp>
        <p:nvSpPr>
          <p:cNvPr id="27" name="Rectangle 27">
            <a:extLst>
              <a:ext uri="{FF2B5EF4-FFF2-40B4-BE49-F238E27FC236}">
                <a16:creationId xmlns:a16="http://schemas.microsoft.com/office/drawing/2014/main" id="{1291850D-A268-BF4F-9B1E-F4816AA91292}"/>
              </a:ext>
            </a:extLst>
          </p:cNvPr>
          <p:cNvSpPr>
            <a:spLocks noGrp="1" noChangeArrowheads="1"/>
          </p:cNvSpPr>
          <p:nvPr>
            <p:ph type="dt" sz="half" idx="10"/>
          </p:nvPr>
        </p:nvSpPr>
        <p:spPr bwMode="auto">
          <a:xfrm>
            <a:off x="1166813"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solidFill>
                  <a:srgbClr val="000000"/>
                </a:solidFill>
                <a:latin typeface="Arial" charset="0"/>
                <a:ea typeface="+mn-ea"/>
                <a:cs typeface="+mn-cs"/>
              </a:defRPr>
            </a:lvl1pPr>
          </a:lstStyle>
          <a:p>
            <a:pPr>
              <a:defRPr/>
            </a:pPr>
            <a:endParaRPr lang="en-US"/>
          </a:p>
        </p:txBody>
      </p:sp>
      <p:sp>
        <p:nvSpPr>
          <p:cNvPr id="28" name="Rectangle 28">
            <a:extLst>
              <a:ext uri="{FF2B5EF4-FFF2-40B4-BE49-F238E27FC236}">
                <a16:creationId xmlns:a16="http://schemas.microsoft.com/office/drawing/2014/main" id="{0F675C65-783B-5649-87D9-CFFD3DE655C5}"/>
              </a:ext>
            </a:extLst>
          </p:cNvPr>
          <p:cNvSpPr>
            <a:spLocks noGrp="1" noChangeArrowheads="1"/>
          </p:cNvSpPr>
          <p:nvPr>
            <p:ph type="ftr" sz="quarter" idx="11"/>
          </p:nvPr>
        </p:nvSpPr>
        <p:spPr>
          <a:xfrm>
            <a:off x="3581400" y="6248400"/>
            <a:ext cx="2895600" cy="457200"/>
          </a:xfrm>
        </p:spPr>
        <p:txBody>
          <a:bodyPr/>
          <a:lstStyle>
            <a:lvl1pPr>
              <a:defRPr sz="1400" smtClean="0">
                <a:solidFill>
                  <a:srgbClr val="000000"/>
                </a:solidFill>
              </a:defRPr>
            </a:lvl1pPr>
          </a:lstStyle>
          <a:p>
            <a:pPr>
              <a:defRPr/>
            </a:pPr>
            <a:r>
              <a:rPr lang="en-US"/>
              <a:t>COSC221: Computer Organization I</a:t>
            </a:r>
          </a:p>
        </p:txBody>
      </p:sp>
      <p:sp>
        <p:nvSpPr>
          <p:cNvPr id="29" name="Rectangle 29">
            <a:extLst>
              <a:ext uri="{FF2B5EF4-FFF2-40B4-BE49-F238E27FC236}">
                <a16:creationId xmlns:a16="http://schemas.microsoft.com/office/drawing/2014/main" id="{CE8E2AFF-03EF-5F4A-8DDD-CD232F94DB6A}"/>
              </a:ext>
            </a:extLst>
          </p:cNvPr>
          <p:cNvSpPr>
            <a:spLocks noGrp="1" noChangeArrowheads="1"/>
          </p:cNvSpPr>
          <p:nvPr>
            <p:ph type="sldNum" sz="quarter" idx="12"/>
          </p:nvPr>
        </p:nvSpPr>
        <p:spPr>
          <a:xfrm>
            <a:off x="7010400" y="6248400"/>
            <a:ext cx="1905000" cy="457200"/>
          </a:xfrm>
        </p:spPr>
        <p:txBody>
          <a:bodyPr/>
          <a:lstStyle>
            <a:lvl1pPr>
              <a:defRPr>
                <a:solidFill>
                  <a:srgbClr val="000000"/>
                </a:solidFill>
              </a:defRPr>
            </a:lvl1pPr>
          </a:lstStyle>
          <a:p>
            <a:fld id="{D7A31F95-E2AA-B74D-9CA0-23F0B0704C78}" type="slidenum">
              <a:rPr lang="en-US" altLang="en-US"/>
              <a:pPr/>
              <a:t>‹#›</a:t>
            </a:fld>
            <a:endParaRPr lang="en-US" altLang="en-US"/>
          </a:p>
        </p:txBody>
      </p:sp>
    </p:spTree>
    <p:extLst>
      <p:ext uri="{BB962C8B-B14F-4D97-AF65-F5344CB8AC3E}">
        <p14:creationId xmlns:p14="http://schemas.microsoft.com/office/powerpoint/2010/main" val="4253134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8">
            <a:extLst>
              <a:ext uri="{FF2B5EF4-FFF2-40B4-BE49-F238E27FC236}">
                <a16:creationId xmlns:a16="http://schemas.microsoft.com/office/drawing/2014/main" id="{028526F0-31F4-B548-A3CD-B2E06A665943}"/>
              </a:ext>
            </a:extLst>
          </p:cNvPr>
          <p:cNvSpPr>
            <a:spLocks noGrp="1" noChangeArrowheads="1"/>
          </p:cNvSpPr>
          <p:nvPr>
            <p:ph type="ftr" sz="quarter" idx="10"/>
          </p:nvPr>
        </p:nvSpPr>
        <p:spPr>
          <a:ln/>
        </p:spPr>
        <p:txBody>
          <a:bodyPr/>
          <a:lstStyle>
            <a:lvl1pPr>
              <a:defRPr/>
            </a:lvl1pPr>
          </a:lstStyle>
          <a:p>
            <a:pPr>
              <a:defRPr/>
            </a:pPr>
            <a:r>
              <a:rPr lang="en-US"/>
              <a:t>COSC221: Computer Organization I</a:t>
            </a:r>
          </a:p>
        </p:txBody>
      </p:sp>
      <p:sp>
        <p:nvSpPr>
          <p:cNvPr id="5" name="Rectangle 29">
            <a:extLst>
              <a:ext uri="{FF2B5EF4-FFF2-40B4-BE49-F238E27FC236}">
                <a16:creationId xmlns:a16="http://schemas.microsoft.com/office/drawing/2014/main" id="{010178AD-9C03-9046-B0E2-0F4A17A5D8B5}"/>
              </a:ext>
            </a:extLst>
          </p:cNvPr>
          <p:cNvSpPr>
            <a:spLocks noGrp="1" noChangeArrowheads="1"/>
          </p:cNvSpPr>
          <p:nvPr>
            <p:ph type="sldNum" sz="quarter" idx="11"/>
          </p:nvPr>
        </p:nvSpPr>
        <p:spPr>
          <a:ln/>
        </p:spPr>
        <p:txBody>
          <a:bodyPr/>
          <a:lstStyle>
            <a:lvl1pPr>
              <a:defRPr/>
            </a:lvl1pPr>
          </a:lstStyle>
          <a:p>
            <a:fld id="{231635A1-EE98-A146-B0F0-8EE5629D4CD1}" type="slidenum">
              <a:rPr lang="en-US" altLang="en-US"/>
              <a:pPr/>
              <a:t>‹#›</a:t>
            </a:fld>
            <a:endParaRPr lang="en-US" altLang="en-US"/>
          </a:p>
        </p:txBody>
      </p:sp>
    </p:spTree>
    <p:extLst>
      <p:ext uri="{BB962C8B-B14F-4D97-AF65-F5344CB8AC3E}">
        <p14:creationId xmlns:p14="http://schemas.microsoft.com/office/powerpoint/2010/main" val="2963730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304800"/>
            <a:ext cx="20383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9626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8">
            <a:extLst>
              <a:ext uri="{FF2B5EF4-FFF2-40B4-BE49-F238E27FC236}">
                <a16:creationId xmlns:a16="http://schemas.microsoft.com/office/drawing/2014/main" id="{65F46F1B-A9CD-2D47-9A2E-381B1BC3D876}"/>
              </a:ext>
            </a:extLst>
          </p:cNvPr>
          <p:cNvSpPr>
            <a:spLocks noGrp="1" noChangeArrowheads="1"/>
          </p:cNvSpPr>
          <p:nvPr>
            <p:ph type="ftr" sz="quarter" idx="10"/>
          </p:nvPr>
        </p:nvSpPr>
        <p:spPr>
          <a:ln/>
        </p:spPr>
        <p:txBody>
          <a:bodyPr/>
          <a:lstStyle>
            <a:lvl1pPr>
              <a:defRPr/>
            </a:lvl1pPr>
          </a:lstStyle>
          <a:p>
            <a:pPr>
              <a:defRPr/>
            </a:pPr>
            <a:r>
              <a:rPr lang="en-US"/>
              <a:t>COSC221: Computer Organization I</a:t>
            </a:r>
          </a:p>
        </p:txBody>
      </p:sp>
      <p:sp>
        <p:nvSpPr>
          <p:cNvPr id="5" name="Rectangle 29">
            <a:extLst>
              <a:ext uri="{FF2B5EF4-FFF2-40B4-BE49-F238E27FC236}">
                <a16:creationId xmlns:a16="http://schemas.microsoft.com/office/drawing/2014/main" id="{D8612063-71FD-2D48-B72C-42BC2023449B}"/>
              </a:ext>
            </a:extLst>
          </p:cNvPr>
          <p:cNvSpPr>
            <a:spLocks noGrp="1" noChangeArrowheads="1"/>
          </p:cNvSpPr>
          <p:nvPr>
            <p:ph type="sldNum" sz="quarter" idx="11"/>
          </p:nvPr>
        </p:nvSpPr>
        <p:spPr>
          <a:ln/>
        </p:spPr>
        <p:txBody>
          <a:bodyPr/>
          <a:lstStyle>
            <a:lvl1pPr>
              <a:defRPr/>
            </a:lvl1pPr>
          </a:lstStyle>
          <a:p>
            <a:fld id="{E8973158-D0EB-5447-884B-6ADFA75C2A2C}" type="slidenum">
              <a:rPr lang="en-US" altLang="en-US"/>
              <a:pPr/>
              <a:t>‹#›</a:t>
            </a:fld>
            <a:endParaRPr lang="en-US" altLang="en-US"/>
          </a:p>
        </p:txBody>
      </p:sp>
    </p:spTree>
    <p:extLst>
      <p:ext uri="{BB962C8B-B14F-4D97-AF65-F5344CB8AC3E}">
        <p14:creationId xmlns:p14="http://schemas.microsoft.com/office/powerpoint/2010/main" val="204164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153400" cy="1143000"/>
          </a:xfrm>
        </p:spPr>
        <p:txBody>
          <a:bodyPr/>
          <a:lstStyle/>
          <a:p>
            <a:r>
              <a:rPr lang="en-US"/>
              <a:t>Click to edit Master title style</a:t>
            </a:r>
          </a:p>
        </p:txBody>
      </p:sp>
      <p:sp>
        <p:nvSpPr>
          <p:cNvPr id="3" name="Text Placeholder 2"/>
          <p:cNvSpPr>
            <a:spLocks noGrp="1"/>
          </p:cNvSpPr>
          <p:nvPr>
            <p:ph type="body" sz="half" idx="1"/>
          </p:nvPr>
        </p:nvSpPr>
        <p:spPr>
          <a:xfrm>
            <a:off x="685800" y="1600200"/>
            <a:ext cx="40005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600200"/>
            <a:ext cx="40005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8">
            <a:extLst>
              <a:ext uri="{FF2B5EF4-FFF2-40B4-BE49-F238E27FC236}">
                <a16:creationId xmlns:a16="http://schemas.microsoft.com/office/drawing/2014/main" id="{091B5DC4-B507-BD4B-8F37-73F0A8F106AC}"/>
              </a:ext>
            </a:extLst>
          </p:cNvPr>
          <p:cNvSpPr>
            <a:spLocks noGrp="1" noChangeArrowheads="1"/>
          </p:cNvSpPr>
          <p:nvPr>
            <p:ph type="ftr" sz="quarter" idx="10"/>
          </p:nvPr>
        </p:nvSpPr>
        <p:spPr>
          <a:ln/>
        </p:spPr>
        <p:txBody>
          <a:bodyPr/>
          <a:lstStyle>
            <a:lvl1pPr>
              <a:defRPr/>
            </a:lvl1pPr>
          </a:lstStyle>
          <a:p>
            <a:pPr>
              <a:defRPr/>
            </a:pPr>
            <a:r>
              <a:rPr lang="en-US"/>
              <a:t>COSC221: Computer Organization I</a:t>
            </a:r>
          </a:p>
        </p:txBody>
      </p:sp>
      <p:sp>
        <p:nvSpPr>
          <p:cNvPr id="6" name="Rectangle 29">
            <a:extLst>
              <a:ext uri="{FF2B5EF4-FFF2-40B4-BE49-F238E27FC236}">
                <a16:creationId xmlns:a16="http://schemas.microsoft.com/office/drawing/2014/main" id="{09B1FF29-9292-D44E-B08A-749498C1CCC6}"/>
              </a:ext>
            </a:extLst>
          </p:cNvPr>
          <p:cNvSpPr>
            <a:spLocks noGrp="1" noChangeArrowheads="1"/>
          </p:cNvSpPr>
          <p:nvPr>
            <p:ph type="sldNum" sz="quarter" idx="11"/>
          </p:nvPr>
        </p:nvSpPr>
        <p:spPr>
          <a:ln/>
        </p:spPr>
        <p:txBody>
          <a:bodyPr/>
          <a:lstStyle>
            <a:lvl1pPr>
              <a:defRPr/>
            </a:lvl1pPr>
          </a:lstStyle>
          <a:p>
            <a:fld id="{C8FE934E-A99F-8644-AA1E-AA143BE2895D}" type="slidenum">
              <a:rPr lang="en-US" altLang="en-US"/>
              <a:pPr/>
              <a:t>‹#›</a:t>
            </a:fld>
            <a:endParaRPr lang="en-US" altLang="en-US"/>
          </a:p>
        </p:txBody>
      </p:sp>
    </p:spTree>
    <p:extLst>
      <p:ext uri="{BB962C8B-B14F-4D97-AF65-F5344CB8AC3E}">
        <p14:creationId xmlns:p14="http://schemas.microsoft.com/office/powerpoint/2010/main" val="3181873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153400" cy="1143000"/>
          </a:xfrm>
        </p:spPr>
        <p:txBody>
          <a:bodyPr/>
          <a:lstStyle/>
          <a:p>
            <a:r>
              <a:rPr lang="en-US"/>
              <a:t>Click to edit Master title style</a:t>
            </a:r>
          </a:p>
        </p:txBody>
      </p:sp>
      <p:sp>
        <p:nvSpPr>
          <p:cNvPr id="3" name="Table Placeholder 2"/>
          <p:cNvSpPr>
            <a:spLocks noGrp="1"/>
          </p:cNvSpPr>
          <p:nvPr>
            <p:ph type="tbl" idx="1"/>
          </p:nvPr>
        </p:nvSpPr>
        <p:spPr>
          <a:xfrm>
            <a:off x="685800" y="1600200"/>
            <a:ext cx="8153400" cy="4419600"/>
          </a:xfrm>
        </p:spPr>
        <p:txBody>
          <a:bodyPr/>
          <a:lstStyle/>
          <a:p>
            <a:pPr lvl="0"/>
            <a:endParaRPr lang="en-US" noProof="0"/>
          </a:p>
        </p:txBody>
      </p:sp>
      <p:sp>
        <p:nvSpPr>
          <p:cNvPr id="4" name="Rectangle 28">
            <a:extLst>
              <a:ext uri="{FF2B5EF4-FFF2-40B4-BE49-F238E27FC236}">
                <a16:creationId xmlns:a16="http://schemas.microsoft.com/office/drawing/2014/main" id="{8F8CD183-F063-2E46-8040-01E4C31C9CAA}"/>
              </a:ext>
            </a:extLst>
          </p:cNvPr>
          <p:cNvSpPr>
            <a:spLocks noGrp="1" noChangeArrowheads="1"/>
          </p:cNvSpPr>
          <p:nvPr>
            <p:ph type="ftr" sz="quarter" idx="10"/>
          </p:nvPr>
        </p:nvSpPr>
        <p:spPr>
          <a:ln/>
        </p:spPr>
        <p:txBody>
          <a:bodyPr/>
          <a:lstStyle>
            <a:lvl1pPr>
              <a:defRPr/>
            </a:lvl1pPr>
          </a:lstStyle>
          <a:p>
            <a:pPr>
              <a:defRPr/>
            </a:pPr>
            <a:r>
              <a:rPr lang="en-US"/>
              <a:t>COSC221: Computer Organization I</a:t>
            </a:r>
          </a:p>
        </p:txBody>
      </p:sp>
      <p:sp>
        <p:nvSpPr>
          <p:cNvPr id="5" name="Rectangle 29">
            <a:extLst>
              <a:ext uri="{FF2B5EF4-FFF2-40B4-BE49-F238E27FC236}">
                <a16:creationId xmlns:a16="http://schemas.microsoft.com/office/drawing/2014/main" id="{7507FB63-C695-B847-8A40-929A2330AAF2}"/>
              </a:ext>
            </a:extLst>
          </p:cNvPr>
          <p:cNvSpPr>
            <a:spLocks noGrp="1" noChangeArrowheads="1"/>
          </p:cNvSpPr>
          <p:nvPr>
            <p:ph type="sldNum" sz="quarter" idx="11"/>
          </p:nvPr>
        </p:nvSpPr>
        <p:spPr>
          <a:ln/>
        </p:spPr>
        <p:txBody>
          <a:bodyPr/>
          <a:lstStyle>
            <a:lvl1pPr>
              <a:defRPr/>
            </a:lvl1pPr>
          </a:lstStyle>
          <a:p>
            <a:fld id="{C1FBCAE5-C18D-B348-9EC0-2665802CC49E}" type="slidenum">
              <a:rPr lang="en-US" altLang="en-US"/>
              <a:pPr/>
              <a:t>‹#›</a:t>
            </a:fld>
            <a:endParaRPr lang="en-US" altLang="en-US"/>
          </a:p>
        </p:txBody>
      </p:sp>
    </p:spTree>
    <p:extLst>
      <p:ext uri="{BB962C8B-B14F-4D97-AF65-F5344CB8AC3E}">
        <p14:creationId xmlns:p14="http://schemas.microsoft.com/office/powerpoint/2010/main" val="174420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8">
            <a:extLst>
              <a:ext uri="{FF2B5EF4-FFF2-40B4-BE49-F238E27FC236}">
                <a16:creationId xmlns:a16="http://schemas.microsoft.com/office/drawing/2014/main" id="{3ACC60D7-667C-2E42-8237-BFD8363AA183}"/>
              </a:ext>
            </a:extLst>
          </p:cNvPr>
          <p:cNvSpPr>
            <a:spLocks noGrp="1" noChangeArrowheads="1"/>
          </p:cNvSpPr>
          <p:nvPr>
            <p:ph type="ftr" sz="quarter" idx="10"/>
          </p:nvPr>
        </p:nvSpPr>
        <p:spPr>
          <a:ln/>
        </p:spPr>
        <p:txBody>
          <a:bodyPr/>
          <a:lstStyle>
            <a:lvl1pPr>
              <a:defRPr/>
            </a:lvl1pPr>
          </a:lstStyle>
          <a:p>
            <a:pPr>
              <a:defRPr/>
            </a:pPr>
            <a:r>
              <a:rPr lang="en-US"/>
              <a:t>COSC221: Computer Organization I</a:t>
            </a:r>
          </a:p>
        </p:txBody>
      </p:sp>
      <p:sp>
        <p:nvSpPr>
          <p:cNvPr id="5" name="Rectangle 29">
            <a:extLst>
              <a:ext uri="{FF2B5EF4-FFF2-40B4-BE49-F238E27FC236}">
                <a16:creationId xmlns:a16="http://schemas.microsoft.com/office/drawing/2014/main" id="{7279FD10-DF1A-D948-B29F-0C9F479B89BF}"/>
              </a:ext>
            </a:extLst>
          </p:cNvPr>
          <p:cNvSpPr>
            <a:spLocks noGrp="1" noChangeArrowheads="1"/>
          </p:cNvSpPr>
          <p:nvPr>
            <p:ph type="sldNum" sz="quarter" idx="11"/>
          </p:nvPr>
        </p:nvSpPr>
        <p:spPr>
          <a:ln/>
        </p:spPr>
        <p:txBody>
          <a:bodyPr/>
          <a:lstStyle>
            <a:lvl1pPr>
              <a:defRPr/>
            </a:lvl1pPr>
          </a:lstStyle>
          <a:p>
            <a:fld id="{A8AA857D-1219-2A44-B379-659E8572299D}" type="slidenum">
              <a:rPr lang="en-US" altLang="en-US"/>
              <a:pPr/>
              <a:t>‹#›</a:t>
            </a:fld>
            <a:endParaRPr lang="en-US" altLang="en-US"/>
          </a:p>
        </p:txBody>
      </p:sp>
    </p:spTree>
    <p:extLst>
      <p:ext uri="{BB962C8B-B14F-4D97-AF65-F5344CB8AC3E}">
        <p14:creationId xmlns:p14="http://schemas.microsoft.com/office/powerpoint/2010/main" val="3616878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8">
            <a:extLst>
              <a:ext uri="{FF2B5EF4-FFF2-40B4-BE49-F238E27FC236}">
                <a16:creationId xmlns:a16="http://schemas.microsoft.com/office/drawing/2014/main" id="{8633C8EF-AC5F-3243-924F-AA1C9B4D2D3D}"/>
              </a:ext>
            </a:extLst>
          </p:cNvPr>
          <p:cNvSpPr>
            <a:spLocks noGrp="1" noChangeArrowheads="1"/>
          </p:cNvSpPr>
          <p:nvPr>
            <p:ph type="ftr" sz="quarter" idx="10"/>
          </p:nvPr>
        </p:nvSpPr>
        <p:spPr>
          <a:ln/>
        </p:spPr>
        <p:txBody>
          <a:bodyPr/>
          <a:lstStyle>
            <a:lvl1pPr>
              <a:defRPr/>
            </a:lvl1pPr>
          </a:lstStyle>
          <a:p>
            <a:pPr>
              <a:defRPr/>
            </a:pPr>
            <a:r>
              <a:rPr lang="en-US"/>
              <a:t>COSC221: Computer Organization I</a:t>
            </a:r>
          </a:p>
        </p:txBody>
      </p:sp>
      <p:sp>
        <p:nvSpPr>
          <p:cNvPr id="5" name="Rectangle 29">
            <a:extLst>
              <a:ext uri="{FF2B5EF4-FFF2-40B4-BE49-F238E27FC236}">
                <a16:creationId xmlns:a16="http://schemas.microsoft.com/office/drawing/2014/main" id="{E86EE0D8-EAD2-9148-B05F-2722E3F90D27}"/>
              </a:ext>
            </a:extLst>
          </p:cNvPr>
          <p:cNvSpPr>
            <a:spLocks noGrp="1" noChangeArrowheads="1"/>
          </p:cNvSpPr>
          <p:nvPr>
            <p:ph type="sldNum" sz="quarter" idx="11"/>
          </p:nvPr>
        </p:nvSpPr>
        <p:spPr>
          <a:ln/>
        </p:spPr>
        <p:txBody>
          <a:bodyPr/>
          <a:lstStyle>
            <a:lvl1pPr>
              <a:defRPr/>
            </a:lvl1pPr>
          </a:lstStyle>
          <a:p>
            <a:fld id="{D795EC15-39CD-F74B-8DB1-B072D2613576}" type="slidenum">
              <a:rPr lang="en-US" altLang="en-US"/>
              <a:pPr/>
              <a:t>‹#›</a:t>
            </a:fld>
            <a:endParaRPr lang="en-US" altLang="en-US"/>
          </a:p>
        </p:txBody>
      </p:sp>
    </p:spTree>
    <p:extLst>
      <p:ext uri="{BB962C8B-B14F-4D97-AF65-F5344CB8AC3E}">
        <p14:creationId xmlns:p14="http://schemas.microsoft.com/office/powerpoint/2010/main" val="3265587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4000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600200"/>
            <a:ext cx="4000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8">
            <a:extLst>
              <a:ext uri="{FF2B5EF4-FFF2-40B4-BE49-F238E27FC236}">
                <a16:creationId xmlns:a16="http://schemas.microsoft.com/office/drawing/2014/main" id="{AB88D9AE-302D-4F4F-BE7C-E835173FC591}"/>
              </a:ext>
            </a:extLst>
          </p:cNvPr>
          <p:cNvSpPr>
            <a:spLocks noGrp="1" noChangeArrowheads="1"/>
          </p:cNvSpPr>
          <p:nvPr>
            <p:ph type="ftr" sz="quarter" idx="10"/>
          </p:nvPr>
        </p:nvSpPr>
        <p:spPr>
          <a:ln/>
        </p:spPr>
        <p:txBody>
          <a:bodyPr/>
          <a:lstStyle>
            <a:lvl1pPr>
              <a:defRPr/>
            </a:lvl1pPr>
          </a:lstStyle>
          <a:p>
            <a:pPr>
              <a:defRPr/>
            </a:pPr>
            <a:r>
              <a:rPr lang="en-US"/>
              <a:t>COSC221: Computer Organization I</a:t>
            </a:r>
          </a:p>
        </p:txBody>
      </p:sp>
      <p:sp>
        <p:nvSpPr>
          <p:cNvPr id="6" name="Rectangle 29">
            <a:extLst>
              <a:ext uri="{FF2B5EF4-FFF2-40B4-BE49-F238E27FC236}">
                <a16:creationId xmlns:a16="http://schemas.microsoft.com/office/drawing/2014/main" id="{44EDF0AB-6D10-9F43-9E2B-E2B638E9746C}"/>
              </a:ext>
            </a:extLst>
          </p:cNvPr>
          <p:cNvSpPr>
            <a:spLocks noGrp="1" noChangeArrowheads="1"/>
          </p:cNvSpPr>
          <p:nvPr>
            <p:ph type="sldNum" sz="quarter" idx="11"/>
          </p:nvPr>
        </p:nvSpPr>
        <p:spPr>
          <a:ln/>
        </p:spPr>
        <p:txBody>
          <a:bodyPr/>
          <a:lstStyle>
            <a:lvl1pPr>
              <a:defRPr/>
            </a:lvl1pPr>
          </a:lstStyle>
          <a:p>
            <a:fld id="{EA424061-BBE6-B541-BAA3-AD7E0F7E1AB1}" type="slidenum">
              <a:rPr lang="en-US" altLang="en-US"/>
              <a:pPr/>
              <a:t>‹#›</a:t>
            </a:fld>
            <a:endParaRPr lang="en-US" altLang="en-US"/>
          </a:p>
        </p:txBody>
      </p:sp>
    </p:spTree>
    <p:extLst>
      <p:ext uri="{BB962C8B-B14F-4D97-AF65-F5344CB8AC3E}">
        <p14:creationId xmlns:p14="http://schemas.microsoft.com/office/powerpoint/2010/main" val="2510829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8">
            <a:extLst>
              <a:ext uri="{FF2B5EF4-FFF2-40B4-BE49-F238E27FC236}">
                <a16:creationId xmlns:a16="http://schemas.microsoft.com/office/drawing/2014/main" id="{C5D8C607-8E97-1F41-B856-1D99836FFF69}"/>
              </a:ext>
            </a:extLst>
          </p:cNvPr>
          <p:cNvSpPr>
            <a:spLocks noGrp="1" noChangeArrowheads="1"/>
          </p:cNvSpPr>
          <p:nvPr>
            <p:ph type="ftr" sz="quarter" idx="10"/>
          </p:nvPr>
        </p:nvSpPr>
        <p:spPr>
          <a:ln/>
        </p:spPr>
        <p:txBody>
          <a:bodyPr/>
          <a:lstStyle>
            <a:lvl1pPr>
              <a:defRPr/>
            </a:lvl1pPr>
          </a:lstStyle>
          <a:p>
            <a:pPr>
              <a:defRPr/>
            </a:pPr>
            <a:r>
              <a:rPr lang="en-US"/>
              <a:t>COSC221: Computer Organization I</a:t>
            </a:r>
          </a:p>
        </p:txBody>
      </p:sp>
      <p:sp>
        <p:nvSpPr>
          <p:cNvPr id="8" name="Rectangle 29">
            <a:extLst>
              <a:ext uri="{FF2B5EF4-FFF2-40B4-BE49-F238E27FC236}">
                <a16:creationId xmlns:a16="http://schemas.microsoft.com/office/drawing/2014/main" id="{316AE573-C9D5-A84C-B9FA-709E146DC1CA}"/>
              </a:ext>
            </a:extLst>
          </p:cNvPr>
          <p:cNvSpPr>
            <a:spLocks noGrp="1" noChangeArrowheads="1"/>
          </p:cNvSpPr>
          <p:nvPr>
            <p:ph type="sldNum" sz="quarter" idx="11"/>
          </p:nvPr>
        </p:nvSpPr>
        <p:spPr>
          <a:ln/>
        </p:spPr>
        <p:txBody>
          <a:bodyPr/>
          <a:lstStyle>
            <a:lvl1pPr>
              <a:defRPr/>
            </a:lvl1pPr>
          </a:lstStyle>
          <a:p>
            <a:fld id="{3535E14E-3C64-1542-AEB7-24246995B742}" type="slidenum">
              <a:rPr lang="en-US" altLang="en-US"/>
              <a:pPr/>
              <a:t>‹#›</a:t>
            </a:fld>
            <a:endParaRPr lang="en-US" altLang="en-US"/>
          </a:p>
        </p:txBody>
      </p:sp>
    </p:spTree>
    <p:extLst>
      <p:ext uri="{BB962C8B-B14F-4D97-AF65-F5344CB8AC3E}">
        <p14:creationId xmlns:p14="http://schemas.microsoft.com/office/powerpoint/2010/main" val="879945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8">
            <a:extLst>
              <a:ext uri="{FF2B5EF4-FFF2-40B4-BE49-F238E27FC236}">
                <a16:creationId xmlns:a16="http://schemas.microsoft.com/office/drawing/2014/main" id="{0F524720-7EA8-5047-9A65-8D7336B066FF}"/>
              </a:ext>
            </a:extLst>
          </p:cNvPr>
          <p:cNvSpPr>
            <a:spLocks noGrp="1" noChangeArrowheads="1"/>
          </p:cNvSpPr>
          <p:nvPr>
            <p:ph type="ftr" sz="quarter" idx="10"/>
          </p:nvPr>
        </p:nvSpPr>
        <p:spPr>
          <a:ln/>
        </p:spPr>
        <p:txBody>
          <a:bodyPr/>
          <a:lstStyle>
            <a:lvl1pPr>
              <a:defRPr/>
            </a:lvl1pPr>
          </a:lstStyle>
          <a:p>
            <a:pPr>
              <a:defRPr/>
            </a:pPr>
            <a:r>
              <a:rPr lang="en-US"/>
              <a:t>COSC221: Computer Organization I</a:t>
            </a:r>
          </a:p>
        </p:txBody>
      </p:sp>
      <p:sp>
        <p:nvSpPr>
          <p:cNvPr id="4" name="Rectangle 29">
            <a:extLst>
              <a:ext uri="{FF2B5EF4-FFF2-40B4-BE49-F238E27FC236}">
                <a16:creationId xmlns:a16="http://schemas.microsoft.com/office/drawing/2014/main" id="{C9589F9F-80D6-CA4E-9033-CCF5C0DA3B5B}"/>
              </a:ext>
            </a:extLst>
          </p:cNvPr>
          <p:cNvSpPr>
            <a:spLocks noGrp="1" noChangeArrowheads="1"/>
          </p:cNvSpPr>
          <p:nvPr>
            <p:ph type="sldNum" sz="quarter" idx="11"/>
          </p:nvPr>
        </p:nvSpPr>
        <p:spPr>
          <a:ln/>
        </p:spPr>
        <p:txBody>
          <a:bodyPr/>
          <a:lstStyle>
            <a:lvl1pPr>
              <a:defRPr/>
            </a:lvl1pPr>
          </a:lstStyle>
          <a:p>
            <a:fld id="{9CD387C4-C9FD-9540-BC55-B3FE096F036F}" type="slidenum">
              <a:rPr lang="en-US" altLang="en-US"/>
              <a:pPr/>
              <a:t>‹#›</a:t>
            </a:fld>
            <a:endParaRPr lang="en-US" altLang="en-US"/>
          </a:p>
        </p:txBody>
      </p:sp>
    </p:spTree>
    <p:extLst>
      <p:ext uri="{BB962C8B-B14F-4D97-AF65-F5344CB8AC3E}">
        <p14:creationId xmlns:p14="http://schemas.microsoft.com/office/powerpoint/2010/main" val="370819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8">
            <a:extLst>
              <a:ext uri="{FF2B5EF4-FFF2-40B4-BE49-F238E27FC236}">
                <a16:creationId xmlns:a16="http://schemas.microsoft.com/office/drawing/2014/main" id="{6765A1AD-52EB-4641-9A38-C7F2CF692B5D}"/>
              </a:ext>
            </a:extLst>
          </p:cNvPr>
          <p:cNvSpPr>
            <a:spLocks noGrp="1" noChangeArrowheads="1"/>
          </p:cNvSpPr>
          <p:nvPr>
            <p:ph type="ftr" sz="quarter" idx="10"/>
          </p:nvPr>
        </p:nvSpPr>
        <p:spPr>
          <a:ln/>
        </p:spPr>
        <p:txBody>
          <a:bodyPr/>
          <a:lstStyle>
            <a:lvl1pPr>
              <a:defRPr/>
            </a:lvl1pPr>
          </a:lstStyle>
          <a:p>
            <a:pPr>
              <a:defRPr/>
            </a:pPr>
            <a:r>
              <a:rPr lang="en-US"/>
              <a:t>COSC221: Computer Organization I</a:t>
            </a:r>
          </a:p>
        </p:txBody>
      </p:sp>
      <p:sp>
        <p:nvSpPr>
          <p:cNvPr id="3" name="Rectangle 29">
            <a:extLst>
              <a:ext uri="{FF2B5EF4-FFF2-40B4-BE49-F238E27FC236}">
                <a16:creationId xmlns:a16="http://schemas.microsoft.com/office/drawing/2014/main" id="{67E9B1BB-94C6-4C4B-A998-C7BED0F9EA88}"/>
              </a:ext>
            </a:extLst>
          </p:cNvPr>
          <p:cNvSpPr>
            <a:spLocks noGrp="1" noChangeArrowheads="1"/>
          </p:cNvSpPr>
          <p:nvPr>
            <p:ph type="sldNum" sz="quarter" idx="11"/>
          </p:nvPr>
        </p:nvSpPr>
        <p:spPr>
          <a:ln/>
        </p:spPr>
        <p:txBody>
          <a:bodyPr/>
          <a:lstStyle>
            <a:lvl1pPr>
              <a:defRPr/>
            </a:lvl1pPr>
          </a:lstStyle>
          <a:p>
            <a:fld id="{40840E24-CC61-E74D-859B-AA27BE53613C}" type="slidenum">
              <a:rPr lang="en-US" altLang="en-US"/>
              <a:pPr/>
              <a:t>‹#›</a:t>
            </a:fld>
            <a:endParaRPr lang="en-US" altLang="en-US"/>
          </a:p>
        </p:txBody>
      </p:sp>
    </p:spTree>
    <p:extLst>
      <p:ext uri="{BB962C8B-B14F-4D97-AF65-F5344CB8AC3E}">
        <p14:creationId xmlns:p14="http://schemas.microsoft.com/office/powerpoint/2010/main" val="1602288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8">
            <a:extLst>
              <a:ext uri="{FF2B5EF4-FFF2-40B4-BE49-F238E27FC236}">
                <a16:creationId xmlns:a16="http://schemas.microsoft.com/office/drawing/2014/main" id="{6A85F6C0-61B4-674C-B28F-4957C4064DAE}"/>
              </a:ext>
            </a:extLst>
          </p:cNvPr>
          <p:cNvSpPr>
            <a:spLocks noGrp="1" noChangeArrowheads="1"/>
          </p:cNvSpPr>
          <p:nvPr>
            <p:ph type="ftr" sz="quarter" idx="10"/>
          </p:nvPr>
        </p:nvSpPr>
        <p:spPr>
          <a:ln/>
        </p:spPr>
        <p:txBody>
          <a:bodyPr/>
          <a:lstStyle>
            <a:lvl1pPr>
              <a:defRPr/>
            </a:lvl1pPr>
          </a:lstStyle>
          <a:p>
            <a:pPr>
              <a:defRPr/>
            </a:pPr>
            <a:r>
              <a:rPr lang="en-US"/>
              <a:t>COSC221: Computer Organization I</a:t>
            </a:r>
          </a:p>
        </p:txBody>
      </p:sp>
      <p:sp>
        <p:nvSpPr>
          <p:cNvPr id="6" name="Rectangle 29">
            <a:extLst>
              <a:ext uri="{FF2B5EF4-FFF2-40B4-BE49-F238E27FC236}">
                <a16:creationId xmlns:a16="http://schemas.microsoft.com/office/drawing/2014/main" id="{43FE6937-AD4B-6448-A278-0F9C162B2203}"/>
              </a:ext>
            </a:extLst>
          </p:cNvPr>
          <p:cNvSpPr>
            <a:spLocks noGrp="1" noChangeArrowheads="1"/>
          </p:cNvSpPr>
          <p:nvPr>
            <p:ph type="sldNum" sz="quarter" idx="11"/>
          </p:nvPr>
        </p:nvSpPr>
        <p:spPr>
          <a:ln/>
        </p:spPr>
        <p:txBody>
          <a:bodyPr/>
          <a:lstStyle>
            <a:lvl1pPr>
              <a:defRPr/>
            </a:lvl1pPr>
          </a:lstStyle>
          <a:p>
            <a:fld id="{C3352FB1-46E3-C847-985A-AE37FD1FAE85}" type="slidenum">
              <a:rPr lang="en-US" altLang="en-US"/>
              <a:pPr/>
              <a:t>‹#›</a:t>
            </a:fld>
            <a:endParaRPr lang="en-US" altLang="en-US"/>
          </a:p>
        </p:txBody>
      </p:sp>
    </p:spTree>
    <p:extLst>
      <p:ext uri="{BB962C8B-B14F-4D97-AF65-F5344CB8AC3E}">
        <p14:creationId xmlns:p14="http://schemas.microsoft.com/office/powerpoint/2010/main" val="3758623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8">
            <a:extLst>
              <a:ext uri="{FF2B5EF4-FFF2-40B4-BE49-F238E27FC236}">
                <a16:creationId xmlns:a16="http://schemas.microsoft.com/office/drawing/2014/main" id="{95F42786-1E96-0D4E-B700-4F21AD0D9773}"/>
              </a:ext>
            </a:extLst>
          </p:cNvPr>
          <p:cNvSpPr>
            <a:spLocks noGrp="1" noChangeArrowheads="1"/>
          </p:cNvSpPr>
          <p:nvPr>
            <p:ph type="ftr" sz="quarter" idx="10"/>
          </p:nvPr>
        </p:nvSpPr>
        <p:spPr>
          <a:ln/>
        </p:spPr>
        <p:txBody>
          <a:bodyPr/>
          <a:lstStyle>
            <a:lvl1pPr>
              <a:defRPr/>
            </a:lvl1pPr>
          </a:lstStyle>
          <a:p>
            <a:pPr>
              <a:defRPr/>
            </a:pPr>
            <a:r>
              <a:rPr lang="en-US"/>
              <a:t>COSC221: Computer Organization I</a:t>
            </a:r>
          </a:p>
        </p:txBody>
      </p:sp>
      <p:sp>
        <p:nvSpPr>
          <p:cNvPr id="6" name="Rectangle 29">
            <a:extLst>
              <a:ext uri="{FF2B5EF4-FFF2-40B4-BE49-F238E27FC236}">
                <a16:creationId xmlns:a16="http://schemas.microsoft.com/office/drawing/2014/main" id="{09001B60-0220-2E4E-9F1E-078E31796198}"/>
              </a:ext>
            </a:extLst>
          </p:cNvPr>
          <p:cNvSpPr>
            <a:spLocks noGrp="1" noChangeArrowheads="1"/>
          </p:cNvSpPr>
          <p:nvPr>
            <p:ph type="sldNum" sz="quarter" idx="11"/>
          </p:nvPr>
        </p:nvSpPr>
        <p:spPr>
          <a:ln/>
        </p:spPr>
        <p:txBody>
          <a:bodyPr/>
          <a:lstStyle>
            <a:lvl1pPr>
              <a:defRPr/>
            </a:lvl1pPr>
          </a:lstStyle>
          <a:p>
            <a:fld id="{1622B4BE-EA4A-0A48-B998-E64A7732A25D}" type="slidenum">
              <a:rPr lang="en-US" altLang="en-US"/>
              <a:pPr/>
              <a:t>‹#›</a:t>
            </a:fld>
            <a:endParaRPr lang="en-US" altLang="en-US"/>
          </a:p>
        </p:txBody>
      </p:sp>
    </p:spTree>
    <p:extLst>
      <p:ext uri="{BB962C8B-B14F-4D97-AF65-F5344CB8AC3E}">
        <p14:creationId xmlns:p14="http://schemas.microsoft.com/office/powerpoint/2010/main" val="1047267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2559A693-3AB9-5148-99AD-AB8284191CE6}"/>
              </a:ext>
            </a:extLst>
          </p:cNvPr>
          <p:cNvGrpSpPr>
            <a:grpSpLocks/>
          </p:cNvGrpSpPr>
          <p:nvPr/>
        </p:nvGrpSpPr>
        <p:grpSpPr bwMode="auto">
          <a:xfrm>
            <a:off x="0" y="-4763"/>
            <a:ext cx="609600" cy="6858001"/>
            <a:chOff x="0" y="-3"/>
            <a:chExt cx="670" cy="4320"/>
          </a:xfrm>
        </p:grpSpPr>
        <p:grpSp>
          <p:nvGrpSpPr>
            <p:cNvPr id="1031" name="Group 3">
              <a:extLst>
                <a:ext uri="{FF2B5EF4-FFF2-40B4-BE49-F238E27FC236}">
                  <a16:creationId xmlns:a16="http://schemas.microsoft.com/office/drawing/2014/main" id="{90536986-397F-AE42-891C-DADED0949DF4}"/>
                </a:ext>
              </a:extLst>
            </p:cNvPr>
            <p:cNvGrpSpPr>
              <a:grpSpLocks/>
            </p:cNvGrpSpPr>
            <p:nvPr/>
          </p:nvGrpSpPr>
          <p:grpSpPr bwMode="auto">
            <a:xfrm rot="16200000" flipH="1">
              <a:off x="-1815" y="1838"/>
              <a:ext cx="4320" cy="638"/>
              <a:chOff x="-2" y="1562"/>
              <a:chExt cx="5762" cy="638"/>
            </a:xfrm>
          </p:grpSpPr>
          <p:sp>
            <p:nvSpPr>
              <p:cNvPr id="1034" name="Freeform 4">
                <a:extLst>
                  <a:ext uri="{FF2B5EF4-FFF2-40B4-BE49-F238E27FC236}">
                    <a16:creationId xmlns:a16="http://schemas.microsoft.com/office/drawing/2014/main" id="{0819F07F-CC0E-5449-80EC-18A48FD53477}"/>
                  </a:ext>
                </a:extLst>
              </p:cNvPr>
              <p:cNvSpPr>
                <a:spLocks/>
              </p:cNvSpPr>
              <p:nvPr/>
            </p:nvSpPr>
            <p:spPr bwMode="ltGray">
              <a:xfrm rot="-5400000">
                <a:off x="2555" y="-994"/>
                <a:ext cx="625" cy="5745"/>
              </a:xfrm>
              <a:custGeom>
                <a:avLst/>
                <a:gdLst>
                  <a:gd name="T0" fmla="*/ 0 w 1000"/>
                  <a:gd name="T1" fmla="*/ 0 h 720"/>
                  <a:gd name="T2" fmla="*/ 0 w 1000"/>
                  <a:gd name="T3" fmla="*/ 720 h 720"/>
                  <a:gd name="T4" fmla="*/ 1000 w 1000"/>
                  <a:gd name="T5" fmla="*/ 720 h 720"/>
                  <a:gd name="T6" fmla="*/ 1000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35" name="Freeform 5">
                <a:extLst>
                  <a:ext uri="{FF2B5EF4-FFF2-40B4-BE49-F238E27FC236}">
                    <a16:creationId xmlns:a16="http://schemas.microsoft.com/office/drawing/2014/main" id="{D996B48C-11C2-3842-BE98-A6D5D81A8536}"/>
                  </a:ext>
                </a:extLst>
              </p:cNvPr>
              <p:cNvSpPr>
                <a:spLocks/>
              </p:cNvSpPr>
              <p:nvPr/>
            </p:nvSpPr>
            <p:spPr bwMode="ltGray">
              <a:xfrm rot="-5400000">
                <a:off x="1321" y="1669"/>
                <a:ext cx="625"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36" name="Freeform 6">
                <a:extLst>
                  <a:ext uri="{FF2B5EF4-FFF2-40B4-BE49-F238E27FC236}">
                    <a16:creationId xmlns:a16="http://schemas.microsoft.com/office/drawing/2014/main" id="{4822849E-2814-2045-88EE-EB1276A0492D}"/>
                  </a:ext>
                </a:extLst>
              </p:cNvPr>
              <p:cNvSpPr>
                <a:spLocks/>
              </p:cNvSpPr>
              <p:nvPr/>
            </p:nvSpPr>
            <p:spPr bwMode="ltGray">
              <a:xfrm rot="-5400000">
                <a:off x="979" y="1668"/>
                <a:ext cx="625" cy="423"/>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37" name="Freeform 7">
                <a:extLst>
                  <a:ext uri="{FF2B5EF4-FFF2-40B4-BE49-F238E27FC236}">
                    <a16:creationId xmlns:a16="http://schemas.microsoft.com/office/drawing/2014/main" id="{CC4D0F05-67DD-C04E-9306-EE9E7D2A9D0B}"/>
                  </a:ext>
                </a:extLst>
              </p:cNvPr>
              <p:cNvSpPr>
                <a:spLocks/>
              </p:cNvSpPr>
              <p:nvPr/>
            </p:nvSpPr>
            <p:spPr bwMode="ltGray">
              <a:xfrm rot="-5400000">
                <a:off x="-60" y="1752"/>
                <a:ext cx="625"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38" name="Freeform 8">
                <a:extLst>
                  <a:ext uri="{FF2B5EF4-FFF2-40B4-BE49-F238E27FC236}">
                    <a16:creationId xmlns:a16="http://schemas.microsoft.com/office/drawing/2014/main" id="{83D9089E-9CD0-C140-8363-E0A75325C100}"/>
                  </a:ext>
                </a:extLst>
              </p:cNvPr>
              <p:cNvSpPr>
                <a:spLocks/>
              </p:cNvSpPr>
              <p:nvPr/>
            </p:nvSpPr>
            <p:spPr bwMode="ltGray">
              <a:xfrm rot="-5400000">
                <a:off x="662" y="1733"/>
                <a:ext cx="625" cy="293"/>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39" name="Freeform 9">
                <a:extLst>
                  <a:ext uri="{FF2B5EF4-FFF2-40B4-BE49-F238E27FC236}">
                    <a16:creationId xmlns:a16="http://schemas.microsoft.com/office/drawing/2014/main" id="{1E99F64E-7CE4-AA4E-A96E-925B9581030B}"/>
                  </a:ext>
                </a:extLst>
              </p:cNvPr>
              <p:cNvSpPr>
                <a:spLocks/>
              </p:cNvSpPr>
              <p:nvPr/>
            </p:nvSpPr>
            <p:spPr bwMode="ltGray">
              <a:xfrm rot="-5400000">
                <a:off x="441" y="1698"/>
                <a:ext cx="625" cy="363"/>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40" name="Freeform 10">
                <a:extLst>
                  <a:ext uri="{FF2B5EF4-FFF2-40B4-BE49-F238E27FC236}">
                    <a16:creationId xmlns:a16="http://schemas.microsoft.com/office/drawing/2014/main" id="{6AD483F6-E1D7-234B-AE7C-E4598B065687}"/>
                  </a:ext>
                </a:extLst>
              </p:cNvPr>
              <p:cNvSpPr>
                <a:spLocks/>
              </p:cNvSpPr>
              <p:nvPr/>
            </p:nvSpPr>
            <p:spPr bwMode="ltGray">
              <a:xfrm rot="-5400000">
                <a:off x="153" y="1727"/>
                <a:ext cx="633" cy="315"/>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41" name="Freeform 11">
                <a:extLst>
                  <a:ext uri="{FF2B5EF4-FFF2-40B4-BE49-F238E27FC236}">
                    <a16:creationId xmlns:a16="http://schemas.microsoft.com/office/drawing/2014/main" id="{76E6D24B-032E-AC4A-8172-6CFDEDACDD47}"/>
                  </a:ext>
                </a:extLst>
              </p:cNvPr>
              <p:cNvSpPr>
                <a:spLocks/>
              </p:cNvSpPr>
              <p:nvPr/>
            </p:nvSpPr>
            <p:spPr bwMode="ltGray">
              <a:xfrm rot="-5400000">
                <a:off x="3208" y="1663"/>
                <a:ext cx="625" cy="420"/>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42" name="Freeform 12">
                <a:extLst>
                  <a:ext uri="{FF2B5EF4-FFF2-40B4-BE49-F238E27FC236}">
                    <a16:creationId xmlns:a16="http://schemas.microsoft.com/office/drawing/2014/main" id="{DCA19AE7-C2C2-764A-A356-1B96B8EA653D}"/>
                  </a:ext>
                </a:extLst>
              </p:cNvPr>
              <p:cNvSpPr>
                <a:spLocks/>
              </p:cNvSpPr>
              <p:nvPr/>
            </p:nvSpPr>
            <p:spPr bwMode="ltGray">
              <a:xfrm rot="-5400000">
                <a:off x="2868" y="1662"/>
                <a:ext cx="625"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43" name="Freeform 13">
                <a:extLst>
                  <a:ext uri="{FF2B5EF4-FFF2-40B4-BE49-F238E27FC236}">
                    <a16:creationId xmlns:a16="http://schemas.microsoft.com/office/drawing/2014/main" id="{B579EBCE-BED1-1542-9E12-455F4253E638}"/>
                  </a:ext>
                </a:extLst>
              </p:cNvPr>
              <p:cNvSpPr>
                <a:spLocks/>
              </p:cNvSpPr>
              <p:nvPr/>
            </p:nvSpPr>
            <p:spPr bwMode="ltGray">
              <a:xfrm rot="-5400000">
                <a:off x="1828" y="1748"/>
                <a:ext cx="625" cy="256"/>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44" name="Freeform 14">
                <a:extLst>
                  <a:ext uri="{FF2B5EF4-FFF2-40B4-BE49-F238E27FC236}">
                    <a16:creationId xmlns:a16="http://schemas.microsoft.com/office/drawing/2014/main" id="{878CE48F-4429-4A46-B415-DB3E133318E1}"/>
                  </a:ext>
                </a:extLst>
              </p:cNvPr>
              <p:cNvSpPr>
                <a:spLocks/>
              </p:cNvSpPr>
              <p:nvPr/>
            </p:nvSpPr>
            <p:spPr bwMode="ltGray">
              <a:xfrm rot="-5400000">
                <a:off x="2549" y="1728"/>
                <a:ext cx="625" cy="293"/>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45" name="Freeform 15">
                <a:extLst>
                  <a:ext uri="{FF2B5EF4-FFF2-40B4-BE49-F238E27FC236}">
                    <a16:creationId xmlns:a16="http://schemas.microsoft.com/office/drawing/2014/main" id="{E89172D5-8C2F-B240-A5D7-E19A12265C09}"/>
                  </a:ext>
                </a:extLst>
              </p:cNvPr>
              <p:cNvSpPr>
                <a:spLocks/>
              </p:cNvSpPr>
              <p:nvPr/>
            </p:nvSpPr>
            <p:spPr bwMode="ltGray">
              <a:xfrm rot="-5400000">
                <a:off x="2328" y="1696"/>
                <a:ext cx="625" cy="360"/>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46" name="Freeform 16">
                <a:extLst>
                  <a:ext uri="{FF2B5EF4-FFF2-40B4-BE49-F238E27FC236}">
                    <a16:creationId xmlns:a16="http://schemas.microsoft.com/office/drawing/2014/main" id="{F7357549-45CA-4D40-9D5A-0A603C886A6D}"/>
                  </a:ext>
                </a:extLst>
              </p:cNvPr>
              <p:cNvSpPr>
                <a:spLocks/>
              </p:cNvSpPr>
              <p:nvPr/>
            </p:nvSpPr>
            <p:spPr bwMode="ltGray">
              <a:xfrm rot="-5400000">
                <a:off x="2041" y="1722"/>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47" name="Freeform 17">
                <a:extLst>
                  <a:ext uri="{FF2B5EF4-FFF2-40B4-BE49-F238E27FC236}">
                    <a16:creationId xmlns:a16="http://schemas.microsoft.com/office/drawing/2014/main" id="{5B606475-3C96-7A41-A978-F862034EF05A}"/>
                  </a:ext>
                </a:extLst>
              </p:cNvPr>
              <p:cNvSpPr>
                <a:spLocks/>
              </p:cNvSpPr>
              <p:nvPr/>
            </p:nvSpPr>
            <p:spPr bwMode="ltGray">
              <a:xfrm rot="-5400000">
                <a:off x="4075" y="1665"/>
                <a:ext cx="625"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48" name="Freeform 18">
                <a:extLst>
                  <a:ext uri="{FF2B5EF4-FFF2-40B4-BE49-F238E27FC236}">
                    <a16:creationId xmlns:a16="http://schemas.microsoft.com/office/drawing/2014/main" id="{B8ADB59E-5C2F-6142-957E-0D4B9E4FFCEF}"/>
                  </a:ext>
                </a:extLst>
              </p:cNvPr>
              <p:cNvSpPr>
                <a:spLocks/>
              </p:cNvSpPr>
              <p:nvPr/>
            </p:nvSpPr>
            <p:spPr bwMode="ltGray">
              <a:xfrm rot="-5400000">
                <a:off x="3733" y="1665"/>
                <a:ext cx="625" cy="423"/>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49" name="Freeform 19">
                <a:extLst>
                  <a:ext uri="{FF2B5EF4-FFF2-40B4-BE49-F238E27FC236}">
                    <a16:creationId xmlns:a16="http://schemas.microsoft.com/office/drawing/2014/main" id="{1467CFA3-D33F-3145-B80E-D819B044EE12}"/>
                  </a:ext>
                </a:extLst>
              </p:cNvPr>
              <p:cNvSpPr>
                <a:spLocks/>
              </p:cNvSpPr>
              <p:nvPr/>
            </p:nvSpPr>
            <p:spPr bwMode="ltGray">
              <a:xfrm rot="-5400000">
                <a:off x="4580" y="1745"/>
                <a:ext cx="625"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50" name="Freeform 20">
                <a:extLst>
                  <a:ext uri="{FF2B5EF4-FFF2-40B4-BE49-F238E27FC236}">
                    <a16:creationId xmlns:a16="http://schemas.microsoft.com/office/drawing/2014/main" id="{862C4483-E3C9-2C4B-9CD7-5660654D7D03}"/>
                  </a:ext>
                </a:extLst>
              </p:cNvPr>
              <p:cNvSpPr>
                <a:spLocks/>
              </p:cNvSpPr>
              <p:nvPr/>
            </p:nvSpPr>
            <p:spPr bwMode="ltGray">
              <a:xfrm>
                <a:off x="5469" y="1560"/>
                <a:ext cx="291" cy="626"/>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51" name="Freeform 21">
                <a:extLst>
                  <a:ext uri="{FF2B5EF4-FFF2-40B4-BE49-F238E27FC236}">
                    <a16:creationId xmlns:a16="http://schemas.microsoft.com/office/drawing/2014/main" id="{DCA19583-4799-354B-BBB1-EE79B955FD34}"/>
                  </a:ext>
                </a:extLst>
              </p:cNvPr>
              <p:cNvSpPr>
                <a:spLocks/>
              </p:cNvSpPr>
              <p:nvPr/>
            </p:nvSpPr>
            <p:spPr bwMode="ltGray">
              <a:xfrm rot="-5400000">
                <a:off x="5080" y="1692"/>
                <a:ext cx="625"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52" name="Freeform 22">
                <a:extLst>
                  <a:ext uri="{FF2B5EF4-FFF2-40B4-BE49-F238E27FC236}">
                    <a16:creationId xmlns:a16="http://schemas.microsoft.com/office/drawing/2014/main" id="{B2C31277-530A-E14B-9014-DB2997216E1F}"/>
                  </a:ext>
                </a:extLst>
              </p:cNvPr>
              <p:cNvSpPr>
                <a:spLocks/>
              </p:cNvSpPr>
              <p:nvPr/>
            </p:nvSpPr>
            <p:spPr bwMode="ltGray">
              <a:xfrm rot="-5400000">
                <a:off x="4794" y="1718"/>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032" name="Freeform 23">
              <a:extLst>
                <a:ext uri="{FF2B5EF4-FFF2-40B4-BE49-F238E27FC236}">
                  <a16:creationId xmlns:a16="http://schemas.microsoft.com/office/drawing/2014/main" id="{BBF62E88-FE98-3E4A-B32C-9A7A504578E7}"/>
                </a:ext>
              </a:extLst>
            </p:cNvPr>
            <p:cNvSpPr>
              <a:spLocks/>
            </p:cNvSpPr>
            <p:nvPr/>
          </p:nvSpPr>
          <p:spPr bwMode="ltGray">
            <a:xfrm rot="16200000" flipH="1">
              <a:off x="-1954" y="1951"/>
              <a:ext cx="4320" cy="412"/>
            </a:xfrm>
            <a:custGeom>
              <a:avLst/>
              <a:gdLst>
                <a:gd name="T0" fmla="*/ 0 w 5762"/>
                <a:gd name="T1" fmla="*/ 196 h 385"/>
                <a:gd name="T2" fmla="*/ 5762 w 5762"/>
                <a:gd name="T3" fmla="*/ 188 h 385"/>
                <a:gd name="T4" fmla="*/ 5762 w 5762"/>
                <a:gd name="T5" fmla="*/ 4 h 385"/>
                <a:gd name="T6" fmla="*/ 0 w 5762"/>
                <a:gd name="T7" fmla="*/ 0 h 385"/>
                <a:gd name="T8" fmla="*/ 0 w 5762"/>
                <a:gd name="T9" fmla="*/ 196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US"/>
            </a:p>
          </p:txBody>
        </p:sp>
        <p:sp>
          <p:nvSpPr>
            <p:cNvPr id="1033" name="Freeform 24">
              <a:extLst>
                <a:ext uri="{FF2B5EF4-FFF2-40B4-BE49-F238E27FC236}">
                  <a16:creationId xmlns:a16="http://schemas.microsoft.com/office/drawing/2014/main" id="{DC93E873-0440-8349-B54D-14A4238C0629}"/>
                </a:ext>
              </a:extLst>
            </p:cNvPr>
            <p:cNvSpPr>
              <a:spLocks/>
            </p:cNvSpPr>
            <p:nvPr/>
          </p:nvSpPr>
          <p:spPr bwMode="ltGray">
            <a:xfrm rot="16200000" flipH="1">
              <a:off x="-1584" y="2062"/>
              <a:ext cx="4319" cy="188"/>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US"/>
            </a:p>
          </p:txBody>
        </p:sp>
      </p:grpSp>
      <p:sp>
        <p:nvSpPr>
          <p:cNvPr id="1027" name="Rectangle 25">
            <a:extLst>
              <a:ext uri="{FF2B5EF4-FFF2-40B4-BE49-F238E27FC236}">
                <a16:creationId xmlns:a16="http://schemas.microsoft.com/office/drawing/2014/main" id="{54359EC2-0DBA-6441-A983-B6373AA94CDB}"/>
              </a:ext>
            </a:extLst>
          </p:cNvPr>
          <p:cNvSpPr>
            <a:spLocks noGrp="1" noChangeArrowheads="1"/>
          </p:cNvSpPr>
          <p:nvPr>
            <p:ph type="title"/>
          </p:nvPr>
        </p:nvSpPr>
        <p:spPr bwMode="auto">
          <a:xfrm>
            <a:off x="685800" y="3048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26">
            <a:extLst>
              <a:ext uri="{FF2B5EF4-FFF2-40B4-BE49-F238E27FC236}">
                <a16:creationId xmlns:a16="http://schemas.microsoft.com/office/drawing/2014/main" id="{2F4E9CDC-4D42-5745-8FC1-6206C6D03C79}"/>
              </a:ext>
            </a:extLst>
          </p:cNvPr>
          <p:cNvSpPr>
            <a:spLocks noGrp="1" noChangeArrowheads="1"/>
          </p:cNvSpPr>
          <p:nvPr>
            <p:ph type="body" idx="1"/>
          </p:nvPr>
        </p:nvSpPr>
        <p:spPr bwMode="auto">
          <a:xfrm>
            <a:off x="685800" y="1600200"/>
            <a:ext cx="8153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2124" name="Rectangle 28">
            <a:extLst>
              <a:ext uri="{FF2B5EF4-FFF2-40B4-BE49-F238E27FC236}">
                <a16:creationId xmlns:a16="http://schemas.microsoft.com/office/drawing/2014/main" id="{A0218698-8E68-CA49-BC72-2789A8BCCA23}"/>
              </a:ext>
            </a:extLst>
          </p:cNvPr>
          <p:cNvSpPr>
            <a:spLocks noGrp="1" noChangeArrowheads="1"/>
          </p:cNvSpPr>
          <p:nvPr>
            <p:ph type="ftr" sz="quarter" idx="3"/>
          </p:nvPr>
        </p:nvSpPr>
        <p:spPr bwMode="auto">
          <a:xfrm>
            <a:off x="685800" y="6400800"/>
            <a:ext cx="28956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200" smtClean="0">
                <a:latin typeface="Arial" charset="0"/>
                <a:ea typeface="ＭＳ Ｐゴシック" charset="0"/>
                <a:cs typeface="ＭＳ Ｐゴシック" charset="0"/>
              </a:defRPr>
            </a:lvl1pPr>
          </a:lstStyle>
          <a:p>
            <a:pPr>
              <a:defRPr/>
            </a:pPr>
            <a:r>
              <a:rPr lang="en-US"/>
              <a:t>COSC221: Computer Organization I</a:t>
            </a:r>
          </a:p>
        </p:txBody>
      </p:sp>
      <p:sp>
        <p:nvSpPr>
          <p:cNvPr id="132125" name="Rectangle 29">
            <a:extLst>
              <a:ext uri="{FF2B5EF4-FFF2-40B4-BE49-F238E27FC236}">
                <a16:creationId xmlns:a16="http://schemas.microsoft.com/office/drawing/2014/main" id="{4A1FD448-2B22-CB4F-8DB0-C492A593335A}"/>
              </a:ext>
            </a:extLst>
          </p:cNvPr>
          <p:cNvSpPr>
            <a:spLocks noGrp="1" noChangeArrowheads="1"/>
          </p:cNvSpPr>
          <p:nvPr>
            <p:ph type="sldNum" sz="quarter" idx="4"/>
          </p:nvPr>
        </p:nvSpPr>
        <p:spPr bwMode="auto">
          <a:xfrm>
            <a:off x="6934200" y="6400800"/>
            <a:ext cx="1905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latin typeface="Arial" panose="020B0604020202020204" pitchFamily="34" charset="0"/>
              </a:defRPr>
            </a:lvl1pPr>
          </a:lstStyle>
          <a:p>
            <a:fld id="{7D73D993-F30C-0149-8312-A9F2DE723DC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02"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hdr="0" dt="0"/>
  <p:txStyles>
    <p:titleStyle>
      <a:lvl1pPr algn="l" rtl="0" eaLnBrk="0" fontAlgn="base" hangingPunct="0">
        <a:spcBef>
          <a:spcPct val="0"/>
        </a:spcBef>
        <a:spcAft>
          <a:spcPct val="0"/>
        </a:spcAft>
        <a:defRPr sz="36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3600">
          <a:solidFill>
            <a:schemeClr val="tx2"/>
          </a:solidFill>
          <a:latin typeface="Tahoma" charset="0"/>
          <a:ea typeface="ＭＳ Ｐゴシック" charset="0"/>
          <a:cs typeface="ＭＳ Ｐゴシック" charset="0"/>
        </a:defRPr>
      </a:lvl2pPr>
      <a:lvl3pPr algn="l" rtl="0" eaLnBrk="0" fontAlgn="base" hangingPunct="0">
        <a:spcBef>
          <a:spcPct val="0"/>
        </a:spcBef>
        <a:spcAft>
          <a:spcPct val="0"/>
        </a:spcAft>
        <a:defRPr sz="3600">
          <a:solidFill>
            <a:schemeClr val="tx2"/>
          </a:solidFill>
          <a:latin typeface="Tahoma" charset="0"/>
          <a:ea typeface="ＭＳ Ｐゴシック" charset="0"/>
          <a:cs typeface="ＭＳ Ｐゴシック" charset="0"/>
        </a:defRPr>
      </a:lvl3pPr>
      <a:lvl4pPr algn="l" rtl="0" eaLnBrk="0" fontAlgn="base" hangingPunct="0">
        <a:spcBef>
          <a:spcPct val="0"/>
        </a:spcBef>
        <a:spcAft>
          <a:spcPct val="0"/>
        </a:spcAft>
        <a:defRPr sz="3600">
          <a:solidFill>
            <a:schemeClr val="tx2"/>
          </a:solidFill>
          <a:latin typeface="Tahoma" charset="0"/>
          <a:ea typeface="ＭＳ Ｐゴシック" charset="0"/>
          <a:cs typeface="ＭＳ Ｐゴシック" charset="0"/>
        </a:defRPr>
      </a:lvl4pPr>
      <a:lvl5pPr algn="l" rtl="0" eaLnBrk="0" fontAlgn="base" hangingPunct="0">
        <a:spcBef>
          <a:spcPct val="0"/>
        </a:spcBef>
        <a:spcAft>
          <a:spcPct val="0"/>
        </a:spcAft>
        <a:defRPr sz="3600">
          <a:solidFill>
            <a:schemeClr val="tx2"/>
          </a:solidFill>
          <a:latin typeface="Tahoma" charset="0"/>
          <a:ea typeface="ＭＳ Ｐゴシック" charset="0"/>
          <a:cs typeface="ＭＳ Ｐゴシック" charset="0"/>
        </a:defRPr>
      </a:lvl5pPr>
      <a:lvl6pPr marL="457200" algn="l" rtl="0" fontAlgn="base">
        <a:spcBef>
          <a:spcPct val="0"/>
        </a:spcBef>
        <a:spcAft>
          <a:spcPct val="0"/>
        </a:spcAft>
        <a:defRPr sz="3600">
          <a:solidFill>
            <a:schemeClr val="tx2"/>
          </a:solidFill>
          <a:latin typeface="Tahoma" charset="0"/>
        </a:defRPr>
      </a:lvl6pPr>
      <a:lvl7pPr marL="914400" algn="l" rtl="0" fontAlgn="base">
        <a:spcBef>
          <a:spcPct val="0"/>
        </a:spcBef>
        <a:spcAft>
          <a:spcPct val="0"/>
        </a:spcAft>
        <a:defRPr sz="3600">
          <a:solidFill>
            <a:schemeClr val="tx2"/>
          </a:solidFill>
          <a:latin typeface="Tahoma" charset="0"/>
        </a:defRPr>
      </a:lvl7pPr>
      <a:lvl8pPr marL="1371600" algn="l" rtl="0" fontAlgn="base">
        <a:spcBef>
          <a:spcPct val="0"/>
        </a:spcBef>
        <a:spcAft>
          <a:spcPct val="0"/>
        </a:spcAft>
        <a:defRPr sz="3600">
          <a:solidFill>
            <a:schemeClr val="tx2"/>
          </a:solidFill>
          <a:latin typeface="Tahoma" charset="0"/>
        </a:defRPr>
      </a:lvl8pPr>
      <a:lvl9pPr marL="1828800" algn="l" rtl="0" fontAlgn="base">
        <a:spcBef>
          <a:spcPct val="0"/>
        </a:spcBef>
        <a:spcAft>
          <a:spcPct val="0"/>
        </a:spcAft>
        <a:defRPr sz="3600">
          <a:solidFill>
            <a:schemeClr val="tx2"/>
          </a:solidFill>
          <a:latin typeface="Tahoma" charset="0"/>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n"/>
        <a:defRPr sz="24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Arial" charset="0"/>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Arial" charset="0"/>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Arial" charset="0"/>
          <a:ea typeface="ＭＳ Ｐゴシック" charset="-128"/>
        </a:defRPr>
      </a:lvl5pPr>
      <a:lvl6pPr marL="2514600" indent="-228600" algn="l" rtl="0" fontAlgn="base">
        <a:spcBef>
          <a:spcPct val="20000"/>
        </a:spcBef>
        <a:spcAft>
          <a:spcPct val="0"/>
        </a:spcAft>
        <a:buChar char="»"/>
        <a:defRPr sz="2000">
          <a:solidFill>
            <a:schemeClr val="tx1"/>
          </a:solidFill>
          <a:latin typeface="Arial" charset="0"/>
          <a:ea typeface="ＭＳ Ｐゴシック" charset="-128"/>
        </a:defRPr>
      </a:lvl6pPr>
      <a:lvl7pPr marL="2971800" indent="-228600" algn="l" rtl="0" fontAlgn="base">
        <a:spcBef>
          <a:spcPct val="20000"/>
        </a:spcBef>
        <a:spcAft>
          <a:spcPct val="0"/>
        </a:spcAft>
        <a:buChar char="»"/>
        <a:defRPr sz="2000">
          <a:solidFill>
            <a:schemeClr val="tx1"/>
          </a:solidFill>
          <a:latin typeface="Arial" charset="0"/>
          <a:ea typeface="ＭＳ Ｐゴシック" charset="-128"/>
        </a:defRPr>
      </a:lvl7pPr>
      <a:lvl8pPr marL="3429000" indent="-228600" algn="l" rtl="0" fontAlgn="base">
        <a:spcBef>
          <a:spcPct val="20000"/>
        </a:spcBef>
        <a:spcAft>
          <a:spcPct val="0"/>
        </a:spcAft>
        <a:buChar char="»"/>
        <a:defRPr sz="2000">
          <a:solidFill>
            <a:schemeClr val="tx1"/>
          </a:solidFill>
          <a:latin typeface="Arial" charset="0"/>
          <a:ea typeface="ＭＳ Ｐゴシック" charset="-128"/>
        </a:defRPr>
      </a:lvl8pPr>
      <a:lvl9pPr marL="3886200" indent="-228600" algn="l" rtl="0" fontAlgn="base">
        <a:spcBef>
          <a:spcPct val="20000"/>
        </a:spcBef>
        <a:spcAft>
          <a:spcPct val="0"/>
        </a:spcAft>
        <a:buChar char="»"/>
        <a:defRPr sz="2000">
          <a:solidFill>
            <a:schemeClr val="tx1"/>
          </a:solidFill>
          <a:latin typeface="Arial"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8">
            <a:extLst>
              <a:ext uri="{FF2B5EF4-FFF2-40B4-BE49-F238E27FC236}">
                <a16:creationId xmlns:a16="http://schemas.microsoft.com/office/drawing/2014/main" id="{3372A3E0-7F4A-1648-804B-47971FF3354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a:solidFill>
                  <a:srgbClr val="000000"/>
                </a:solidFill>
                <a:latin typeface="Arial" panose="020B0604020202020204" pitchFamily="34" charset="0"/>
              </a:rPr>
              <a:t>COSC221: Computer Organization I</a:t>
            </a:r>
          </a:p>
        </p:txBody>
      </p:sp>
      <p:sp>
        <p:nvSpPr>
          <p:cNvPr id="17410" name="Rectangle 29">
            <a:extLst>
              <a:ext uri="{FF2B5EF4-FFF2-40B4-BE49-F238E27FC236}">
                <a16:creationId xmlns:a16="http://schemas.microsoft.com/office/drawing/2014/main" id="{ED102C43-D41E-C94F-9AF0-48D38699D79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FA03B52-C572-F745-B598-A43958B21247}" type="slidenum">
              <a:rPr lang="en-US" altLang="en-US" sz="1400">
                <a:solidFill>
                  <a:srgbClr val="000000"/>
                </a:solidFill>
                <a:latin typeface="Arial" panose="020B0604020202020204" pitchFamily="34" charset="0"/>
              </a:rPr>
              <a:pPr eaLnBrk="1" hangingPunct="1"/>
              <a:t>1</a:t>
            </a:fld>
            <a:endParaRPr lang="en-US" altLang="en-US" sz="1400">
              <a:solidFill>
                <a:srgbClr val="000000"/>
              </a:solidFill>
              <a:latin typeface="Arial" panose="020B0604020202020204" pitchFamily="34" charset="0"/>
            </a:endParaRPr>
          </a:p>
        </p:txBody>
      </p:sp>
      <p:sp>
        <p:nvSpPr>
          <p:cNvPr id="17411" name="Rectangle 2">
            <a:extLst>
              <a:ext uri="{FF2B5EF4-FFF2-40B4-BE49-F238E27FC236}">
                <a16:creationId xmlns:a16="http://schemas.microsoft.com/office/drawing/2014/main" id="{81D38ECE-6297-DD4F-8AC2-73928B1D283D}"/>
              </a:ext>
            </a:extLst>
          </p:cNvPr>
          <p:cNvSpPr>
            <a:spLocks noGrp="1" noChangeArrowheads="1"/>
          </p:cNvSpPr>
          <p:nvPr>
            <p:ph type="ctrTitle"/>
          </p:nvPr>
        </p:nvSpPr>
        <p:spPr>
          <a:xfrm>
            <a:off x="685800" y="1158875"/>
            <a:ext cx="7772400" cy="1431925"/>
          </a:xfrm>
        </p:spPr>
        <p:txBody>
          <a:bodyPr/>
          <a:lstStyle/>
          <a:p>
            <a:pPr eaLnBrk="1" hangingPunct="1"/>
            <a:r>
              <a:rPr lang="en-US" altLang="en-US">
                <a:ea typeface="ＭＳ Ｐゴシック" panose="020B0600070205080204" pitchFamily="34" charset="-128"/>
              </a:rPr>
              <a:t>Chapter 2:Bits, Data Types, and Operations</a:t>
            </a:r>
          </a:p>
        </p:txBody>
      </p:sp>
      <p:sp>
        <p:nvSpPr>
          <p:cNvPr id="17412" name="Rectangle 3">
            <a:extLst>
              <a:ext uri="{FF2B5EF4-FFF2-40B4-BE49-F238E27FC236}">
                <a16:creationId xmlns:a16="http://schemas.microsoft.com/office/drawing/2014/main" id="{95630846-4CB1-C34C-9A3C-9AA0A55DB200}"/>
              </a:ext>
            </a:extLst>
          </p:cNvPr>
          <p:cNvSpPr>
            <a:spLocks noGrp="1" noChangeArrowheads="1"/>
          </p:cNvSpPr>
          <p:nvPr>
            <p:ph type="subTitle" idx="1"/>
          </p:nvPr>
        </p:nvSpPr>
        <p:spPr>
          <a:xfrm>
            <a:off x="990600" y="3886200"/>
            <a:ext cx="7467600" cy="1752600"/>
          </a:xfrm>
        </p:spPr>
        <p:txBody>
          <a:bodyPr/>
          <a:lstStyle/>
          <a:p>
            <a:pPr eaLnBrk="1" hangingPunct="1">
              <a:buFont typeface="Wingdings" pitchFamily="2" charset="2"/>
              <a:buNone/>
            </a:pPr>
            <a:r>
              <a:rPr lang="en-US" altLang="en-US" sz="2000" b="1">
                <a:ea typeface="ＭＳ Ｐゴシック" panose="020B0600070205080204" pitchFamily="34" charset="-128"/>
              </a:rPr>
              <a:t>Source:</a:t>
            </a:r>
            <a:r>
              <a:rPr lang="en-US" altLang="en-US" sz="2000">
                <a:ea typeface="ＭＳ Ｐゴシック" panose="020B0600070205080204" pitchFamily="34" charset="-128"/>
              </a:rPr>
              <a:t> </a:t>
            </a:r>
          </a:p>
          <a:p>
            <a:pPr eaLnBrk="1" hangingPunct="1">
              <a:buFont typeface="Wingdings" pitchFamily="2" charset="2"/>
              <a:buNone/>
            </a:pPr>
            <a:r>
              <a:rPr lang="en-US" altLang="en-US" sz="2000">
                <a:ea typeface="ＭＳ Ｐゴシック" panose="020B0600070205080204" pitchFamily="34" charset="-128"/>
              </a:rPr>
              <a:t>Introduction to Computing Systems from bits &amp; gates to C &amp; beyond (McGraw-Hill, 2004)</a:t>
            </a:r>
          </a:p>
        </p:txBody>
      </p:sp>
    </p:spTree>
  </p:cSld>
  <p:clrMapOvr>
    <a:masterClrMapping/>
  </p:clrMapOvr>
  <p:transition spd="med">
    <p:diamond/>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Footer Placeholder 3">
            <a:extLst>
              <a:ext uri="{FF2B5EF4-FFF2-40B4-BE49-F238E27FC236}">
                <a16:creationId xmlns:a16="http://schemas.microsoft.com/office/drawing/2014/main" id="{04D07073-89CE-EF41-B818-2486404A174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26626" name="Slide Number Placeholder 4">
            <a:extLst>
              <a:ext uri="{FF2B5EF4-FFF2-40B4-BE49-F238E27FC236}">
                <a16:creationId xmlns:a16="http://schemas.microsoft.com/office/drawing/2014/main" id="{D1C15FC1-F3B6-C14E-A57C-85AC20A091E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A894267-FF7A-E74B-8E65-04BF8BCAB53C}" type="slidenum">
              <a:rPr lang="en-US" altLang="en-US" sz="1400">
                <a:latin typeface="Arial" panose="020B0604020202020204" pitchFamily="34" charset="0"/>
              </a:rPr>
              <a:pPr eaLnBrk="1" hangingPunct="1"/>
              <a:t>10</a:t>
            </a:fld>
            <a:endParaRPr lang="en-US" altLang="en-US" sz="1400">
              <a:latin typeface="Arial" panose="020B0604020202020204" pitchFamily="34" charset="0"/>
            </a:endParaRPr>
          </a:p>
        </p:txBody>
      </p:sp>
      <p:sp>
        <p:nvSpPr>
          <p:cNvPr id="26627" name="Rectangle 2">
            <a:extLst>
              <a:ext uri="{FF2B5EF4-FFF2-40B4-BE49-F238E27FC236}">
                <a16:creationId xmlns:a16="http://schemas.microsoft.com/office/drawing/2014/main" id="{85533A8B-33C2-914F-B862-28CBEB4BB80E}"/>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Decimal </a:t>
            </a:r>
            <a:r>
              <a:rPr lang="en-US" altLang="en-US">
                <a:ea typeface="ＭＳ Ｐゴシック" panose="020B0600070205080204" pitchFamily="34" charset="-128"/>
                <a:sym typeface="Symbol" pitchFamily="2" charset="2"/>
              </a:rPr>
              <a:t></a:t>
            </a:r>
            <a:r>
              <a:rPr lang="en-US" altLang="en-US">
                <a:ea typeface="ＭＳ Ｐゴシック" panose="020B0600070205080204" pitchFamily="34" charset="-128"/>
              </a:rPr>
              <a:t> Binary Conversion</a:t>
            </a:r>
          </a:p>
        </p:txBody>
      </p:sp>
      <p:sp>
        <p:nvSpPr>
          <p:cNvPr id="185347" name="Rectangle 3">
            <a:extLst>
              <a:ext uri="{FF2B5EF4-FFF2-40B4-BE49-F238E27FC236}">
                <a16:creationId xmlns:a16="http://schemas.microsoft.com/office/drawing/2014/main" id="{933BACEE-07B4-8443-8B7D-BC6E8437BD59}"/>
              </a:ext>
            </a:extLst>
          </p:cNvPr>
          <p:cNvSpPr>
            <a:spLocks noGrp="1" noChangeArrowheads="1"/>
          </p:cNvSpPr>
          <p:nvPr>
            <p:ph type="body" idx="1"/>
          </p:nvPr>
        </p:nvSpPr>
        <p:spPr/>
        <p:txBody>
          <a:bodyPr/>
          <a:lstStyle/>
          <a:p>
            <a:pPr eaLnBrk="1" hangingPunct="1">
              <a:buFont typeface="Wingdings" pitchFamily="2" charset="2"/>
              <a:buNone/>
            </a:pPr>
            <a:r>
              <a:rPr lang="en-US" altLang="en-US" sz="2200">
                <a:ea typeface="ＭＳ Ｐゴシック" panose="020B0600070205080204" pitchFamily="34" charset="-128"/>
              </a:rPr>
              <a:t>Step 1: Divide the value by two and record the remainder</a:t>
            </a:r>
          </a:p>
          <a:p>
            <a:pPr eaLnBrk="1" hangingPunct="1">
              <a:buFont typeface="Wingdings" pitchFamily="2" charset="2"/>
              <a:buNone/>
            </a:pPr>
            <a:r>
              <a:rPr lang="en-US" altLang="en-US" sz="2200">
                <a:ea typeface="ＭＳ Ｐゴシック" panose="020B0600070205080204" pitchFamily="34" charset="-128"/>
              </a:rPr>
              <a:t>Step 2: As long as the quotient is not zero, continue to divide the newest quotient by two and record the remainder</a:t>
            </a:r>
          </a:p>
          <a:p>
            <a:pPr eaLnBrk="1" hangingPunct="1">
              <a:buFont typeface="Wingdings" pitchFamily="2" charset="2"/>
              <a:buNone/>
            </a:pPr>
            <a:r>
              <a:rPr lang="en-US" altLang="en-US" sz="2200">
                <a:ea typeface="ＭＳ Ｐゴシック" panose="020B0600070205080204" pitchFamily="34" charset="-128"/>
              </a:rPr>
              <a:t>Step 3: Now that the quotient of zero has been obtained, the binary representation of the original value consists of the remainders listed from right to left in the order they were recorded.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53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53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5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Footer Placeholder 3">
            <a:extLst>
              <a:ext uri="{FF2B5EF4-FFF2-40B4-BE49-F238E27FC236}">
                <a16:creationId xmlns:a16="http://schemas.microsoft.com/office/drawing/2014/main" id="{98F2CA3C-061A-204E-828E-0F8E5DA2E63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27650" name="Slide Number Placeholder 4">
            <a:extLst>
              <a:ext uri="{FF2B5EF4-FFF2-40B4-BE49-F238E27FC236}">
                <a16:creationId xmlns:a16="http://schemas.microsoft.com/office/drawing/2014/main" id="{529F3C68-CDE1-B242-8D95-236AA27CDB8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A62B8E6A-576E-204A-8D56-A4CDE4C5A224}" type="slidenum">
              <a:rPr lang="en-US" altLang="en-US" sz="1400">
                <a:latin typeface="Arial" panose="020B0604020202020204" pitchFamily="34" charset="0"/>
              </a:rPr>
              <a:pPr eaLnBrk="1" hangingPunct="1"/>
              <a:t>11</a:t>
            </a:fld>
            <a:endParaRPr lang="en-US" altLang="en-US" sz="1400">
              <a:latin typeface="Arial" panose="020B0604020202020204" pitchFamily="34" charset="0"/>
            </a:endParaRPr>
          </a:p>
        </p:txBody>
      </p:sp>
      <p:sp>
        <p:nvSpPr>
          <p:cNvPr id="27651" name="Rectangle 2">
            <a:extLst>
              <a:ext uri="{FF2B5EF4-FFF2-40B4-BE49-F238E27FC236}">
                <a16:creationId xmlns:a16="http://schemas.microsoft.com/office/drawing/2014/main" id="{92DF2F45-F353-9F49-A01C-5577506131FE}"/>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Decimal </a:t>
            </a:r>
            <a:r>
              <a:rPr lang="en-US" altLang="en-US">
                <a:ea typeface="ＭＳ Ｐゴシック" panose="020B0600070205080204" pitchFamily="34" charset="-128"/>
                <a:sym typeface="Symbol" pitchFamily="2" charset="2"/>
              </a:rPr>
              <a:t></a:t>
            </a:r>
            <a:r>
              <a:rPr lang="en-US" altLang="en-US">
                <a:ea typeface="ＭＳ Ｐゴシック" panose="020B0600070205080204" pitchFamily="34" charset="-128"/>
              </a:rPr>
              <a:t> Binary Conversion Examples</a:t>
            </a:r>
          </a:p>
        </p:txBody>
      </p:sp>
      <p:sp>
        <p:nvSpPr>
          <p:cNvPr id="187395" name="Rectangle 3">
            <a:extLst>
              <a:ext uri="{FF2B5EF4-FFF2-40B4-BE49-F238E27FC236}">
                <a16:creationId xmlns:a16="http://schemas.microsoft.com/office/drawing/2014/main" id="{D5FF4D1D-A66B-A844-83D6-A6CD0965035F}"/>
              </a:ext>
            </a:extLst>
          </p:cNvPr>
          <p:cNvSpPr>
            <a:spLocks noGrp="1" noChangeArrowheads="1"/>
          </p:cNvSpPr>
          <p:nvPr>
            <p:ph type="body" idx="1"/>
          </p:nvPr>
        </p:nvSpPr>
        <p:spPr/>
        <p:txBody>
          <a:bodyPr/>
          <a:lstStyle/>
          <a:p>
            <a:pPr eaLnBrk="1" hangingPunct="1"/>
            <a:r>
              <a:rPr lang="en-US" altLang="en-US" dirty="0">
                <a:ea typeface="ＭＳ Ｐゴシック" panose="020B0600070205080204" pitchFamily="34" charset="-128"/>
              </a:rPr>
              <a:t>Example 1:</a:t>
            </a:r>
          </a:p>
          <a:p>
            <a:pPr lvl="2" eaLnBrk="1" hangingPunct="1">
              <a:buFontTx/>
              <a:buNone/>
            </a:pPr>
            <a:r>
              <a:rPr lang="en-US" altLang="en-US" sz="3200" dirty="0">
                <a:latin typeface="Arial" panose="020B0604020202020204" pitchFamily="34" charset="0"/>
                <a:ea typeface="ＭＳ Ｐゴシック" panose="020B0600070205080204" pitchFamily="34" charset="-128"/>
              </a:rPr>
              <a:t>25 = __________b ?</a:t>
            </a:r>
          </a:p>
          <a:p>
            <a:pPr eaLnBrk="1" hangingPunct="1"/>
            <a:r>
              <a:rPr lang="en-US" altLang="en-US" dirty="0">
                <a:ea typeface="ＭＳ Ｐゴシック" panose="020B0600070205080204" pitchFamily="34" charset="-128"/>
              </a:rPr>
              <a:t>Example 2:</a:t>
            </a:r>
          </a:p>
          <a:p>
            <a:pPr lvl="2" eaLnBrk="1" hangingPunct="1">
              <a:buFontTx/>
              <a:buNone/>
            </a:pPr>
            <a:r>
              <a:rPr lang="en-US" altLang="en-US" sz="3200" dirty="0">
                <a:latin typeface="Arial" panose="020B0604020202020204" pitchFamily="34" charset="0"/>
                <a:ea typeface="ＭＳ Ｐゴシック" panose="020B0600070205080204" pitchFamily="34" charset="-128"/>
              </a:rPr>
              <a:t>14 = __________b ?</a:t>
            </a:r>
            <a:endParaRPr lang="en-US" altLang="en-US" dirty="0">
              <a:latin typeface="Arial" panose="020B0604020202020204" pitchFamily="34" charset="0"/>
              <a:ea typeface="ＭＳ Ｐゴシック" panose="020B0600070205080204" pitchFamily="34" charset="-128"/>
            </a:endParaRPr>
          </a:p>
          <a:p>
            <a:pPr eaLnBrk="1" hangingPunct="1"/>
            <a:r>
              <a:rPr lang="en-US" altLang="en-US" dirty="0">
                <a:ea typeface="ＭＳ Ｐゴシック" panose="020B0600070205080204" pitchFamily="34" charset="-128"/>
              </a:rPr>
              <a:t>Example 3:</a:t>
            </a:r>
          </a:p>
          <a:p>
            <a:pPr lvl="2" eaLnBrk="1" hangingPunct="1">
              <a:buFontTx/>
              <a:buNone/>
            </a:pPr>
            <a:r>
              <a:rPr lang="en-US" altLang="en-US" sz="3200" dirty="0">
                <a:latin typeface="Arial" panose="020B0604020202020204" pitchFamily="34" charset="0"/>
                <a:ea typeface="ＭＳ Ｐゴシック" panose="020B0600070205080204" pitchFamily="34" charset="-128"/>
              </a:rPr>
              <a:t>53 = __________b ?</a:t>
            </a:r>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73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739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873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73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73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73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Footer Placeholder 3">
            <a:extLst>
              <a:ext uri="{FF2B5EF4-FFF2-40B4-BE49-F238E27FC236}">
                <a16:creationId xmlns:a16="http://schemas.microsoft.com/office/drawing/2014/main" id="{8DB6B02A-EC71-974C-8732-547918F184A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28674" name="Slide Number Placeholder 4">
            <a:extLst>
              <a:ext uri="{FF2B5EF4-FFF2-40B4-BE49-F238E27FC236}">
                <a16:creationId xmlns:a16="http://schemas.microsoft.com/office/drawing/2014/main" id="{E72DD3DE-2545-A542-B506-40F35189D67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310EB5B-ADEE-1B4D-BC94-9AEA323DE8BC}" type="slidenum">
              <a:rPr lang="en-US" altLang="en-US" sz="1400">
                <a:latin typeface="Arial" panose="020B0604020202020204" pitchFamily="34" charset="0"/>
              </a:rPr>
              <a:pPr eaLnBrk="1" hangingPunct="1"/>
              <a:t>12</a:t>
            </a:fld>
            <a:endParaRPr lang="en-US" altLang="en-US" sz="1400">
              <a:latin typeface="Arial" panose="020B0604020202020204" pitchFamily="34" charset="0"/>
            </a:endParaRPr>
          </a:p>
        </p:txBody>
      </p:sp>
      <p:sp>
        <p:nvSpPr>
          <p:cNvPr id="28675" name="Rectangle 2">
            <a:extLst>
              <a:ext uri="{FF2B5EF4-FFF2-40B4-BE49-F238E27FC236}">
                <a16:creationId xmlns:a16="http://schemas.microsoft.com/office/drawing/2014/main" id="{5D592BD7-5132-A148-A045-13CAC758F408}"/>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Binary </a:t>
            </a:r>
            <a:r>
              <a:rPr lang="en-US" altLang="en-US">
                <a:ea typeface="ＭＳ Ｐゴシック" panose="020B0600070205080204" pitchFamily="34" charset="-128"/>
                <a:sym typeface="Symbol" pitchFamily="2" charset="2"/>
              </a:rPr>
              <a:t></a:t>
            </a:r>
            <a:r>
              <a:rPr lang="en-US" altLang="en-US">
                <a:ea typeface="ＭＳ Ｐゴシック" panose="020B0600070205080204" pitchFamily="34" charset="-128"/>
              </a:rPr>
              <a:t> Decimal Conversion</a:t>
            </a:r>
          </a:p>
        </p:txBody>
      </p:sp>
      <p:sp>
        <p:nvSpPr>
          <p:cNvPr id="28676" name="Rectangle 3">
            <a:extLst>
              <a:ext uri="{FF2B5EF4-FFF2-40B4-BE49-F238E27FC236}">
                <a16:creationId xmlns:a16="http://schemas.microsoft.com/office/drawing/2014/main" id="{D67BABA4-EAFA-C147-A322-82CE61BA8FE7}"/>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Multiply the value of each digit by the quantity associated with its position (i.e. </a:t>
            </a:r>
            <a:r>
              <a:rPr lang="en-US" altLang="en-US">
                <a:latin typeface="Arial" panose="020B0604020202020204" pitchFamily="34" charset="0"/>
                <a:ea typeface="ＭＳ Ｐゴシック" panose="020B0600070205080204" pitchFamily="34" charset="-128"/>
              </a:rPr>
              <a:t>2</a:t>
            </a:r>
            <a:r>
              <a:rPr lang="en-US" altLang="en-US" baseline="30000">
                <a:latin typeface="Arial" panose="020B0604020202020204" pitchFamily="34" charset="0"/>
                <a:ea typeface="ＭＳ Ｐゴシック" panose="020B0600070205080204" pitchFamily="34" charset="-128"/>
              </a:rPr>
              <a:t>n</a:t>
            </a:r>
            <a:r>
              <a:rPr lang="en-US" altLang="en-US">
                <a:latin typeface="Arial" panose="020B0604020202020204" pitchFamily="34" charset="0"/>
                <a:ea typeface="ＭＳ Ｐゴシック" panose="020B0600070205080204" pitchFamily="34" charset="-128"/>
              </a:rPr>
              <a:t> </a:t>
            </a:r>
            <a:r>
              <a:rPr lang="en-US" altLang="en-US">
                <a:ea typeface="ＭＳ Ｐゴシック" panose="020B0600070205080204" pitchFamily="34" charset="-128"/>
              </a:rPr>
              <a:t>where </a:t>
            </a:r>
            <a:r>
              <a:rPr lang="en-US" altLang="en-US">
                <a:latin typeface="Arial" panose="020B0604020202020204" pitchFamily="34" charset="0"/>
                <a:ea typeface="ＭＳ Ｐゴシック" panose="020B0600070205080204" pitchFamily="34" charset="-128"/>
              </a:rPr>
              <a:t>n = 0, 1, …</a:t>
            </a:r>
            <a:r>
              <a:rPr lang="en-US" altLang="en-US">
                <a:ea typeface="ＭＳ Ｐゴシック" panose="020B0600070205080204" pitchFamily="34" charset="-128"/>
              </a:rPr>
              <a:t> corresponding to the position) and add the 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Footer Placeholder 3">
            <a:extLst>
              <a:ext uri="{FF2B5EF4-FFF2-40B4-BE49-F238E27FC236}">
                <a16:creationId xmlns:a16="http://schemas.microsoft.com/office/drawing/2014/main" id="{C5EADE06-513E-6048-85FB-FE2E9725B35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29698" name="Slide Number Placeholder 4">
            <a:extLst>
              <a:ext uri="{FF2B5EF4-FFF2-40B4-BE49-F238E27FC236}">
                <a16:creationId xmlns:a16="http://schemas.microsoft.com/office/drawing/2014/main" id="{47EB9108-475D-B948-97C4-7005ECF5833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BEA6606B-B459-4E47-90C5-8D25356C4A5F}" type="slidenum">
              <a:rPr lang="en-US" altLang="en-US" sz="1400">
                <a:latin typeface="Arial" panose="020B0604020202020204" pitchFamily="34" charset="0"/>
              </a:rPr>
              <a:pPr eaLnBrk="1" hangingPunct="1"/>
              <a:t>13</a:t>
            </a:fld>
            <a:endParaRPr lang="en-US" altLang="en-US" sz="1400">
              <a:latin typeface="Arial" panose="020B0604020202020204" pitchFamily="34" charset="0"/>
            </a:endParaRPr>
          </a:p>
        </p:txBody>
      </p:sp>
      <p:sp>
        <p:nvSpPr>
          <p:cNvPr id="29699" name="Rectangle 2">
            <a:extLst>
              <a:ext uri="{FF2B5EF4-FFF2-40B4-BE49-F238E27FC236}">
                <a16:creationId xmlns:a16="http://schemas.microsoft.com/office/drawing/2014/main" id="{FFCB3BD6-1A23-1F46-BA47-1A42DE37198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Binary </a:t>
            </a:r>
            <a:r>
              <a:rPr lang="en-US" altLang="en-US">
                <a:ea typeface="ＭＳ Ｐゴシック" panose="020B0600070205080204" pitchFamily="34" charset="-128"/>
                <a:sym typeface="Symbol" pitchFamily="2" charset="2"/>
              </a:rPr>
              <a:t></a:t>
            </a:r>
            <a:r>
              <a:rPr lang="en-US" altLang="en-US">
                <a:ea typeface="ＭＳ Ｐゴシック" panose="020B0600070205080204" pitchFamily="34" charset="-128"/>
              </a:rPr>
              <a:t> Decimal Conversion Examples</a:t>
            </a:r>
          </a:p>
        </p:txBody>
      </p:sp>
      <p:sp>
        <p:nvSpPr>
          <p:cNvPr id="189443" name="Rectangle 3">
            <a:extLst>
              <a:ext uri="{FF2B5EF4-FFF2-40B4-BE49-F238E27FC236}">
                <a16:creationId xmlns:a16="http://schemas.microsoft.com/office/drawing/2014/main" id="{E222B058-2B76-404D-B246-55FB3ECC3E47}"/>
              </a:ext>
            </a:extLst>
          </p:cNvPr>
          <p:cNvSpPr>
            <a:spLocks noGrp="1" noChangeArrowheads="1"/>
          </p:cNvSpPr>
          <p:nvPr>
            <p:ph type="body" idx="1"/>
          </p:nvPr>
        </p:nvSpPr>
        <p:spPr/>
        <p:txBody>
          <a:bodyPr/>
          <a:lstStyle/>
          <a:p>
            <a:pPr eaLnBrk="1" hangingPunct="1"/>
            <a:r>
              <a:rPr lang="en-US" altLang="en-US" dirty="0">
                <a:ea typeface="ＭＳ Ｐゴシック" panose="020B0600070205080204" pitchFamily="34" charset="-128"/>
              </a:rPr>
              <a:t>Example 1: </a:t>
            </a:r>
          </a:p>
          <a:p>
            <a:pPr lvl="2" eaLnBrk="1" hangingPunct="1">
              <a:buFontTx/>
              <a:buNone/>
            </a:pPr>
            <a:r>
              <a:rPr lang="en-US" altLang="en-US" sz="3200" dirty="0">
                <a:latin typeface="Arial" panose="020B0604020202020204" pitchFamily="34" charset="0"/>
                <a:ea typeface="ＭＳ Ｐゴシック" panose="020B0600070205080204" pitchFamily="34" charset="-128"/>
              </a:rPr>
              <a:t>1101b = _____________ ?</a:t>
            </a:r>
          </a:p>
          <a:p>
            <a:pPr eaLnBrk="1" hangingPunct="1"/>
            <a:r>
              <a:rPr lang="en-US" altLang="en-US" dirty="0">
                <a:ea typeface="ＭＳ Ｐゴシック" panose="020B0600070205080204" pitchFamily="34" charset="-128"/>
              </a:rPr>
              <a:t>Example 2: </a:t>
            </a:r>
          </a:p>
          <a:p>
            <a:pPr lvl="2" eaLnBrk="1" hangingPunct="1">
              <a:buFontTx/>
              <a:buNone/>
            </a:pPr>
            <a:r>
              <a:rPr lang="en-US" altLang="en-US" sz="3200" dirty="0">
                <a:latin typeface="Arial" panose="020B0604020202020204" pitchFamily="34" charset="0"/>
                <a:ea typeface="ＭＳ Ｐゴシック" panose="020B0600070205080204" pitchFamily="34" charset="-128"/>
              </a:rPr>
              <a:t>110101b = _____________?</a:t>
            </a:r>
          </a:p>
          <a:p>
            <a:pPr eaLnBrk="1" hangingPunct="1"/>
            <a:r>
              <a:rPr lang="en-US" altLang="en-US" dirty="0">
                <a:ea typeface="ＭＳ Ｐゴシック" panose="020B0600070205080204" pitchFamily="34" charset="-128"/>
              </a:rPr>
              <a:t>Example 3: </a:t>
            </a:r>
          </a:p>
          <a:p>
            <a:pPr lvl="2" eaLnBrk="1" hangingPunct="1">
              <a:buFontTx/>
              <a:buNone/>
            </a:pPr>
            <a:r>
              <a:rPr lang="en-US" altLang="en-US" sz="3200" dirty="0">
                <a:latin typeface="Arial" panose="020B0604020202020204" pitchFamily="34" charset="0"/>
                <a:ea typeface="ＭＳ Ｐゴシック" panose="020B0600070205080204" pitchFamily="34" charset="-128"/>
              </a:rPr>
              <a:t>11010101b = _____________?</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9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94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894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94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94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9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Footer Placeholder 3">
            <a:extLst>
              <a:ext uri="{FF2B5EF4-FFF2-40B4-BE49-F238E27FC236}">
                <a16:creationId xmlns:a16="http://schemas.microsoft.com/office/drawing/2014/main" id="{05D51508-0E45-BD4B-A978-94A4FC14560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30722" name="Slide Number Placeholder 4">
            <a:extLst>
              <a:ext uri="{FF2B5EF4-FFF2-40B4-BE49-F238E27FC236}">
                <a16:creationId xmlns:a16="http://schemas.microsoft.com/office/drawing/2014/main" id="{9D802622-18E3-8041-BCF1-D740390FFE2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1DCA6863-62E8-2347-BBD7-AD87F73901F9}" type="slidenum">
              <a:rPr lang="en-US" altLang="en-US" sz="1400">
                <a:latin typeface="Arial" panose="020B0604020202020204" pitchFamily="34" charset="0"/>
              </a:rPr>
              <a:pPr eaLnBrk="1" hangingPunct="1"/>
              <a:t>14</a:t>
            </a:fld>
            <a:endParaRPr lang="en-US" altLang="en-US" sz="1400">
              <a:latin typeface="Arial" panose="020B0604020202020204" pitchFamily="34" charset="0"/>
            </a:endParaRPr>
          </a:p>
        </p:txBody>
      </p:sp>
      <p:sp>
        <p:nvSpPr>
          <p:cNvPr id="30723" name="Rectangle 2">
            <a:extLst>
              <a:ext uri="{FF2B5EF4-FFF2-40B4-BE49-F238E27FC236}">
                <a16:creationId xmlns:a16="http://schemas.microsoft.com/office/drawing/2014/main" id="{1249F2B6-1ABD-414F-B475-9FEFE783E578}"/>
              </a:ext>
            </a:extLst>
          </p:cNvPr>
          <p:cNvSpPr>
            <a:spLocks noGrp="1" noChangeArrowheads="1"/>
          </p:cNvSpPr>
          <p:nvPr>
            <p:ph type="title"/>
          </p:nvPr>
        </p:nvSpPr>
        <p:spPr/>
        <p:txBody>
          <a:bodyPr/>
          <a:lstStyle/>
          <a:p>
            <a:pPr eaLnBrk="1" hangingPunct="1"/>
            <a:r>
              <a:rPr lang="en-US" altLang="en-US" sz="4000">
                <a:ea typeface="ＭＳ Ｐゴシック" panose="020B0600070205080204" pitchFamily="34" charset="-128"/>
              </a:rPr>
              <a:t>Hexadecimal </a:t>
            </a:r>
            <a:r>
              <a:rPr lang="en-US" altLang="en-US">
                <a:ea typeface="ＭＳ Ｐゴシック" panose="020B0600070205080204" pitchFamily="34" charset="-128"/>
              </a:rPr>
              <a:t>Number System (Base 16)</a:t>
            </a:r>
          </a:p>
        </p:txBody>
      </p:sp>
      <p:sp>
        <p:nvSpPr>
          <p:cNvPr id="30724" name="Rectangle 3">
            <a:extLst>
              <a:ext uri="{FF2B5EF4-FFF2-40B4-BE49-F238E27FC236}">
                <a16:creationId xmlns:a16="http://schemas.microsoft.com/office/drawing/2014/main" id="{D1F9554D-3B88-F741-A980-91C1CFFE83C0}"/>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uses 16 different symbols:</a:t>
            </a:r>
          </a:p>
          <a:p>
            <a:pPr lvl="1" eaLnBrk="1" hangingPunct="1">
              <a:buFontTx/>
              <a:buNone/>
            </a:pPr>
            <a:r>
              <a:rPr lang="en-US" altLang="en-US" sz="2800">
                <a:ea typeface="ＭＳ Ｐゴシック" panose="020B0600070205080204" pitchFamily="34" charset="-128"/>
              </a:rPr>
              <a:t>0, 1, 2, …, 9, A, B, C, D, E, F</a:t>
            </a:r>
          </a:p>
          <a:p>
            <a:pPr eaLnBrk="1" hangingPunct="1"/>
            <a:r>
              <a:rPr lang="en-US" altLang="en-US">
                <a:ea typeface="ＭＳ Ｐゴシック" panose="020B0600070205080204" pitchFamily="34" charset="-128"/>
              </a:rPr>
              <a:t>easier to manage than long bit patterns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3">
            <a:extLst>
              <a:ext uri="{FF2B5EF4-FFF2-40B4-BE49-F238E27FC236}">
                <a16:creationId xmlns:a16="http://schemas.microsoft.com/office/drawing/2014/main" id="{E9407F23-0D5A-E94F-A2FE-E17562C9E64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31746" name="Slide Number Placeholder 4">
            <a:extLst>
              <a:ext uri="{FF2B5EF4-FFF2-40B4-BE49-F238E27FC236}">
                <a16:creationId xmlns:a16="http://schemas.microsoft.com/office/drawing/2014/main" id="{D52011ED-1766-DE48-AA1A-3B30F9AE303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0442C2F-0D29-7A4B-AD88-103DA377D68D}" type="slidenum">
              <a:rPr lang="en-US" altLang="en-US" sz="1400">
                <a:latin typeface="Arial" panose="020B0604020202020204" pitchFamily="34" charset="0"/>
              </a:rPr>
              <a:pPr eaLnBrk="1" hangingPunct="1"/>
              <a:t>15</a:t>
            </a:fld>
            <a:endParaRPr lang="en-US" altLang="en-US" sz="1400">
              <a:latin typeface="Arial" panose="020B0604020202020204" pitchFamily="34" charset="0"/>
            </a:endParaRPr>
          </a:p>
        </p:txBody>
      </p:sp>
      <p:sp>
        <p:nvSpPr>
          <p:cNvPr id="31747" name="Rectangle 2">
            <a:extLst>
              <a:ext uri="{FF2B5EF4-FFF2-40B4-BE49-F238E27FC236}">
                <a16:creationId xmlns:a16="http://schemas.microsoft.com/office/drawing/2014/main" id="{02F3BEFA-34C8-0844-A8BA-7BA4B06C8C4E}"/>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Decimal </a:t>
            </a:r>
            <a:r>
              <a:rPr lang="en-US" altLang="en-US">
                <a:ea typeface="ＭＳ Ｐゴシック" panose="020B0600070205080204" pitchFamily="34" charset="-128"/>
                <a:sym typeface="Symbol" pitchFamily="2" charset="2"/>
              </a:rPr>
              <a:t></a:t>
            </a:r>
            <a:r>
              <a:rPr lang="en-US" altLang="en-US">
                <a:ea typeface="ＭＳ Ｐゴシック" panose="020B0600070205080204" pitchFamily="34" charset="-128"/>
              </a:rPr>
              <a:t> Hexadecimal Conversion</a:t>
            </a:r>
          </a:p>
        </p:txBody>
      </p:sp>
      <p:sp>
        <p:nvSpPr>
          <p:cNvPr id="31748" name="Rectangle 3">
            <a:extLst>
              <a:ext uri="{FF2B5EF4-FFF2-40B4-BE49-F238E27FC236}">
                <a16:creationId xmlns:a16="http://schemas.microsoft.com/office/drawing/2014/main" id="{AE735E4E-A3DF-4044-8343-8ADEBA0E5DB4}"/>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Follow  the same process as the Decimal </a:t>
            </a:r>
            <a:r>
              <a:rPr lang="en-US" altLang="en-US">
                <a:ea typeface="ＭＳ Ｐゴシック" panose="020B0600070205080204" pitchFamily="34" charset="-128"/>
                <a:sym typeface="Symbol" pitchFamily="2" charset="2"/>
              </a:rPr>
              <a:t></a:t>
            </a:r>
            <a:r>
              <a:rPr lang="en-US" altLang="en-US">
                <a:ea typeface="ＭＳ Ｐゴシック" panose="020B0600070205080204" pitchFamily="34" charset="-128"/>
              </a:rPr>
              <a:t> Binary Conversion, this time dividing with 16 instead of 2.</a:t>
            </a:r>
          </a:p>
          <a:p>
            <a:pPr eaLnBrk="1" hangingPunct="1"/>
            <a:r>
              <a:rPr lang="en-US" altLang="en-US">
                <a:ea typeface="ＭＳ Ｐゴシック" panose="020B0600070205080204" pitchFamily="34" charset="-128"/>
              </a:rPr>
              <a:t>Continue until the quotient is 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9" name="Footer Placeholder 3">
            <a:extLst>
              <a:ext uri="{FF2B5EF4-FFF2-40B4-BE49-F238E27FC236}">
                <a16:creationId xmlns:a16="http://schemas.microsoft.com/office/drawing/2014/main" id="{4C612A9F-9743-A34F-B980-E0AEAC7AAF6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32770" name="Slide Number Placeholder 4">
            <a:extLst>
              <a:ext uri="{FF2B5EF4-FFF2-40B4-BE49-F238E27FC236}">
                <a16:creationId xmlns:a16="http://schemas.microsoft.com/office/drawing/2014/main" id="{D64A8B34-9B43-9542-BF22-5D7860EE424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5D2801F6-D2AD-914E-B72B-8ED4A8499336}" type="slidenum">
              <a:rPr lang="en-US" altLang="en-US" sz="1400">
                <a:latin typeface="Arial" panose="020B0604020202020204" pitchFamily="34" charset="0"/>
              </a:rPr>
              <a:pPr eaLnBrk="1" hangingPunct="1"/>
              <a:t>16</a:t>
            </a:fld>
            <a:endParaRPr lang="en-US" altLang="en-US" sz="1400">
              <a:latin typeface="Arial" panose="020B0604020202020204" pitchFamily="34" charset="0"/>
            </a:endParaRPr>
          </a:p>
        </p:txBody>
      </p:sp>
      <p:sp>
        <p:nvSpPr>
          <p:cNvPr id="32771" name="Rectangle 2">
            <a:extLst>
              <a:ext uri="{FF2B5EF4-FFF2-40B4-BE49-F238E27FC236}">
                <a16:creationId xmlns:a16="http://schemas.microsoft.com/office/drawing/2014/main" id="{D5768DE5-333D-514E-90DC-B32474576F6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Decimal </a:t>
            </a:r>
            <a:r>
              <a:rPr lang="en-US" altLang="en-US">
                <a:ea typeface="ＭＳ Ｐゴシック" panose="020B0600070205080204" pitchFamily="34" charset="-128"/>
                <a:sym typeface="Symbol" pitchFamily="2" charset="2"/>
              </a:rPr>
              <a:t></a:t>
            </a:r>
            <a:r>
              <a:rPr lang="en-US" altLang="en-US">
                <a:ea typeface="ＭＳ Ｐゴシック" panose="020B0600070205080204" pitchFamily="34" charset="-128"/>
              </a:rPr>
              <a:t> Hexadecimal Examples</a:t>
            </a:r>
          </a:p>
        </p:txBody>
      </p:sp>
      <p:sp>
        <p:nvSpPr>
          <p:cNvPr id="192515" name="Rectangle 3">
            <a:extLst>
              <a:ext uri="{FF2B5EF4-FFF2-40B4-BE49-F238E27FC236}">
                <a16:creationId xmlns:a16="http://schemas.microsoft.com/office/drawing/2014/main" id="{038904EF-3C15-794A-BBAC-B82831011D58}"/>
              </a:ext>
            </a:extLst>
          </p:cNvPr>
          <p:cNvSpPr>
            <a:spLocks noGrp="1" noChangeArrowheads="1"/>
          </p:cNvSpPr>
          <p:nvPr>
            <p:ph type="body" idx="1"/>
          </p:nvPr>
        </p:nvSpPr>
        <p:spPr/>
        <p:txBody>
          <a:bodyPr/>
          <a:lstStyle/>
          <a:p>
            <a:pPr eaLnBrk="1" hangingPunct="1"/>
            <a:r>
              <a:rPr lang="en-US" altLang="en-US" dirty="0">
                <a:ea typeface="ＭＳ Ｐゴシック" panose="020B0600070205080204" pitchFamily="34" charset="-128"/>
              </a:rPr>
              <a:t>Example 1:</a:t>
            </a:r>
          </a:p>
          <a:p>
            <a:pPr lvl="2" eaLnBrk="1" hangingPunct="1">
              <a:buFontTx/>
              <a:buNone/>
            </a:pPr>
            <a:r>
              <a:rPr lang="en-US" altLang="en-US" sz="3200" dirty="0">
                <a:latin typeface="Arial" panose="020B0604020202020204" pitchFamily="34" charset="0"/>
                <a:ea typeface="ＭＳ Ｐゴシック" panose="020B0600070205080204" pitchFamily="34" charset="-128"/>
              </a:rPr>
              <a:t>25 =  0x___________ ?</a:t>
            </a:r>
          </a:p>
          <a:p>
            <a:pPr eaLnBrk="1" hangingPunct="1"/>
            <a:r>
              <a:rPr lang="en-US" altLang="en-US" dirty="0">
                <a:ea typeface="ＭＳ Ｐゴシック" panose="020B0600070205080204" pitchFamily="34" charset="-128"/>
              </a:rPr>
              <a:t>Example 2:</a:t>
            </a:r>
          </a:p>
          <a:p>
            <a:pPr lvl="2" eaLnBrk="1" hangingPunct="1">
              <a:buFontTx/>
              <a:buNone/>
            </a:pPr>
            <a:r>
              <a:rPr lang="en-US" altLang="en-US" sz="3200" dirty="0">
                <a:latin typeface="Arial" panose="020B0604020202020204" pitchFamily="34" charset="0"/>
                <a:ea typeface="ＭＳ Ｐゴシック" panose="020B0600070205080204" pitchFamily="34" charset="-128"/>
              </a:rPr>
              <a:t>14 =  0x___________?</a:t>
            </a:r>
            <a:endParaRPr lang="en-US" altLang="en-US" dirty="0">
              <a:latin typeface="Arial" panose="020B0604020202020204" pitchFamily="34" charset="0"/>
              <a:ea typeface="ＭＳ Ｐゴシック" panose="020B0600070205080204" pitchFamily="34" charset="-128"/>
            </a:endParaRPr>
          </a:p>
          <a:p>
            <a:pPr eaLnBrk="1" hangingPunct="1"/>
            <a:r>
              <a:rPr lang="en-US" altLang="en-US" dirty="0">
                <a:ea typeface="ＭＳ Ｐゴシック" panose="020B0600070205080204" pitchFamily="34" charset="-128"/>
              </a:rPr>
              <a:t>Example 3:</a:t>
            </a:r>
          </a:p>
          <a:p>
            <a:pPr lvl="2" eaLnBrk="1" hangingPunct="1">
              <a:buFontTx/>
              <a:buNone/>
            </a:pPr>
            <a:r>
              <a:rPr lang="en-US" altLang="en-US" sz="3200" dirty="0">
                <a:latin typeface="Arial" panose="020B0604020202020204" pitchFamily="34" charset="0"/>
                <a:ea typeface="ＭＳ Ｐゴシック" panose="020B0600070205080204" pitchFamily="34" charset="-128"/>
              </a:rPr>
              <a:t>53 = 0x___________?</a:t>
            </a:r>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25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9251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925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925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251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925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3">
            <a:extLst>
              <a:ext uri="{FF2B5EF4-FFF2-40B4-BE49-F238E27FC236}">
                <a16:creationId xmlns:a16="http://schemas.microsoft.com/office/drawing/2014/main" id="{03395B56-47AB-A04C-AA9E-0236537F16F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33794" name="Slide Number Placeholder 4">
            <a:extLst>
              <a:ext uri="{FF2B5EF4-FFF2-40B4-BE49-F238E27FC236}">
                <a16:creationId xmlns:a16="http://schemas.microsoft.com/office/drawing/2014/main" id="{9E86A390-1F40-3E4C-903F-4FBC67CC54F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36A554E-A05B-D943-B413-FE90CC604196}" type="slidenum">
              <a:rPr lang="en-US" altLang="en-US" sz="1400">
                <a:latin typeface="Arial" panose="020B0604020202020204" pitchFamily="34" charset="0"/>
              </a:rPr>
              <a:pPr eaLnBrk="1" hangingPunct="1"/>
              <a:t>17</a:t>
            </a:fld>
            <a:endParaRPr lang="en-US" altLang="en-US" sz="1400">
              <a:latin typeface="Arial" panose="020B0604020202020204" pitchFamily="34" charset="0"/>
            </a:endParaRPr>
          </a:p>
        </p:txBody>
      </p:sp>
      <p:sp>
        <p:nvSpPr>
          <p:cNvPr id="33795" name="Rectangle 2">
            <a:extLst>
              <a:ext uri="{FF2B5EF4-FFF2-40B4-BE49-F238E27FC236}">
                <a16:creationId xmlns:a16="http://schemas.microsoft.com/office/drawing/2014/main" id="{F02999D5-F440-BE4A-B9C0-FB34AF2CBA24}"/>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Hexadecimal </a:t>
            </a:r>
            <a:r>
              <a:rPr lang="en-US" altLang="en-US">
                <a:ea typeface="ＭＳ Ｐゴシック" panose="020B0600070205080204" pitchFamily="34" charset="-128"/>
                <a:sym typeface="Symbol" pitchFamily="2" charset="2"/>
              </a:rPr>
              <a:t></a:t>
            </a:r>
            <a:r>
              <a:rPr lang="en-US" altLang="en-US">
                <a:ea typeface="ＭＳ Ｐゴシック" panose="020B0600070205080204" pitchFamily="34" charset="-128"/>
              </a:rPr>
              <a:t> Decimal Conversion</a:t>
            </a:r>
          </a:p>
        </p:txBody>
      </p:sp>
      <p:sp>
        <p:nvSpPr>
          <p:cNvPr id="33796" name="Rectangle 3">
            <a:extLst>
              <a:ext uri="{FF2B5EF4-FFF2-40B4-BE49-F238E27FC236}">
                <a16:creationId xmlns:a16="http://schemas.microsoft.com/office/drawing/2014/main" id="{ED8EE69B-B5DD-F74F-AD7D-0706305C159F}"/>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Follow  the same process as the Binary </a:t>
            </a:r>
            <a:r>
              <a:rPr lang="en-US" altLang="en-US">
                <a:ea typeface="ＭＳ Ｐゴシック" panose="020B0600070205080204" pitchFamily="34" charset="-128"/>
                <a:sym typeface="Symbol" pitchFamily="2" charset="2"/>
              </a:rPr>
              <a:t></a:t>
            </a:r>
            <a:r>
              <a:rPr lang="en-US" altLang="en-US">
                <a:ea typeface="ＭＳ Ｐゴシック" panose="020B0600070205080204" pitchFamily="34" charset="-128"/>
              </a:rPr>
              <a:t> Decimal Conversion with the exception of using powers of 16 instead of 2 (i.e., multiply with </a:t>
            </a:r>
            <a:r>
              <a:rPr lang="en-US" altLang="en-US">
                <a:latin typeface="Arial" panose="020B0604020202020204" pitchFamily="34" charset="0"/>
                <a:ea typeface="ＭＳ Ｐゴシック" panose="020B0600070205080204" pitchFamily="34" charset="-128"/>
              </a:rPr>
              <a:t>16</a:t>
            </a:r>
            <a:r>
              <a:rPr lang="en-US" altLang="en-US" baseline="30000">
                <a:latin typeface="Arial" panose="020B0604020202020204" pitchFamily="34" charset="0"/>
                <a:ea typeface="ＭＳ Ｐゴシック" panose="020B0600070205080204" pitchFamily="34" charset="-128"/>
              </a:rPr>
              <a:t>n</a:t>
            </a:r>
            <a:r>
              <a:rPr lang="en-US" altLang="en-US">
                <a:ea typeface="ＭＳ Ｐゴシック" panose="020B0600070205080204" pitchFamily="34" charset="-128"/>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7" name="Footer Placeholder 3">
            <a:extLst>
              <a:ext uri="{FF2B5EF4-FFF2-40B4-BE49-F238E27FC236}">
                <a16:creationId xmlns:a16="http://schemas.microsoft.com/office/drawing/2014/main" id="{E1F3194B-AFBA-114B-AC0D-2CDDD15E917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34818" name="Slide Number Placeholder 4">
            <a:extLst>
              <a:ext uri="{FF2B5EF4-FFF2-40B4-BE49-F238E27FC236}">
                <a16:creationId xmlns:a16="http://schemas.microsoft.com/office/drawing/2014/main" id="{BA99D4E6-D332-974E-A545-738BDD0B5DE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8ACBDE1-65E4-9D47-8F88-F5D4F6D0CA6F}" type="slidenum">
              <a:rPr lang="en-US" altLang="en-US" sz="1400">
                <a:latin typeface="Arial" panose="020B0604020202020204" pitchFamily="34" charset="0"/>
              </a:rPr>
              <a:pPr eaLnBrk="1" hangingPunct="1"/>
              <a:t>18</a:t>
            </a:fld>
            <a:endParaRPr lang="en-US" altLang="en-US" sz="1400">
              <a:latin typeface="Arial" panose="020B0604020202020204" pitchFamily="34" charset="0"/>
            </a:endParaRPr>
          </a:p>
        </p:txBody>
      </p:sp>
      <p:sp>
        <p:nvSpPr>
          <p:cNvPr id="34819" name="Rectangle 2">
            <a:extLst>
              <a:ext uri="{FF2B5EF4-FFF2-40B4-BE49-F238E27FC236}">
                <a16:creationId xmlns:a16="http://schemas.microsoft.com/office/drawing/2014/main" id="{79E08D38-ED1D-DE4E-8855-87D26492205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Hexadecimal </a:t>
            </a:r>
            <a:r>
              <a:rPr lang="en-US" altLang="en-US">
                <a:ea typeface="ＭＳ Ｐゴシック" panose="020B0600070205080204" pitchFamily="34" charset="-128"/>
                <a:sym typeface="Symbol" pitchFamily="2" charset="2"/>
              </a:rPr>
              <a:t></a:t>
            </a:r>
            <a:r>
              <a:rPr lang="en-US" altLang="en-US">
                <a:ea typeface="ＭＳ Ｐゴシック" panose="020B0600070205080204" pitchFamily="34" charset="-128"/>
              </a:rPr>
              <a:t> Decimal Examples</a:t>
            </a:r>
          </a:p>
        </p:txBody>
      </p:sp>
      <p:sp>
        <p:nvSpPr>
          <p:cNvPr id="194563" name="Rectangle 3">
            <a:extLst>
              <a:ext uri="{FF2B5EF4-FFF2-40B4-BE49-F238E27FC236}">
                <a16:creationId xmlns:a16="http://schemas.microsoft.com/office/drawing/2014/main" id="{A61E362D-237E-524D-8A64-0D9BC0B40C01}"/>
              </a:ext>
            </a:extLst>
          </p:cNvPr>
          <p:cNvSpPr>
            <a:spLocks noGrp="1" noChangeArrowheads="1"/>
          </p:cNvSpPr>
          <p:nvPr>
            <p:ph type="body" idx="1"/>
          </p:nvPr>
        </p:nvSpPr>
        <p:spPr/>
        <p:txBody>
          <a:bodyPr/>
          <a:lstStyle/>
          <a:p>
            <a:pPr eaLnBrk="1" hangingPunct="1"/>
            <a:r>
              <a:rPr lang="en-US" altLang="en-US" dirty="0">
                <a:ea typeface="ＭＳ Ｐゴシック" panose="020B0600070205080204" pitchFamily="34" charset="-128"/>
              </a:rPr>
              <a:t>Example 1: </a:t>
            </a:r>
          </a:p>
          <a:p>
            <a:pPr lvl="2" eaLnBrk="1" hangingPunct="1">
              <a:buFontTx/>
              <a:buNone/>
            </a:pPr>
            <a:r>
              <a:rPr lang="en-US" altLang="en-US" sz="3200" dirty="0">
                <a:latin typeface="Arial" panose="020B0604020202020204" pitchFamily="34" charset="0"/>
                <a:ea typeface="ＭＳ Ｐゴシック" panose="020B0600070205080204" pitchFamily="34" charset="-128"/>
              </a:rPr>
              <a:t>0x11 = _____________ ?</a:t>
            </a:r>
          </a:p>
          <a:p>
            <a:pPr eaLnBrk="1" hangingPunct="1"/>
            <a:r>
              <a:rPr lang="en-US" altLang="en-US" dirty="0">
                <a:ea typeface="ＭＳ Ｐゴシック" panose="020B0600070205080204" pitchFamily="34" charset="-128"/>
              </a:rPr>
              <a:t>Example 2: </a:t>
            </a:r>
          </a:p>
          <a:p>
            <a:pPr lvl="2" eaLnBrk="1" hangingPunct="1">
              <a:buFontTx/>
              <a:buNone/>
            </a:pPr>
            <a:r>
              <a:rPr lang="en-US" altLang="en-US" sz="3200" dirty="0">
                <a:latin typeface="Arial" panose="020B0604020202020204" pitchFamily="34" charset="0"/>
                <a:ea typeface="ＭＳ Ｐゴシック" panose="020B0600070205080204" pitchFamily="34" charset="-128"/>
              </a:rPr>
              <a:t>0x19 = _____________ ?</a:t>
            </a:r>
          </a:p>
          <a:p>
            <a:pPr eaLnBrk="1" hangingPunct="1"/>
            <a:r>
              <a:rPr lang="en-US" altLang="en-US" dirty="0">
                <a:ea typeface="ＭＳ Ｐゴシック" panose="020B0600070205080204" pitchFamily="34" charset="-128"/>
              </a:rPr>
              <a:t>Example 3: </a:t>
            </a:r>
          </a:p>
          <a:p>
            <a:pPr lvl="2" eaLnBrk="1" hangingPunct="1">
              <a:buFontTx/>
              <a:buNone/>
            </a:pPr>
            <a:r>
              <a:rPr lang="en-US" altLang="en-US" sz="3200" dirty="0">
                <a:latin typeface="Arial" panose="020B0604020202020204" pitchFamily="34" charset="0"/>
                <a:ea typeface="ＭＳ Ｐゴシック" panose="020B0600070205080204" pitchFamily="34" charset="-128"/>
              </a:rPr>
              <a:t>0xD3 = _____________ ?</a:t>
            </a:r>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9456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945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9456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45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945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3">
            <a:extLst>
              <a:ext uri="{FF2B5EF4-FFF2-40B4-BE49-F238E27FC236}">
                <a16:creationId xmlns:a16="http://schemas.microsoft.com/office/drawing/2014/main" id="{3EE93A2A-3E42-674C-B3EA-E1B9E954B88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35842" name="Slide Number Placeholder 4">
            <a:extLst>
              <a:ext uri="{FF2B5EF4-FFF2-40B4-BE49-F238E27FC236}">
                <a16:creationId xmlns:a16="http://schemas.microsoft.com/office/drawing/2014/main" id="{215B969E-57DC-8141-815C-0C17074692F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6383AB81-06DE-D940-922B-DD37EF9A85F4}" type="slidenum">
              <a:rPr lang="en-US" altLang="en-US" sz="1400">
                <a:latin typeface="Arial" panose="020B0604020202020204" pitchFamily="34" charset="0"/>
              </a:rPr>
              <a:pPr eaLnBrk="1" hangingPunct="1"/>
              <a:t>19</a:t>
            </a:fld>
            <a:endParaRPr lang="en-US" altLang="en-US" sz="1400">
              <a:latin typeface="Arial" panose="020B0604020202020204" pitchFamily="34" charset="0"/>
            </a:endParaRPr>
          </a:p>
        </p:txBody>
      </p:sp>
      <p:sp>
        <p:nvSpPr>
          <p:cNvPr id="35843" name="Rectangle 2">
            <a:extLst>
              <a:ext uri="{FF2B5EF4-FFF2-40B4-BE49-F238E27FC236}">
                <a16:creationId xmlns:a16="http://schemas.microsoft.com/office/drawing/2014/main" id="{D98569E7-12C6-9640-A59C-EC788E810F3B}"/>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Hexadecimal </a:t>
            </a:r>
            <a:r>
              <a:rPr lang="en-US" altLang="en-US">
                <a:ea typeface="ＭＳ Ｐゴシック" panose="020B0600070205080204" pitchFamily="34" charset="-128"/>
                <a:sym typeface="Symbol" pitchFamily="2" charset="2"/>
              </a:rPr>
              <a:t></a:t>
            </a:r>
            <a:r>
              <a:rPr lang="en-US" altLang="en-US">
                <a:ea typeface="ＭＳ Ｐゴシック" panose="020B0600070205080204" pitchFamily="34" charset="-128"/>
              </a:rPr>
              <a:t> Binary Conversion</a:t>
            </a:r>
          </a:p>
        </p:txBody>
      </p:sp>
      <p:sp>
        <p:nvSpPr>
          <p:cNvPr id="35844" name="Rectangle 3">
            <a:extLst>
              <a:ext uri="{FF2B5EF4-FFF2-40B4-BE49-F238E27FC236}">
                <a16:creationId xmlns:a16="http://schemas.microsoft.com/office/drawing/2014/main" id="{FE355EDF-DE6F-F74E-944B-6910BB02EBFE}"/>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Convert each hexadecimal digit to its equivalent 4-bit binary representation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3">
            <a:extLst>
              <a:ext uri="{FF2B5EF4-FFF2-40B4-BE49-F238E27FC236}">
                <a16:creationId xmlns:a16="http://schemas.microsoft.com/office/drawing/2014/main" id="{371D31C4-B9C2-3C49-A1A3-EFFD9494550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18434" name="Slide Number Placeholder 4">
            <a:extLst>
              <a:ext uri="{FF2B5EF4-FFF2-40B4-BE49-F238E27FC236}">
                <a16:creationId xmlns:a16="http://schemas.microsoft.com/office/drawing/2014/main" id="{F2394AF2-9AEC-6544-AEE8-898AB8E2075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5E0CA254-1230-974A-9E82-1814521B4E2E}" type="slidenum">
              <a:rPr lang="en-US" altLang="en-US" sz="1400">
                <a:latin typeface="Arial" panose="020B0604020202020204" pitchFamily="34" charset="0"/>
              </a:rPr>
              <a:pPr eaLnBrk="1" hangingPunct="1"/>
              <a:t>2</a:t>
            </a:fld>
            <a:endParaRPr lang="en-US" altLang="en-US" sz="1400">
              <a:latin typeface="Arial" panose="020B0604020202020204" pitchFamily="34" charset="0"/>
            </a:endParaRPr>
          </a:p>
        </p:txBody>
      </p:sp>
      <p:sp>
        <p:nvSpPr>
          <p:cNvPr id="18435" name="Rectangle 2">
            <a:extLst>
              <a:ext uri="{FF2B5EF4-FFF2-40B4-BE49-F238E27FC236}">
                <a16:creationId xmlns:a16="http://schemas.microsoft.com/office/drawing/2014/main" id="{35573560-98D1-8A44-AD9C-AAD5F7B9F280}"/>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Topics for Discussion</a:t>
            </a:r>
          </a:p>
        </p:txBody>
      </p:sp>
      <p:sp>
        <p:nvSpPr>
          <p:cNvPr id="18436" name="Rectangle 3">
            <a:extLst>
              <a:ext uri="{FF2B5EF4-FFF2-40B4-BE49-F238E27FC236}">
                <a16:creationId xmlns:a16="http://schemas.microsoft.com/office/drawing/2014/main" id="{B33D8601-1253-FA41-9202-43BB2731DCBD}"/>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Bits and Data Types</a:t>
            </a:r>
          </a:p>
          <a:p>
            <a:pPr eaLnBrk="1" hangingPunct="1"/>
            <a:r>
              <a:rPr lang="en-US" altLang="en-US">
                <a:ea typeface="ＭＳ Ｐゴシック" panose="020B0600070205080204" pitchFamily="34" charset="-128"/>
              </a:rPr>
              <a:t>Number System Conversions</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Operations on Bits</a:t>
            </a:r>
          </a:p>
          <a:p>
            <a:pPr lvl="1" eaLnBrk="1" hangingPunct="1"/>
            <a:r>
              <a:rPr lang="en-US" altLang="en-US">
                <a:ea typeface="ＭＳ Ｐゴシック" panose="020B0600070205080204" pitchFamily="34" charset="-128"/>
              </a:rPr>
              <a:t>Arithmetic</a:t>
            </a:r>
          </a:p>
          <a:p>
            <a:pPr lvl="1" eaLnBrk="1" hangingPunct="1"/>
            <a:r>
              <a:rPr lang="en-US" altLang="en-US">
                <a:ea typeface="ＭＳ Ｐゴシック" panose="020B0600070205080204" pitchFamily="34" charset="-128"/>
              </a:rPr>
              <a:t>Logical</a:t>
            </a:r>
          </a:p>
          <a:p>
            <a:pPr eaLnBrk="1" hangingPunct="1"/>
            <a:r>
              <a:rPr lang="en-US" altLang="en-US">
                <a:ea typeface="ＭＳ Ｐゴシック" panose="020B0600070205080204" pitchFamily="34" charset="-128"/>
              </a:rPr>
              <a:t>Other Representations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5" name="Footer Placeholder 3">
            <a:extLst>
              <a:ext uri="{FF2B5EF4-FFF2-40B4-BE49-F238E27FC236}">
                <a16:creationId xmlns:a16="http://schemas.microsoft.com/office/drawing/2014/main" id="{06AC2917-7CF9-D24C-9990-78041575638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36866" name="Slide Number Placeholder 4">
            <a:extLst>
              <a:ext uri="{FF2B5EF4-FFF2-40B4-BE49-F238E27FC236}">
                <a16:creationId xmlns:a16="http://schemas.microsoft.com/office/drawing/2014/main" id="{0B618BF4-0EA3-544D-A449-B906A88BA2E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715605F-237C-D647-A3C6-D2D18BF6CC0F}" type="slidenum">
              <a:rPr lang="en-US" altLang="en-US" sz="1400">
                <a:latin typeface="Arial" panose="020B0604020202020204" pitchFamily="34" charset="0"/>
              </a:rPr>
              <a:pPr eaLnBrk="1" hangingPunct="1"/>
              <a:t>20</a:t>
            </a:fld>
            <a:endParaRPr lang="en-US" altLang="en-US" sz="1400">
              <a:latin typeface="Arial" panose="020B0604020202020204" pitchFamily="34" charset="0"/>
            </a:endParaRPr>
          </a:p>
        </p:txBody>
      </p:sp>
      <p:sp>
        <p:nvSpPr>
          <p:cNvPr id="36867" name="Rectangle 2">
            <a:extLst>
              <a:ext uri="{FF2B5EF4-FFF2-40B4-BE49-F238E27FC236}">
                <a16:creationId xmlns:a16="http://schemas.microsoft.com/office/drawing/2014/main" id="{5AA34904-F095-034C-A4DF-DC9C655592B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Hexadecimal </a:t>
            </a:r>
            <a:r>
              <a:rPr lang="en-US" altLang="en-US">
                <a:ea typeface="ＭＳ Ｐゴシック" panose="020B0600070205080204" pitchFamily="34" charset="-128"/>
                <a:sym typeface="Symbol" pitchFamily="2" charset="2"/>
              </a:rPr>
              <a:t></a:t>
            </a:r>
            <a:r>
              <a:rPr lang="en-US" altLang="en-US">
                <a:ea typeface="ＭＳ Ｐゴシック" panose="020B0600070205080204" pitchFamily="34" charset="-128"/>
              </a:rPr>
              <a:t> Binary Examples</a:t>
            </a:r>
          </a:p>
        </p:txBody>
      </p:sp>
      <p:sp>
        <p:nvSpPr>
          <p:cNvPr id="196611" name="Rectangle 3">
            <a:extLst>
              <a:ext uri="{FF2B5EF4-FFF2-40B4-BE49-F238E27FC236}">
                <a16:creationId xmlns:a16="http://schemas.microsoft.com/office/drawing/2014/main" id="{0B9EDDD8-5F9F-1C44-A394-480C84757626}"/>
              </a:ext>
            </a:extLst>
          </p:cNvPr>
          <p:cNvSpPr>
            <a:spLocks noGrp="1" noChangeArrowheads="1"/>
          </p:cNvSpPr>
          <p:nvPr>
            <p:ph type="body" idx="1"/>
          </p:nvPr>
        </p:nvSpPr>
        <p:spPr/>
        <p:txBody>
          <a:bodyPr/>
          <a:lstStyle/>
          <a:p>
            <a:pPr eaLnBrk="1" hangingPunct="1"/>
            <a:r>
              <a:rPr lang="en-US" altLang="en-US" dirty="0">
                <a:ea typeface="ＭＳ Ｐゴシック" panose="020B0600070205080204" pitchFamily="34" charset="-128"/>
              </a:rPr>
              <a:t>Example 1: </a:t>
            </a:r>
          </a:p>
          <a:p>
            <a:pPr lvl="2" eaLnBrk="1" hangingPunct="1">
              <a:buFontTx/>
              <a:buNone/>
            </a:pPr>
            <a:r>
              <a:rPr lang="en-US" altLang="en-US" sz="3200" dirty="0">
                <a:latin typeface="Arial" panose="020B0604020202020204" pitchFamily="34" charset="0"/>
                <a:ea typeface="ＭＳ Ｐゴシック" panose="020B0600070205080204" pitchFamily="34" charset="-128"/>
              </a:rPr>
              <a:t>0x11 = ____________b ?</a:t>
            </a:r>
          </a:p>
          <a:p>
            <a:pPr eaLnBrk="1" hangingPunct="1"/>
            <a:r>
              <a:rPr lang="en-US" altLang="en-US" dirty="0">
                <a:ea typeface="ＭＳ Ｐゴシック" panose="020B0600070205080204" pitchFamily="34" charset="-128"/>
              </a:rPr>
              <a:t>Example 2: </a:t>
            </a:r>
          </a:p>
          <a:p>
            <a:pPr lvl="2" eaLnBrk="1" hangingPunct="1">
              <a:buFontTx/>
              <a:buNone/>
            </a:pPr>
            <a:r>
              <a:rPr lang="en-US" altLang="en-US" sz="3200" dirty="0">
                <a:latin typeface="Arial" panose="020B0604020202020204" pitchFamily="34" charset="0"/>
                <a:ea typeface="ＭＳ Ｐゴシック" panose="020B0600070205080204" pitchFamily="34" charset="-128"/>
              </a:rPr>
              <a:t>0x19 = ____________b ?</a:t>
            </a:r>
          </a:p>
          <a:p>
            <a:pPr eaLnBrk="1" hangingPunct="1"/>
            <a:r>
              <a:rPr lang="en-US" altLang="en-US" dirty="0">
                <a:ea typeface="ＭＳ Ｐゴシック" panose="020B0600070205080204" pitchFamily="34" charset="-128"/>
              </a:rPr>
              <a:t>Example 3: </a:t>
            </a:r>
          </a:p>
          <a:p>
            <a:pPr lvl="2" eaLnBrk="1" hangingPunct="1">
              <a:buFontTx/>
              <a:buNone/>
            </a:pPr>
            <a:r>
              <a:rPr lang="en-US" altLang="en-US" sz="3200" dirty="0">
                <a:latin typeface="Arial" panose="020B0604020202020204" pitchFamily="34" charset="0"/>
                <a:ea typeface="ＭＳ Ｐゴシック" panose="020B0600070205080204" pitchFamily="34" charset="-128"/>
              </a:rPr>
              <a:t>0xD3 = ____________b ?</a:t>
            </a:r>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6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9661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966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9661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66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966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oter Placeholder 3">
            <a:extLst>
              <a:ext uri="{FF2B5EF4-FFF2-40B4-BE49-F238E27FC236}">
                <a16:creationId xmlns:a16="http://schemas.microsoft.com/office/drawing/2014/main" id="{F08CBEEA-1A22-0449-8A62-EC1ACFA3DE7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37890" name="Slide Number Placeholder 4">
            <a:extLst>
              <a:ext uri="{FF2B5EF4-FFF2-40B4-BE49-F238E27FC236}">
                <a16:creationId xmlns:a16="http://schemas.microsoft.com/office/drawing/2014/main" id="{26BBE689-8128-AF47-8CDE-48636EE2CC0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58E088E-5B8E-F145-BA74-9F2A4CBBCF66}" type="slidenum">
              <a:rPr lang="en-US" altLang="en-US" sz="1400">
                <a:latin typeface="Arial" panose="020B0604020202020204" pitchFamily="34" charset="0"/>
              </a:rPr>
              <a:pPr eaLnBrk="1" hangingPunct="1"/>
              <a:t>21</a:t>
            </a:fld>
            <a:endParaRPr lang="en-US" altLang="en-US" sz="1400">
              <a:latin typeface="Arial" panose="020B0604020202020204" pitchFamily="34" charset="0"/>
            </a:endParaRPr>
          </a:p>
        </p:txBody>
      </p:sp>
      <p:sp>
        <p:nvSpPr>
          <p:cNvPr id="37891" name="Rectangle 2">
            <a:extLst>
              <a:ext uri="{FF2B5EF4-FFF2-40B4-BE49-F238E27FC236}">
                <a16:creationId xmlns:a16="http://schemas.microsoft.com/office/drawing/2014/main" id="{46D21AC8-8564-3944-B713-B065CA7C0841}"/>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Binary </a:t>
            </a:r>
            <a:r>
              <a:rPr lang="en-US" altLang="en-US">
                <a:ea typeface="ＭＳ Ｐゴシック" panose="020B0600070205080204" pitchFamily="34" charset="-128"/>
                <a:sym typeface="Symbol" pitchFamily="2" charset="2"/>
              </a:rPr>
              <a:t></a:t>
            </a:r>
            <a:r>
              <a:rPr lang="en-US" altLang="en-US">
                <a:ea typeface="ＭＳ Ｐゴシック" panose="020B0600070205080204" pitchFamily="34" charset="-128"/>
              </a:rPr>
              <a:t> Hexadecimal Conversion</a:t>
            </a:r>
          </a:p>
        </p:txBody>
      </p:sp>
      <p:sp>
        <p:nvSpPr>
          <p:cNvPr id="37892" name="Rectangle 3">
            <a:extLst>
              <a:ext uri="{FF2B5EF4-FFF2-40B4-BE49-F238E27FC236}">
                <a16:creationId xmlns:a16="http://schemas.microsoft.com/office/drawing/2014/main" id="{ED5410EB-3B94-334D-8978-310762066E73}"/>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Step 1: Starting with the least significant bit, divide the bits into groups of four, adding zeroes as needed.</a:t>
            </a:r>
          </a:p>
          <a:p>
            <a:pPr eaLnBrk="1" hangingPunct="1"/>
            <a:r>
              <a:rPr lang="en-US" altLang="en-US">
                <a:ea typeface="ＭＳ Ｐゴシック" panose="020B0600070205080204" pitchFamily="34" charset="-128"/>
              </a:rPr>
              <a:t>Step 2: Use the hexadecimal notation for each group of four bits.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3" name="Footer Placeholder 3">
            <a:extLst>
              <a:ext uri="{FF2B5EF4-FFF2-40B4-BE49-F238E27FC236}">
                <a16:creationId xmlns:a16="http://schemas.microsoft.com/office/drawing/2014/main" id="{219D7E7E-9F91-9949-AD2B-E466A87AED7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38914" name="Slide Number Placeholder 4">
            <a:extLst>
              <a:ext uri="{FF2B5EF4-FFF2-40B4-BE49-F238E27FC236}">
                <a16:creationId xmlns:a16="http://schemas.microsoft.com/office/drawing/2014/main" id="{4077022F-115C-724C-9F8F-D6DD06EE6F4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E5B38F7-6887-F048-B6A1-2028E74D9CD6}" type="slidenum">
              <a:rPr lang="en-US" altLang="en-US" sz="1400">
                <a:latin typeface="Arial" panose="020B0604020202020204" pitchFamily="34" charset="0"/>
              </a:rPr>
              <a:pPr eaLnBrk="1" hangingPunct="1"/>
              <a:t>22</a:t>
            </a:fld>
            <a:endParaRPr lang="en-US" altLang="en-US" sz="1400">
              <a:latin typeface="Arial" panose="020B0604020202020204" pitchFamily="34" charset="0"/>
            </a:endParaRPr>
          </a:p>
        </p:txBody>
      </p:sp>
      <p:sp>
        <p:nvSpPr>
          <p:cNvPr id="38915" name="Rectangle 2">
            <a:extLst>
              <a:ext uri="{FF2B5EF4-FFF2-40B4-BE49-F238E27FC236}">
                <a16:creationId xmlns:a16="http://schemas.microsoft.com/office/drawing/2014/main" id="{C6342C44-6B5D-964C-A6DB-8F8C7A57221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Binary </a:t>
            </a:r>
            <a:r>
              <a:rPr lang="en-US" altLang="en-US">
                <a:ea typeface="ＭＳ Ｐゴシック" panose="020B0600070205080204" pitchFamily="34" charset="-128"/>
                <a:sym typeface="Symbol" pitchFamily="2" charset="2"/>
              </a:rPr>
              <a:t></a:t>
            </a:r>
            <a:r>
              <a:rPr lang="en-US" altLang="en-US">
                <a:ea typeface="ＭＳ Ｐゴシック" panose="020B0600070205080204" pitchFamily="34" charset="-128"/>
              </a:rPr>
              <a:t> Hexadecimal Conversion</a:t>
            </a:r>
          </a:p>
        </p:txBody>
      </p:sp>
      <p:sp>
        <p:nvSpPr>
          <p:cNvPr id="198659" name="Rectangle 3">
            <a:extLst>
              <a:ext uri="{FF2B5EF4-FFF2-40B4-BE49-F238E27FC236}">
                <a16:creationId xmlns:a16="http://schemas.microsoft.com/office/drawing/2014/main" id="{2983679C-EFD0-EC47-8A31-94748E394BF2}"/>
              </a:ext>
            </a:extLst>
          </p:cNvPr>
          <p:cNvSpPr>
            <a:spLocks noGrp="1" noChangeArrowheads="1"/>
          </p:cNvSpPr>
          <p:nvPr>
            <p:ph type="body" idx="1"/>
          </p:nvPr>
        </p:nvSpPr>
        <p:spPr/>
        <p:txBody>
          <a:bodyPr/>
          <a:lstStyle/>
          <a:p>
            <a:pPr eaLnBrk="1" hangingPunct="1"/>
            <a:r>
              <a:rPr lang="en-US" altLang="en-US" dirty="0">
                <a:ea typeface="ＭＳ Ｐゴシック" panose="020B0600070205080204" pitchFamily="34" charset="-128"/>
              </a:rPr>
              <a:t>Example 1: </a:t>
            </a:r>
          </a:p>
          <a:p>
            <a:pPr lvl="2" eaLnBrk="1" hangingPunct="1">
              <a:buFontTx/>
              <a:buNone/>
            </a:pPr>
            <a:r>
              <a:rPr lang="en-US" altLang="en-US" sz="3200" dirty="0">
                <a:latin typeface="Arial" panose="020B0604020202020204" pitchFamily="34" charset="0"/>
                <a:ea typeface="ＭＳ Ｐゴシック" panose="020B0600070205080204" pitchFamily="34" charset="-128"/>
              </a:rPr>
              <a:t>1101b =  0x_____________ ?</a:t>
            </a:r>
          </a:p>
          <a:p>
            <a:pPr eaLnBrk="1" hangingPunct="1"/>
            <a:r>
              <a:rPr lang="en-US" altLang="en-US" dirty="0">
                <a:ea typeface="ＭＳ Ｐゴシック" panose="020B0600070205080204" pitchFamily="34" charset="-128"/>
              </a:rPr>
              <a:t>Example 2: </a:t>
            </a:r>
          </a:p>
          <a:p>
            <a:pPr lvl="2" eaLnBrk="1" hangingPunct="1">
              <a:buFontTx/>
              <a:buNone/>
            </a:pPr>
            <a:r>
              <a:rPr lang="en-US" altLang="en-US" sz="3200" dirty="0">
                <a:latin typeface="Arial" panose="020B0604020202020204" pitchFamily="34" charset="0"/>
                <a:ea typeface="ＭＳ Ｐゴシック" panose="020B0600070205080204" pitchFamily="34" charset="-128"/>
              </a:rPr>
              <a:t>110101b =  0x_____________ ?</a:t>
            </a:r>
          </a:p>
          <a:p>
            <a:pPr eaLnBrk="1" hangingPunct="1"/>
            <a:r>
              <a:rPr lang="en-US" altLang="en-US" dirty="0">
                <a:ea typeface="ＭＳ Ｐゴシック" panose="020B0600070205080204" pitchFamily="34" charset="-128"/>
              </a:rPr>
              <a:t>Example 3: </a:t>
            </a:r>
          </a:p>
          <a:p>
            <a:pPr lvl="2" eaLnBrk="1" hangingPunct="1">
              <a:buFontTx/>
              <a:buNone/>
            </a:pPr>
            <a:r>
              <a:rPr lang="en-US" altLang="en-US" sz="3200" dirty="0">
                <a:latin typeface="Arial" panose="020B0604020202020204" pitchFamily="34" charset="0"/>
                <a:ea typeface="ＭＳ Ｐゴシック" panose="020B0600070205080204" pitchFamily="34" charset="-128"/>
              </a:rPr>
              <a:t>11010101b =  0x_____________?</a:t>
            </a:r>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8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9865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986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9865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86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98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Footer Placeholder 3">
            <a:extLst>
              <a:ext uri="{FF2B5EF4-FFF2-40B4-BE49-F238E27FC236}">
                <a16:creationId xmlns:a16="http://schemas.microsoft.com/office/drawing/2014/main" id="{A1B459DD-E197-5741-8AA5-BC3A6FF46E8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39938" name="Slide Number Placeholder 4">
            <a:extLst>
              <a:ext uri="{FF2B5EF4-FFF2-40B4-BE49-F238E27FC236}">
                <a16:creationId xmlns:a16="http://schemas.microsoft.com/office/drawing/2014/main" id="{544A7338-B5E9-5C46-98D7-3B767DD9E0A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D1772B85-89E8-9842-BFBF-2B4DE889839F}" type="slidenum">
              <a:rPr lang="en-US" altLang="en-US" sz="1400">
                <a:latin typeface="Arial" panose="020B0604020202020204" pitchFamily="34" charset="0"/>
              </a:rPr>
              <a:pPr eaLnBrk="1" hangingPunct="1"/>
              <a:t>23</a:t>
            </a:fld>
            <a:endParaRPr lang="en-US" altLang="en-US" sz="1400">
              <a:latin typeface="Arial" panose="020B0604020202020204" pitchFamily="34" charset="0"/>
            </a:endParaRPr>
          </a:p>
        </p:txBody>
      </p:sp>
      <p:sp>
        <p:nvSpPr>
          <p:cNvPr id="39939" name="Rectangle 2">
            <a:extLst>
              <a:ext uri="{FF2B5EF4-FFF2-40B4-BE49-F238E27FC236}">
                <a16:creationId xmlns:a16="http://schemas.microsoft.com/office/drawing/2014/main" id="{246F4CD2-3CF7-B547-A359-86E173F1373E}"/>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Fractions in Binary</a:t>
            </a:r>
          </a:p>
        </p:txBody>
      </p:sp>
      <p:sp>
        <p:nvSpPr>
          <p:cNvPr id="39940" name="Rectangle 3">
            <a:extLst>
              <a:ext uri="{FF2B5EF4-FFF2-40B4-BE49-F238E27FC236}">
                <a16:creationId xmlns:a16="http://schemas.microsoft.com/office/drawing/2014/main" id="{5C4859EE-6569-494F-A943-26DFD38529A3}"/>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using a radix point, the digits to the left of the point represent the integer part and the digits on the right of the point represent the fractional part.</a:t>
            </a:r>
          </a:p>
          <a:p>
            <a:pPr eaLnBrk="1" hangingPunct="1"/>
            <a:r>
              <a:rPr lang="en-US" altLang="en-US">
                <a:ea typeface="ＭＳ Ｐゴシック" panose="020B0600070205080204" pitchFamily="34" charset="-128"/>
              </a:rPr>
              <a:t>The digits to the right of the radix is assigned values with negative powers of 2 (i.e., </a:t>
            </a:r>
            <a:r>
              <a:rPr lang="en-US" altLang="en-US">
                <a:latin typeface="Arial" panose="020B0604020202020204" pitchFamily="34" charset="0"/>
                <a:ea typeface="ＭＳ Ｐゴシック" panose="020B0600070205080204" pitchFamily="34" charset="-128"/>
              </a:rPr>
              <a:t>2</a:t>
            </a:r>
            <a:r>
              <a:rPr lang="en-US" altLang="en-US" baseline="30000">
                <a:latin typeface="Arial" panose="020B0604020202020204" pitchFamily="34" charset="0"/>
                <a:ea typeface="ＭＳ Ｐゴシック" panose="020B0600070205080204" pitchFamily="34" charset="-128"/>
              </a:rPr>
              <a:t>-n</a:t>
            </a:r>
            <a:r>
              <a:rPr lang="en-US" altLang="en-US">
                <a:ea typeface="ＭＳ Ｐゴシック" panose="020B0600070205080204" pitchFamily="34" charset="-128"/>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Footer Placeholder 3">
            <a:extLst>
              <a:ext uri="{FF2B5EF4-FFF2-40B4-BE49-F238E27FC236}">
                <a16:creationId xmlns:a16="http://schemas.microsoft.com/office/drawing/2014/main" id="{E959A605-8C13-0649-B482-3996A9C27BD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40962" name="Slide Number Placeholder 4">
            <a:extLst>
              <a:ext uri="{FF2B5EF4-FFF2-40B4-BE49-F238E27FC236}">
                <a16:creationId xmlns:a16="http://schemas.microsoft.com/office/drawing/2014/main" id="{A15F7DC5-9BAB-E24F-9161-0CDDD5DB711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AC3222BF-6C3D-4B48-9539-67384C9A8F93}" type="slidenum">
              <a:rPr lang="en-US" altLang="en-US" sz="1400">
                <a:latin typeface="Arial" panose="020B0604020202020204" pitchFamily="34" charset="0"/>
              </a:rPr>
              <a:pPr eaLnBrk="1" hangingPunct="1"/>
              <a:t>24</a:t>
            </a:fld>
            <a:endParaRPr lang="en-US" altLang="en-US" sz="1400">
              <a:latin typeface="Arial" panose="020B0604020202020204" pitchFamily="34" charset="0"/>
            </a:endParaRPr>
          </a:p>
        </p:txBody>
      </p:sp>
      <p:sp>
        <p:nvSpPr>
          <p:cNvPr id="40963" name="Rectangle 2">
            <a:extLst>
              <a:ext uri="{FF2B5EF4-FFF2-40B4-BE49-F238E27FC236}">
                <a16:creationId xmlns:a16="http://schemas.microsoft.com/office/drawing/2014/main" id="{5B97E309-A161-D84F-805E-EF4AC9A9B877}"/>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Decimal w/ Fractions </a:t>
            </a:r>
            <a:r>
              <a:rPr lang="en-US" altLang="en-US">
                <a:ea typeface="ＭＳ Ｐゴシック" panose="020B0600070205080204" pitchFamily="34" charset="-128"/>
                <a:sym typeface="Symbol" pitchFamily="2" charset="2"/>
              </a:rPr>
              <a:t></a:t>
            </a:r>
            <a:r>
              <a:rPr lang="en-US" altLang="en-US">
                <a:ea typeface="ＭＳ Ｐゴシック" panose="020B0600070205080204" pitchFamily="34" charset="-128"/>
              </a:rPr>
              <a:t> Binary</a:t>
            </a:r>
            <a:endParaRPr lang="en-US" altLang="en-US" sz="4000">
              <a:ea typeface="ＭＳ Ｐゴシック" panose="020B0600070205080204" pitchFamily="34" charset="-128"/>
            </a:endParaRPr>
          </a:p>
        </p:txBody>
      </p:sp>
      <p:sp>
        <p:nvSpPr>
          <p:cNvPr id="40964" name="Rectangle 3">
            <a:extLst>
              <a:ext uri="{FF2B5EF4-FFF2-40B4-BE49-F238E27FC236}">
                <a16:creationId xmlns:a16="http://schemas.microsoft.com/office/drawing/2014/main" id="{38F61DD8-3C38-0E42-AE12-3D7D08A4E585}"/>
              </a:ext>
            </a:extLst>
          </p:cNvPr>
          <p:cNvSpPr>
            <a:spLocks noGrp="1" noChangeArrowheads="1"/>
          </p:cNvSpPr>
          <p:nvPr>
            <p:ph type="body" idx="1"/>
          </p:nvPr>
        </p:nvSpPr>
        <p:spPr/>
        <p:txBody>
          <a:bodyPr/>
          <a:lstStyle/>
          <a:p>
            <a:pPr eaLnBrk="1" hangingPunct="1"/>
            <a:r>
              <a:rPr lang="en-US" altLang="en-US" sz="2200">
                <a:ea typeface="ＭＳ Ｐゴシック" panose="020B0600070205080204" pitchFamily="34" charset="-128"/>
              </a:rPr>
              <a:t>Step 1: Multiply the fractional part by two and record the whole number</a:t>
            </a:r>
          </a:p>
          <a:p>
            <a:pPr eaLnBrk="1" hangingPunct="1"/>
            <a:r>
              <a:rPr lang="en-US" altLang="en-US" sz="2200">
                <a:ea typeface="ＭＳ Ｐゴシック" panose="020B0600070205080204" pitchFamily="34" charset="-128"/>
              </a:rPr>
              <a:t>Step 2: As long as there is a fractional part, continue to multiply the newest fractional part by two and record the whole number part</a:t>
            </a:r>
          </a:p>
          <a:p>
            <a:pPr eaLnBrk="1" hangingPunct="1"/>
            <a:r>
              <a:rPr lang="en-US" altLang="en-US" sz="2200">
                <a:ea typeface="ＭＳ Ｐゴシック" panose="020B0600070205080204" pitchFamily="34" charset="-128"/>
              </a:rPr>
              <a:t>Step 3: When there is no more fractional part to the result, the binary representation of the original value consists of the whole numbers listed from left to right in the order they were recorded.</a:t>
            </a:r>
            <a:endParaRPr lang="en-US" altLang="en-US">
              <a:ea typeface="ＭＳ Ｐゴシック" panose="020B0600070205080204" pitchFamily="34"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ooter Placeholder 3">
            <a:extLst>
              <a:ext uri="{FF2B5EF4-FFF2-40B4-BE49-F238E27FC236}">
                <a16:creationId xmlns:a16="http://schemas.microsoft.com/office/drawing/2014/main" id="{084EB4CB-01E2-714E-A29C-19C55C88C8F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41986" name="Slide Number Placeholder 4">
            <a:extLst>
              <a:ext uri="{FF2B5EF4-FFF2-40B4-BE49-F238E27FC236}">
                <a16:creationId xmlns:a16="http://schemas.microsoft.com/office/drawing/2014/main" id="{4E0926EE-DDEF-8149-82D0-5669322BCEB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3DDF98C6-890A-FF41-802D-47C3D1BE1D19}" type="slidenum">
              <a:rPr lang="en-US" altLang="en-US" sz="1400">
                <a:latin typeface="Arial" panose="020B0604020202020204" pitchFamily="34" charset="0"/>
              </a:rPr>
              <a:pPr eaLnBrk="1" hangingPunct="1"/>
              <a:t>25</a:t>
            </a:fld>
            <a:endParaRPr lang="en-US" altLang="en-US" sz="1400">
              <a:latin typeface="Arial" panose="020B0604020202020204" pitchFamily="34" charset="0"/>
            </a:endParaRPr>
          </a:p>
        </p:txBody>
      </p:sp>
      <p:sp>
        <p:nvSpPr>
          <p:cNvPr id="41987" name="Rectangle 2">
            <a:extLst>
              <a:ext uri="{FF2B5EF4-FFF2-40B4-BE49-F238E27FC236}">
                <a16:creationId xmlns:a16="http://schemas.microsoft.com/office/drawing/2014/main" id="{338083D1-8E63-2448-A480-21F71CF71D8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Decimal with Fractions </a:t>
            </a:r>
            <a:r>
              <a:rPr lang="en-US" altLang="en-US">
                <a:ea typeface="ＭＳ Ｐゴシック" panose="020B0600070205080204" pitchFamily="34" charset="-128"/>
                <a:sym typeface="Symbol" pitchFamily="2" charset="2"/>
              </a:rPr>
              <a:t></a:t>
            </a:r>
            <a:r>
              <a:rPr lang="en-US" altLang="en-US">
                <a:ea typeface="ＭＳ Ｐゴシック" panose="020B0600070205080204" pitchFamily="34" charset="-128"/>
              </a:rPr>
              <a:t> Binary</a:t>
            </a:r>
            <a:endParaRPr lang="en-US" altLang="en-US" sz="4000">
              <a:ea typeface="ＭＳ Ｐゴシック" panose="020B0600070205080204" pitchFamily="34" charset="-128"/>
            </a:endParaRPr>
          </a:p>
        </p:txBody>
      </p:sp>
      <p:sp>
        <p:nvSpPr>
          <p:cNvPr id="41988" name="Rectangle 3">
            <a:extLst>
              <a:ext uri="{FF2B5EF4-FFF2-40B4-BE49-F238E27FC236}">
                <a16:creationId xmlns:a16="http://schemas.microsoft.com/office/drawing/2014/main" id="{86926DDA-3368-0945-B57C-BC881C16E6C3}"/>
              </a:ext>
            </a:extLst>
          </p:cNvPr>
          <p:cNvSpPr>
            <a:spLocks noGrp="1" noChangeArrowheads="1"/>
          </p:cNvSpPr>
          <p:nvPr>
            <p:ph type="body" idx="1"/>
          </p:nvPr>
        </p:nvSpPr>
        <p:spPr/>
        <p:txBody>
          <a:bodyPr/>
          <a:lstStyle/>
          <a:p>
            <a:pPr eaLnBrk="1" hangingPunct="1"/>
            <a:r>
              <a:rPr lang="en-US" altLang="en-US" dirty="0">
                <a:ea typeface="ＭＳ Ｐゴシック" panose="020B0600070205080204" pitchFamily="34" charset="-128"/>
              </a:rPr>
              <a:t>Example 1:</a:t>
            </a:r>
          </a:p>
          <a:p>
            <a:pPr lvl="2" eaLnBrk="1" hangingPunct="1">
              <a:buFontTx/>
              <a:buNone/>
            </a:pPr>
            <a:r>
              <a:rPr lang="en-US" altLang="en-US" sz="3200" dirty="0">
                <a:latin typeface="Arial" panose="020B0604020202020204" pitchFamily="34" charset="0"/>
                <a:ea typeface="ＭＳ Ｐゴシック" panose="020B0600070205080204" pitchFamily="34" charset="-128"/>
              </a:rPr>
              <a:t>4 ½  = __________b?</a:t>
            </a:r>
          </a:p>
          <a:p>
            <a:pPr eaLnBrk="1" hangingPunct="1"/>
            <a:r>
              <a:rPr lang="en-US" altLang="en-US" dirty="0">
                <a:ea typeface="ＭＳ Ｐゴシック" panose="020B0600070205080204" pitchFamily="34" charset="-128"/>
              </a:rPr>
              <a:t>Example 2:</a:t>
            </a:r>
          </a:p>
          <a:p>
            <a:pPr lvl="2" eaLnBrk="1" hangingPunct="1">
              <a:buFontTx/>
              <a:buNone/>
            </a:pPr>
            <a:r>
              <a:rPr lang="en-US" altLang="en-US" sz="3200" dirty="0">
                <a:latin typeface="Arial" panose="020B0604020202020204" pitchFamily="34" charset="0"/>
                <a:ea typeface="ＭＳ Ｐゴシック" panose="020B0600070205080204" pitchFamily="34" charset="-128"/>
              </a:rPr>
              <a:t>2 ¾  = __________b ?</a:t>
            </a:r>
            <a:endParaRPr lang="en-US" altLang="en-US" dirty="0">
              <a:latin typeface="Arial" panose="020B0604020202020204" pitchFamily="34" charset="0"/>
              <a:ea typeface="ＭＳ Ｐゴシック" panose="020B0600070205080204" pitchFamily="34" charset="-128"/>
            </a:endParaRPr>
          </a:p>
          <a:p>
            <a:pPr eaLnBrk="1" hangingPunct="1"/>
            <a:r>
              <a:rPr lang="en-US" altLang="en-US" dirty="0">
                <a:ea typeface="ＭＳ Ｐゴシック" panose="020B0600070205080204" pitchFamily="34" charset="-128"/>
              </a:rPr>
              <a:t>Example 3:</a:t>
            </a:r>
          </a:p>
          <a:p>
            <a:pPr lvl="2" eaLnBrk="1" hangingPunct="1">
              <a:buFontTx/>
              <a:buNone/>
            </a:pPr>
            <a:r>
              <a:rPr lang="en-US" altLang="en-US" sz="3200" dirty="0">
                <a:latin typeface="Arial" panose="020B0604020202020204" pitchFamily="34" charset="0"/>
                <a:ea typeface="ＭＳ Ｐゴシック" panose="020B0600070205080204" pitchFamily="34" charset="-128"/>
              </a:rPr>
              <a:t>1</a:t>
            </a:r>
            <a:r>
              <a:rPr lang="en-US" altLang="en-US" sz="2800" baseline="30000" dirty="0">
                <a:latin typeface="Arial" panose="020B0604020202020204" pitchFamily="34" charset="0"/>
                <a:ea typeface="ＭＳ Ｐゴシック" panose="020B0600070205080204" pitchFamily="34" charset="-128"/>
                <a:sym typeface="WP TypographicSymbols" pitchFamily="2" charset="2"/>
              </a:rPr>
              <a:t>5</a:t>
            </a:r>
            <a:r>
              <a:rPr lang="en-US" altLang="en-US" sz="3200" dirty="0">
                <a:latin typeface="Arial" panose="020B0604020202020204" pitchFamily="34" charset="0"/>
                <a:ea typeface="ＭＳ Ｐゴシック" panose="020B0600070205080204" pitchFamily="34" charset="-128"/>
                <a:sym typeface="WP TypographicSymbols" pitchFamily="2" charset="2"/>
              </a:rPr>
              <a:t>/</a:t>
            </a:r>
            <a:r>
              <a:rPr lang="en-US" altLang="en-US" baseline="-25000" dirty="0">
                <a:latin typeface="Arial" panose="020B0604020202020204" pitchFamily="34" charset="0"/>
                <a:ea typeface="ＭＳ Ｐゴシック" panose="020B0600070205080204" pitchFamily="34" charset="-128"/>
                <a:sym typeface="WP TypographicSymbols" pitchFamily="2" charset="2"/>
              </a:rPr>
              <a:t>16</a:t>
            </a:r>
            <a:r>
              <a:rPr lang="en-US" altLang="en-US" sz="3200" dirty="0">
                <a:latin typeface="Arial" panose="020B0604020202020204" pitchFamily="34" charset="0"/>
                <a:ea typeface="ＭＳ Ｐゴシック" panose="020B0600070205080204" pitchFamily="34" charset="-128"/>
                <a:sym typeface="WP TypographicSymbols" pitchFamily="2" charset="2"/>
              </a:rPr>
              <a:t> </a:t>
            </a:r>
            <a:r>
              <a:rPr lang="en-US" altLang="en-US" sz="3200" dirty="0">
                <a:latin typeface="Arial" panose="020B0604020202020204" pitchFamily="34" charset="0"/>
                <a:ea typeface="ＭＳ Ｐゴシック" panose="020B0600070205080204" pitchFamily="34" charset="-128"/>
              </a:rPr>
              <a:t> = __________b ?</a:t>
            </a:r>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Footer Placeholder 3">
            <a:extLst>
              <a:ext uri="{FF2B5EF4-FFF2-40B4-BE49-F238E27FC236}">
                <a16:creationId xmlns:a16="http://schemas.microsoft.com/office/drawing/2014/main" id="{943C1421-0D45-A843-A638-08DDF86C49A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43010" name="Slide Number Placeholder 4">
            <a:extLst>
              <a:ext uri="{FF2B5EF4-FFF2-40B4-BE49-F238E27FC236}">
                <a16:creationId xmlns:a16="http://schemas.microsoft.com/office/drawing/2014/main" id="{E48F4E38-E6CC-204F-AB0C-D65B4D2DF84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6D218CA7-5E77-6747-9C83-0B7877ACDAED}" type="slidenum">
              <a:rPr lang="en-US" altLang="en-US" sz="1400">
                <a:latin typeface="Arial" panose="020B0604020202020204" pitchFamily="34" charset="0"/>
              </a:rPr>
              <a:pPr eaLnBrk="1" hangingPunct="1"/>
              <a:t>26</a:t>
            </a:fld>
            <a:endParaRPr lang="en-US" altLang="en-US" sz="1400">
              <a:latin typeface="Arial" panose="020B0604020202020204" pitchFamily="34" charset="0"/>
            </a:endParaRPr>
          </a:p>
        </p:txBody>
      </p:sp>
      <p:sp>
        <p:nvSpPr>
          <p:cNvPr id="43011" name="Rectangle 2">
            <a:extLst>
              <a:ext uri="{FF2B5EF4-FFF2-40B4-BE49-F238E27FC236}">
                <a16:creationId xmlns:a16="http://schemas.microsoft.com/office/drawing/2014/main" id="{069F57D2-E700-C54C-93B5-06EE7ED95B72}"/>
              </a:ext>
            </a:extLst>
          </p:cNvPr>
          <p:cNvSpPr>
            <a:spLocks noGrp="1" noChangeArrowheads="1"/>
          </p:cNvSpPr>
          <p:nvPr>
            <p:ph type="title"/>
          </p:nvPr>
        </p:nvSpPr>
        <p:spPr/>
        <p:txBody>
          <a:bodyPr/>
          <a:lstStyle/>
          <a:p>
            <a:pPr eaLnBrk="1" hangingPunct="1"/>
            <a:r>
              <a:rPr lang="en-US" altLang="en-US" sz="3200">
                <a:ea typeface="ＭＳ Ｐゴシック" panose="020B0600070205080204" pitchFamily="34" charset="-128"/>
              </a:rPr>
              <a:t>Binary w/ Fractions </a:t>
            </a:r>
            <a:r>
              <a:rPr lang="en-US" altLang="en-US" sz="3200">
                <a:ea typeface="ＭＳ Ｐゴシック" panose="020B0600070205080204" pitchFamily="34" charset="-128"/>
                <a:sym typeface="Symbol" pitchFamily="2" charset="2"/>
              </a:rPr>
              <a:t></a:t>
            </a:r>
            <a:r>
              <a:rPr lang="en-US" altLang="en-US" sz="3200">
                <a:ea typeface="ＭＳ Ｐゴシック" panose="020B0600070205080204" pitchFamily="34" charset="-128"/>
              </a:rPr>
              <a:t> Decimal Examples</a:t>
            </a:r>
          </a:p>
        </p:txBody>
      </p:sp>
      <p:sp>
        <p:nvSpPr>
          <p:cNvPr id="43012" name="Rectangle 3">
            <a:extLst>
              <a:ext uri="{FF2B5EF4-FFF2-40B4-BE49-F238E27FC236}">
                <a16:creationId xmlns:a16="http://schemas.microsoft.com/office/drawing/2014/main" id="{6B5D8399-F06E-1A4A-9872-09CFD7B2E22C}"/>
              </a:ext>
            </a:extLst>
          </p:cNvPr>
          <p:cNvSpPr>
            <a:spLocks noGrp="1" noChangeArrowheads="1"/>
          </p:cNvSpPr>
          <p:nvPr>
            <p:ph type="body" idx="1"/>
          </p:nvPr>
        </p:nvSpPr>
        <p:spPr/>
        <p:txBody>
          <a:bodyPr/>
          <a:lstStyle/>
          <a:p>
            <a:pPr eaLnBrk="1" hangingPunct="1"/>
            <a:r>
              <a:rPr lang="en-US" altLang="en-US" dirty="0">
                <a:ea typeface="ＭＳ Ｐゴシック" panose="020B0600070205080204" pitchFamily="34" charset="-128"/>
              </a:rPr>
              <a:t>Example 1: </a:t>
            </a:r>
          </a:p>
          <a:p>
            <a:pPr lvl="2" eaLnBrk="1" hangingPunct="1">
              <a:buFontTx/>
              <a:buNone/>
            </a:pPr>
            <a:r>
              <a:rPr lang="en-US" altLang="en-US" sz="3200" dirty="0">
                <a:latin typeface="Arial" panose="020B0604020202020204" pitchFamily="34" charset="0"/>
                <a:ea typeface="ＭＳ Ｐゴシック" panose="020B0600070205080204" pitchFamily="34" charset="-128"/>
              </a:rPr>
              <a:t>11.01b = _____________ ?</a:t>
            </a:r>
          </a:p>
          <a:p>
            <a:pPr eaLnBrk="1" hangingPunct="1"/>
            <a:r>
              <a:rPr lang="en-US" altLang="en-US" dirty="0">
                <a:ea typeface="ＭＳ Ｐゴシック" panose="020B0600070205080204" pitchFamily="34" charset="-128"/>
              </a:rPr>
              <a:t>Example 2: </a:t>
            </a:r>
          </a:p>
          <a:p>
            <a:pPr lvl="2" eaLnBrk="1" hangingPunct="1">
              <a:buFontTx/>
              <a:buNone/>
            </a:pPr>
            <a:r>
              <a:rPr lang="en-US" altLang="en-US" sz="3200" dirty="0">
                <a:latin typeface="Arial" panose="020B0604020202020204" pitchFamily="34" charset="0"/>
                <a:ea typeface="ＭＳ Ｐゴシック" panose="020B0600070205080204" pitchFamily="34" charset="-128"/>
              </a:rPr>
              <a:t>110.101b = _____________?</a:t>
            </a:r>
          </a:p>
          <a:p>
            <a:pPr eaLnBrk="1" hangingPunct="1"/>
            <a:r>
              <a:rPr lang="en-US" altLang="en-US" dirty="0">
                <a:ea typeface="ＭＳ Ｐゴシック" panose="020B0600070205080204" pitchFamily="34" charset="-128"/>
              </a:rPr>
              <a:t>Example 3: </a:t>
            </a:r>
          </a:p>
          <a:p>
            <a:pPr lvl="2" eaLnBrk="1" hangingPunct="1">
              <a:buFontTx/>
              <a:buNone/>
            </a:pPr>
            <a:r>
              <a:rPr lang="en-US" altLang="en-US" sz="3200" dirty="0">
                <a:latin typeface="Arial" panose="020B0604020202020204" pitchFamily="34" charset="0"/>
                <a:ea typeface="ＭＳ Ｐゴシック" panose="020B0600070205080204" pitchFamily="34" charset="-128"/>
              </a:rPr>
              <a:t>110.10101b = _____________ ?</a:t>
            </a:r>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oter Placeholder 3">
            <a:extLst>
              <a:ext uri="{FF2B5EF4-FFF2-40B4-BE49-F238E27FC236}">
                <a16:creationId xmlns:a16="http://schemas.microsoft.com/office/drawing/2014/main" id="{EEBBE492-A5D2-4645-AC81-2E3EA59B8A6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44034" name="Slide Number Placeholder 4">
            <a:extLst>
              <a:ext uri="{FF2B5EF4-FFF2-40B4-BE49-F238E27FC236}">
                <a16:creationId xmlns:a16="http://schemas.microsoft.com/office/drawing/2014/main" id="{2BF86F81-ACDD-0C47-8A00-51332201F7F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594E8511-83B4-CD4A-8C7A-5669A4DF7BE2}" type="slidenum">
              <a:rPr lang="en-US" altLang="en-US" sz="1400">
                <a:latin typeface="Arial" panose="020B0604020202020204" pitchFamily="34" charset="0"/>
              </a:rPr>
              <a:pPr eaLnBrk="1" hangingPunct="1"/>
              <a:t>27</a:t>
            </a:fld>
            <a:endParaRPr lang="en-US" altLang="en-US" sz="1400">
              <a:latin typeface="Arial" panose="020B0604020202020204" pitchFamily="34" charset="0"/>
            </a:endParaRPr>
          </a:p>
        </p:txBody>
      </p:sp>
      <p:sp>
        <p:nvSpPr>
          <p:cNvPr id="44035" name="Rectangle 2">
            <a:extLst>
              <a:ext uri="{FF2B5EF4-FFF2-40B4-BE49-F238E27FC236}">
                <a16:creationId xmlns:a16="http://schemas.microsoft.com/office/drawing/2014/main" id="{F02E5DAE-46B1-CF48-BDC9-44280C5444F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Storing Signed Integers</a:t>
            </a:r>
            <a:endParaRPr lang="en-US" altLang="en-US" sz="4000">
              <a:ea typeface="ＭＳ Ｐゴシック" panose="020B0600070205080204" pitchFamily="34" charset="-128"/>
            </a:endParaRPr>
          </a:p>
        </p:txBody>
      </p:sp>
      <p:sp>
        <p:nvSpPr>
          <p:cNvPr id="44036" name="Rectangle 3">
            <a:extLst>
              <a:ext uri="{FF2B5EF4-FFF2-40B4-BE49-F238E27FC236}">
                <a16:creationId xmlns:a16="http://schemas.microsoft.com/office/drawing/2014/main" id="{49EBE0F0-965B-C34F-8E6F-0516CB27DEB4}"/>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Signed magnitude</a:t>
            </a:r>
          </a:p>
          <a:p>
            <a:pPr eaLnBrk="1" hangingPunct="1"/>
            <a:r>
              <a:rPr lang="en-US" altLang="en-US">
                <a:ea typeface="ＭＳ Ｐゴシック" panose="020B0600070205080204" pitchFamily="34" charset="-128"/>
              </a:rPr>
              <a:t>1</a:t>
            </a:r>
            <a:r>
              <a:rPr lang="ja-JP" altLang="en-US">
                <a:ea typeface="ＭＳ Ｐゴシック" panose="020B0600070205080204" pitchFamily="34" charset="-128"/>
              </a:rPr>
              <a:t>’</a:t>
            </a:r>
            <a:r>
              <a:rPr lang="en-US" altLang="ja-JP">
                <a:ea typeface="ＭＳ Ｐゴシック" panose="020B0600070205080204" pitchFamily="34" charset="-128"/>
              </a:rPr>
              <a:t>s Complement notation</a:t>
            </a:r>
          </a:p>
          <a:p>
            <a:pPr eaLnBrk="1" hangingPunct="1"/>
            <a:r>
              <a:rPr lang="en-US" altLang="en-US">
                <a:ea typeface="ＭＳ Ｐゴシック" panose="020B0600070205080204" pitchFamily="34" charset="-128"/>
              </a:rPr>
              <a:t>2</a:t>
            </a:r>
            <a:r>
              <a:rPr lang="ja-JP" altLang="en-US">
                <a:ea typeface="ＭＳ Ｐゴシック" panose="020B0600070205080204" pitchFamily="34" charset="-128"/>
              </a:rPr>
              <a:t>’</a:t>
            </a:r>
            <a:r>
              <a:rPr lang="en-US" altLang="ja-JP">
                <a:ea typeface="ＭＳ Ｐゴシック" panose="020B0600070205080204" pitchFamily="34" charset="-128"/>
              </a:rPr>
              <a:t>s complement notation</a:t>
            </a:r>
          </a:p>
          <a:p>
            <a:pPr eaLnBrk="1" hangingPunct="1"/>
            <a:r>
              <a:rPr lang="en-US" altLang="en-US">
                <a:ea typeface="ＭＳ Ｐゴシック" panose="020B0600070205080204" pitchFamily="34" charset="-128"/>
              </a:rPr>
              <a:t>Excess notation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ooter Placeholder 3">
            <a:extLst>
              <a:ext uri="{FF2B5EF4-FFF2-40B4-BE49-F238E27FC236}">
                <a16:creationId xmlns:a16="http://schemas.microsoft.com/office/drawing/2014/main" id="{773DAE97-4DB0-0B4C-97F0-479730FF8FC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45058" name="Slide Number Placeholder 4">
            <a:extLst>
              <a:ext uri="{FF2B5EF4-FFF2-40B4-BE49-F238E27FC236}">
                <a16:creationId xmlns:a16="http://schemas.microsoft.com/office/drawing/2014/main" id="{01D2D771-B1E3-A14A-A4E9-D3BF27B7C76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74B4AA8-452A-3D47-A0FB-6A33C143E9CE}" type="slidenum">
              <a:rPr lang="en-US" altLang="en-US" sz="1400">
                <a:latin typeface="Arial" panose="020B0604020202020204" pitchFamily="34" charset="0"/>
              </a:rPr>
              <a:pPr eaLnBrk="1" hangingPunct="1"/>
              <a:t>28</a:t>
            </a:fld>
            <a:endParaRPr lang="en-US" altLang="en-US" sz="1400">
              <a:latin typeface="Arial" panose="020B0604020202020204" pitchFamily="34" charset="0"/>
            </a:endParaRPr>
          </a:p>
        </p:txBody>
      </p:sp>
      <p:sp>
        <p:nvSpPr>
          <p:cNvPr id="45059" name="Rectangle 2">
            <a:extLst>
              <a:ext uri="{FF2B5EF4-FFF2-40B4-BE49-F238E27FC236}">
                <a16:creationId xmlns:a16="http://schemas.microsoft.com/office/drawing/2014/main" id="{B00EBA18-D855-B543-B202-5300C54FC72E}"/>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Signed Magnitude </a:t>
            </a:r>
          </a:p>
        </p:txBody>
      </p:sp>
      <p:sp>
        <p:nvSpPr>
          <p:cNvPr id="45060" name="Rectangle 3">
            <a:extLst>
              <a:ext uri="{FF2B5EF4-FFF2-40B4-BE49-F238E27FC236}">
                <a16:creationId xmlns:a16="http://schemas.microsoft.com/office/drawing/2014/main" id="{97668C7B-FF4F-B14D-B67D-A22379CD377C}"/>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Use most significant bit (MSB) as sign bit</a:t>
            </a:r>
          </a:p>
          <a:p>
            <a:pPr eaLnBrk="1" hangingPunct="1"/>
            <a:r>
              <a:rPr lang="en-US" altLang="en-US">
                <a:ea typeface="ＭＳ Ｐゴシック" panose="020B0600070205080204" pitchFamily="34" charset="-128"/>
              </a:rPr>
              <a:t>MSB = 0: positive number</a:t>
            </a:r>
          </a:p>
          <a:p>
            <a:pPr eaLnBrk="1" hangingPunct="1"/>
            <a:r>
              <a:rPr lang="en-US" altLang="en-US">
                <a:ea typeface="ＭＳ Ｐゴシック" panose="020B0600070205080204" pitchFamily="34" charset="-128"/>
              </a:rPr>
              <a:t>MSB = 1: negative number</a:t>
            </a:r>
          </a:p>
          <a:p>
            <a:pPr eaLnBrk="1" hangingPunct="1"/>
            <a:r>
              <a:rPr lang="en-US" altLang="en-US">
                <a:ea typeface="ＭＳ Ｐゴシック" panose="020B0600070205080204" pitchFamily="34" charset="-128"/>
              </a:rPr>
              <a:t>Use rest of the bits as in unsigned</a:t>
            </a:r>
          </a:p>
          <a:p>
            <a:pPr eaLnBrk="1" hangingPunct="1"/>
            <a:r>
              <a:rPr lang="en-US" altLang="en-US">
                <a:ea typeface="ＭＳ Ｐゴシック" panose="020B0600070205080204" pitchFamily="34" charset="-128"/>
              </a:rPr>
              <a:t>Examples:</a:t>
            </a:r>
          </a:p>
          <a:p>
            <a:pPr lvl="2" eaLnBrk="1" hangingPunct="1"/>
            <a:r>
              <a:rPr lang="en-US" altLang="en-US">
                <a:latin typeface="Arial" panose="020B0604020202020204" pitchFamily="34" charset="0"/>
                <a:ea typeface="ＭＳ Ｐゴシック" panose="020B0600070205080204" pitchFamily="34" charset="-128"/>
              </a:rPr>
              <a:t>+12 = 0 1100</a:t>
            </a:r>
          </a:p>
          <a:p>
            <a:pPr lvl="2" eaLnBrk="1" hangingPunct="1"/>
            <a:r>
              <a:rPr lang="en-US" altLang="en-US">
                <a:latin typeface="Arial" panose="020B0604020202020204" pitchFamily="34" charset="0"/>
                <a:ea typeface="ＭＳ Ｐゴシック" panose="020B0600070205080204" pitchFamily="34" charset="-128"/>
              </a:rPr>
              <a:t>-12 = 1 1100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oter Placeholder 3">
            <a:extLst>
              <a:ext uri="{FF2B5EF4-FFF2-40B4-BE49-F238E27FC236}">
                <a16:creationId xmlns:a16="http://schemas.microsoft.com/office/drawing/2014/main" id="{9E6DF47A-44B3-614E-BC78-0A536133818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46082" name="Slide Number Placeholder 4">
            <a:extLst>
              <a:ext uri="{FF2B5EF4-FFF2-40B4-BE49-F238E27FC236}">
                <a16:creationId xmlns:a16="http://schemas.microsoft.com/office/drawing/2014/main" id="{7A758F22-3272-8F41-BCC8-F1932D387F6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7450A0E-ED19-3746-882C-73FA2441230B}" type="slidenum">
              <a:rPr lang="en-US" altLang="en-US" sz="1400">
                <a:latin typeface="Arial" panose="020B0604020202020204" pitchFamily="34" charset="0"/>
              </a:rPr>
              <a:pPr eaLnBrk="1" hangingPunct="1"/>
              <a:t>29</a:t>
            </a:fld>
            <a:endParaRPr lang="en-US" altLang="en-US" sz="1400">
              <a:latin typeface="Arial" panose="020B0604020202020204" pitchFamily="34" charset="0"/>
            </a:endParaRPr>
          </a:p>
        </p:txBody>
      </p:sp>
      <p:sp>
        <p:nvSpPr>
          <p:cNvPr id="46083" name="Rectangle 2">
            <a:extLst>
              <a:ext uri="{FF2B5EF4-FFF2-40B4-BE49-F238E27FC236}">
                <a16:creationId xmlns:a16="http://schemas.microsoft.com/office/drawing/2014/main" id="{FB9BA194-D05B-7848-B831-12983990E1D6}"/>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1</a:t>
            </a:r>
            <a:r>
              <a:rPr lang="ja-JP" altLang="en-US">
                <a:ea typeface="ＭＳ Ｐゴシック" panose="020B0600070205080204" pitchFamily="34" charset="-128"/>
              </a:rPr>
              <a:t>’</a:t>
            </a:r>
            <a:r>
              <a:rPr lang="en-US" altLang="ja-JP">
                <a:ea typeface="ＭＳ Ｐゴシック" panose="020B0600070205080204" pitchFamily="34" charset="-128"/>
              </a:rPr>
              <a:t>s Complement Notation</a:t>
            </a:r>
            <a:endParaRPr lang="en-US" altLang="en-US">
              <a:ea typeface="ＭＳ Ｐゴシック" panose="020B0600070205080204" pitchFamily="34" charset="-128"/>
            </a:endParaRPr>
          </a:p>
        </p:txBody>
      </p:sp>
      <p:sp>
        <p:nvSpPr>
          <p:cNvPr id="46084" name="Rectangle 3">
            <a:extLst>
              <a:ext uri="{FF2B5EF4-FFF2-40B4-BE49-F238E27FC236}">
                <a16:creationId xmlns:a16="http://schemas.microsoft.com/office/drawing/2014/main" id="{9DB2ED8C-DAD9-6F49-90D3-183C44240497}"/>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Use MSB as sign bit similar to signed magnitude</a:t>
            </a:r>
          </a:p>
          <a:p>
            <a:pPr eaLnBrk="1" hangingPunct="1"/>
            <a:r>
              <a:rPr lang="en-US" altLang="en-US">
                <a:ea typeface="ＭＳ Ｐゴシック" panose="020B0600070205080204" pitchFamily="34" charset="-128"/>
              </a:rPr>
              <a:t>But flip the non-sign bits to represent negative numbers</a:t>
            </a:r>
          </a:p>
          <a:p>
            <a:pPr eaLnBrk="1" hangingPunct="1"/>
            <a:r>
              <a:rPr lang="en-US" altLang="en-US">
                <a:ea typeface="ＭＳ Ｐゴシック" panose="020B0600070205080204" pitchFamily="34" charset="-128"/>
              </a:rPr>
              <a:t>Examples:</a:t>
            </a:r>
          </a:p>
          <a:p>
            <a:pPr lvl="2" eaLnBrk="1" hangingPunct="1"/>
            <a:r>
              <a:rPr lang="en-US" altLang="en-US">
                <a:latin typeface="Arial" panose="020B0604020202020204" pitchFamily="34" charset="0"/>
                <a:ea typeface="ＭＳ Ｐゴシック" panose="020B0600070205080204" pitchFamily="34" charset="-128"/>
              </a:rPr>
              <a:t>+12 = 0 1100</a:t>
            </a:r>
          </a:p>
          <a:p>
            <a:pPr lvl="2" eaLnBrk="1" hangingPunct="1"/>
            <a:r>
              <a:rPr lang="en-US" altLang="en-US">
                <a:latin typeface="Arial" panose="020B0604020202020204" pitchFamily="34" charset="0"/>
                <a:ea typeface="ＭＳ Ｐゴシック" panose="020B0600070205080204" pitchFamily="34" charset="-128"/>
              </a:rPr>
              <a:t>-12 = 1 0011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3">
            <a:extLst>
              <a:ext uri="{FF2B5EF4-FFF2-40B4-BE49-F238E27FC236}">
                <a16:creationId xmlns:a16="http://schemas.microsoft.com/office/drawing/2014/main" id="{6DCF82C3-AEEC-E347-A9B7-FB518E045EC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19458" name="Slide Number Placeholder 4">
            <a:extLst>
              <a:ext uri="{FF2B5EF4-FFF2-40B4-BE49-F238E27FC236}">
                <a16:creationId xmlns:a16="http://schemas.microsoft.com/office/drawing/2014/main" id="{E100A6A2-4628-A84C-AACB-13CE95A3409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41897C96-4139-5F42-A256-E1725E98240C}" type="slidenum">
              <a:rPr lang="en-US" altLang="en-US" sz="1400">
                <a:latin typeface="Arial" panose="020B0604020202020204" pitchFamily="34" charset="0"/>
              </a:rPr>
              <a:pPr eaLnBrk="1" hangingPunct="1"/>
              <a:t>3</a:t>
            </a:fld>
            <a:endParaRPr lang="en-US" altLang="en-US" sz="1400">
              <a:latin typeface="Arial" panose="020B0604020202020204" pitchFamily="34" charset="0"/>
            </a:endParaRPr>
          </a:p>
        </p:txBody>
      </p:sp>
      <p:sp>
        <p:nvSpPr>
          <p:cNvPr id="19459" name="Rectangle 2">
            <a:extLst>
              <a:ext uri="{FF2B5EF4-FFF2-40B4-BE49-F238E27FC236}">
                <a16:creationId xmlns:a16="http://schemas.microsoft.com/office/drawing/2014/main" id="{9EFE2B0E-8AEB-BC43-8025-52F5EDE797A4}"/>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Bits</a:t>
            </a:r>
          </a:p>
        </p:txBody>
      </p:sp>
      <p:sp>
        <p:nvSpPr>
          <p:cNvPr id="19460" name="Rectangle 3">
            <a:extLst>
              <a:ext uri="{FF2B5EF4-FFF2-40B4-BE49-F238E27FC236}">
                <a16:creationId xmlns:a16="http://schemas.microsoft.com/office/drawing/2014/main" id="{14432ED4-FEC3-DA40-8895-7B5EB333FAE2}"/>
              </a:ext>
            </a:extLst>
          </p:cNvPr>
          <p:cNvSpPr>
            <a:spLocks noGrp="1" noChangeArrowheads="1"/>
          </p:cNvSpPr>
          <p:nvPr>
            <p:ph type="body" idx="1"/>
          </p:nvPr>
        </p:nvSpPr>
        <p:spPr/>
        <p:txBody>
          <a:bodyPr/>
          <a:lstStyle/>
          <a:p>
            <a:pPr eaLnBrk="1" hangingPunct="1"/>
            <a:r>
              <a:rPr lang="en-US" altLang="en-US" i="1">
                <a:ea typeface="ＭＳ Ｐゴシック" panose="020B0600070205080204" pitchFamily="34" charset="-128"/>
              </a:rPr>
              <a:t>k</a:t>
            </a:r>
            <a:r>
              <a:rPr lang="en-US" altLang="en-US">
                <a:ea typeface="ＭＳ Ｐゴシック" panose="020B0600070205080204" pitchFamily="34" charset="-128"/>
              </a:rPr>
              <a:t> bits  can represent 2</a:t>
            </a:r>
            <a:r>
              <a:rPr lang="en-US" altLang="en-US" i="1" baseline="30000">
                <a:ea typeface="ＭＳ Ｐゴシック" panose="020B0600070205080204" pitchFamily="34" charset="-128"/>
              </a:rPr>
              <a:t>k</a:t>
            </a:r>
            <a:r>
              <a:rPr lang="en-US" altLang="en-US">
                <a:ea typeface="ＭＳ Ｐゴシック" panose="020B0600070205080204" pitchFamily="34" charset="-128"/>
              </a:rPr>
              <a:t> distinct items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Footer Placeholder 3">
            <a:extLst>
              <a:ext uri="{FF2B5EF4-FFF2-40B4-BE49-F238E27FC236}">
                <a16:creationId xmlns:a16="http://schemas.microsoft.com/office/drawing/2014/main" id="{A01D342B-ADFF-0643-AD86-98E6701321C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47106" name="Slide Number Placeholder 4">
            <a:extLst>
              <a:ext uri="{FF2B5EF4-FFF2-40B4-BE49-F238E27FC236}">
                <a16:creationId xmlns:a16="http://schemas.microsoft.com/office/drawing/2014/main" id="{FE20F619-2F64-874B-A9C1-9303750E1B9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AED01CB2-2CC5-F24F-92C5-6853CA8F5CE7}" type="slidenum">
              <a:rPr lang="en-US" altLang="en-US" sz="1400">
                <a:latin typeface="Arial" panose="020B0604020202020204" pitchFamily="34" charset="0"/>
              </a:rPr>
              <a:pPr eaLnBrk="1" hangingPunct="1"/>
              <a:t>30</a:t>
            </a:fld>
            <a:endParaRPr lang="en-US" altLang="en-US" sz="1400">
              <a:latin typeface="Arial" panose="020B0604020202020204" pitchFamily="34" charset="0"/>
            </a:endParaRPr>
          </a:p>
        </p:txBody>
      </p:sp>
      <p:sp>
        <p:nvSpPr>
          <p:cNvPr id="47107" name="Rectangle 2">
            <a:extLst>
              <a:ext uri="{FF2B5EF4-FFF2-40B4-BE49-F238E27FC236}">
                <a16:creationId xmlns:a16="http://schemas.microsoft.com/office/drawing/2014/main" id="{D89DA1B2-A3A1-F243-BBFB-DC9D006E6893}"/>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2</a:t>
            </a:r>
            <a:r>
              <a:rPr lang="ja-JP" altLang="en-US">
                <a:ea typeface="ＭＳ Ｐゴシック" panose="020B0600070205080204" pitchFamily="34" charset="-128"/>
              </a:rPr>
              <a:t>’</a:t>
            </a:r>
            <a:r>
              <a:rPr lang="en-US" altLang="ja-JP">
                <a:ea typeface="ＭＳ Ｐゴシック" panose="020B0600070205080204" pitchFamily="34" charset="-128"/>
              </a:rPr>
              <a:t>s Complement Notation</a:t>
            </a:r>
            <a:endParaRPr lang="en-US" altLang="en-US">
              <a:ea typeface="ＭＳ Ｐゴシック" panose="020B0600070205080204" pitchFamily="34" charset="-128"/>
            </a:endParaRPr>
          </a:p>
        </p:txBody>
      </p:sp>
      <p:sp>
        <p:nvSpPr>
          <p:cNvPr id="47108" name="Rectangle 3">
            <a:extLst>
              <a:ext uri="{FF2B5EF4-FFF2-40B4-BE49-F238E27FC236}">
                <a16:creationId xmlns:a16="http://schemas.microsoft.com/office/drawing/2014/main" id="{4CCB6CB7-19C2-BD4A-A71C-5201CD0D72C5}"/>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Use the MSB as the sign bit</a:t>
            </a:r>
          </a:p>
          <a:p>
            <a:pPr eaLnBrk="1" hangingPunct="1"/>
            <a:r>
              <a:rPr lang="en-US" altLang="en-US">
                <a:ea typeface="ＭＳ Ｐゴシック" panose="020B0600070205080204" pitchFamily="34" charset="-128"/>
              </a:rPr>
              <a:t>MSB = 0: positive number</a:t>
            </a:r>
          </a:p>
          <a:p>
            <a:pPr eaLnBrk="1" hangingPunct="1"/>
            <a:r>
              <a:rPr lang="en-US" altLang="en-US">
                <a:ea typeface="ＭＳ Ｐゴシック" panose="020B0600070205080204" pitchFamily="34" charset="-128"/>
              </a:rPr>
              <a:t>MSB = 1: negative number</a:t>
            </a:r>
          </a:p>
          <a:p>
            <a:pPr eaLnBrk="1" hangingPunct="1"/>
            <a:r>
              <a:rPr lang="en-US" altLang="en-US">
                <a:ea typeface="ＭＳ Ｐゴシック" panose="020B0600070205080204" pitchFamily="34" charset="-128"/>
              </a:rPr>
              <a:t>For negative numbers, take the complement of the value and add 1</a:t>
            </a:r>
          </a:p>
          <a:p>
            <a:pPr eaLnBrk="1" hangingPunct="1"/>
            <a:r>
              <a:rPr lang="en-US" altLang="en-US">
                <a:ea typeface="ＭＳ Ｐゴシック" panose="020B0600070205080204" pitchFamily="34" charset="-128"/>
              </a:rPr>
              <a:t>Examples:</a:t>
            </a:r>
          </a:p>
          <a:p>
            <a:pPr lvl="2" eaLnBrk="1" hangingPunct="1"/>
            <a:r>
              <a:rPr lang="en-US" altLang="en-US">
                <a:latin typeface="Arial" panose="020B0604020202020204" pitchFamily="34" charset="0"/>
                <a:ea typeface="ＭＳ Ｐゴシック" panose="020B0600070205080204" pitchFamily="34" charset="-128"/>
              </a:rPr>
              <a:t>+12 = 0 1100</a:t>
            </a:r>
          </a:p>
          <a:p>
            <a:pPr lvl="2" eaLnBrk="1" hangingPunct="1"/>
            <a:r>
              <a:rPr lang="en-US" altLang="en-US">
                <a:latin typeface="Arial" panose="020B0604020202020204" pitchFamily="34" charset="0"/>
                <a:ea typeface="ＭＳ Ｐゴシック" panose="020B0600070205080204" pitchFamily="34" charset="-128"/>
              </a:rPr>
              <a:t>-12 = 1 0011 +  1 = 1 0100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oter Placeholder 3">
            <a:extLst>
              <a:ext uri="{FF2B5EF4-FFF2-40B4-BE49-F238E27FC236}">
                <a16:creationId xmlns:a16="http://schemas.microsoft.com/office/drawing/2014/main" id="{0725C578-9517-534B-948E-5641F5BC16D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48130" name="Slide Number Placeholder 4">
            <a:extLst>
              <a:ext uri="{FF2B5EF4-FFF2-40B4-BE49-F238E27FC236}">
                <a16:creationId xmlns:a16="http://schemas.microsoft.com/office/drawing/2014/main" id="{CEB86161-125D-D444-A498-3CE9FA844B3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5A94D5C3-CD65-B84D-B8A5-E74318E9D0AA}" type="slidenum">
              <a:rPr lang="en-US" altLang="en-US" sz="1400">
                <a:latin typeface="Arial" panose="020B0604020202020204" pitchFamily="34" charset="0"/>
              </a:rPr>
              <a:pPr eaLnBrk="1" hangingPunct="1"/>
              <a:t>31</a:t>
            </a:fld>
            <a:endParaRPr lang="en-US" altLang="en-US" sz="1400">
              <a:latin typeface="Arial" panose="020B0604020202020204" pitchFamily="34" charset="0"/>
            </a:endParaRPr>
          </a:p>
        </p:txBody>
      </p:sp>
      <p:sp>
        <p:nvSpPr>
          <p:cNvPr id="48131" name="Rectangle 2">
            <a:extLst>
              <a:ext uri="{FF2B5EF4-FFF2-40B4-BE49-F238E27FC236}">
                <a16:creationId xmlns:a16="http://schemas.microsoft.com/office/drawing/2014/main" id="{CA1B7125-3BCB-C345-8346-61680D7FBF8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Two</a:t>
            </a:r>
            <a:r>
              <a:rPr lang="ja-JP" altLang="en-US">
                <a:ea typeface="ＭＳ Ｐゴシック" panose="020B0600070205080204" pitchFamily="34" charset="-128"/>
              </a:rPr>
              <a:t>’</a:t>
            </a:r>
            <a:r>
              <a:rPr lang="en-US" altLang="ja-JP">
                <a:ea typeface="ＭＳ Ｐゴシック" panose="020B0600070205080204" pitchFamily="34" charset="-128"/>
              </a:rPr>
              <a:t>s Complement Notation Examples</a:t>
            </a:r>
            <a:endParaRPr lang="en-US" altLang="en-US">
              <a:ea typeface="ＭＳ Ｐゴシック" panose="020B0600070205080204" pitchFamily="34" charset="-128"/>
            </a:endParaRPr>
          </a:p>
        </p:txBody>
      </p:sp>
      <p:sp>
        <p:nvSpPr>
          <p:cNvPr id="48132" name="Rectangle 3">
            <a:extLst>
              <a:ext uri="{FF2B5EF4-FFF2-40B4-BE49-F238E27FC236}">
                <a16:creationId xmlns:a16="http://schemas.microsoft.com/office/drawing/2014/main" id="{5397CF89-74E7-E041-B05B-B7092DDD9994}"/>
              </a:ext>
            </a:extLst>
          </p:cNvPr>
          <p:cNvSpPr>
            <a:spLocks noGrp="1" noChangeArrowheads="1"/>
          </p:cNvSpPr>
          <p:nvPr>
            <p:ph type="body" idx="1"/>
          </p:nvPr>
        </p:nvSpPr>
        <p:spPr/>
        <p:txBody>
          <a:bodyPr/>
          <a:lstStyle/>
          <a:p>
            <a:pPr eaLnBrk="1" hangingPunct="1"/>
            <a:r>
              <a:rPr lang="en-US" altLang="en-US" sz="2000">
                <a:ea typeface="ＭＳ Ｐゴシック" panose="020B0600070205080204" pitchFamily="34" charset="-128"/>
              </a:rPr>
              <a:t>Example 1:</a:t>
            </a:r>
          </a:p>
          <a:p>
            <a:pPr lvl="2" eaLnBrk="1" hangingPunct="1">
              <a:buFontTx/>
              <a:buNone/>
            </a:pPr>
            <a:r>
              <a:rPr lang="en-US" altLang="en-US" sz="2800">
                <a:latin typeface="Arial" panose="020B0604020202020204" pitchFamily="34" charset="0"/>
                <a:ea typeface="ＭＳ Ｐゴシック" panose="020B0600070205080204" pitchFamily="34" charset="-128"/>
              </a:rPr>
              <a:t>3 = ___________ ?</a:t>
            </a:r>
          </a:p>
          <a:p>
            <a:pPr eaLnBrk="1" hangingPunct="1"/>
            <a:r>
              <a:rPr lang="en-US" altLang="en-US" sz="2000">
                <a:ea typeface="ＭＳ Ｐゴシック" panose="020B0600070205080204" pitchFamily="34" charset="-128"/>
              </a:rPr>
              <a:t>Example 2:</a:t>
            </a:r>
          </a:p>
          <a:p>
            <a:pPr lvl="2" eaLnBrk="1" hangingPunct="1">
              <a:buFontTx/>
              <a:buNone/>
            </a:pPr>
            <a:r>
              <a:rPr lang="en-US" altLang="en-US" sz="2800">
                <a:latin typeface="Arial" panose="020B0604020202020204" pitchFamily="34" charset="0"/>
                <a:ea typeface="ＭＳ Ｐゴシック" panose="020B0600070205080204" pitchFamily="34" charset="-128"/>
              </a:rPr>
              <a:t>-3 = ___________ ?</a:t>
            </a:r>
            <a:endParaRPr lang="en-US" altLang="en-US" sz="2000">
              <a:latin typeface="Arial" panose="020B0604020202020204" pitchFamily="34" charset="0"/>
              <a:ea typeface="ＭＳ Ｐゴシック" panose="020B0600070205080204" pitchFamily="34" charset="-128"/>
            </a:endParaRPr>
          </a:p>
          <a:p>
            <a:pPr eaLnBrk="1" hangingPunct="1"/>
            <a:r>
              <a:rPr lang="en-US" altLang="en-US" sz="2000">
                <a:ea typeface="ＭＳ Ｐゴシック" panose="020B0600070205080204" pitchFamily="34" charset="-128"/>
              </a:rPr>
              <a:t>Example 3:</a:t>
            </a:r>
          </a:p>
          <a:p>
            <a:pPr lvl="2" eaLnBrk="1" hangingPunct="1">
              <a:buFontTx/>
              <a:buNone/>
            </a:pPr>
            <a:r>
              <a:rPr lang="en-US" altLang="en-US" sz="2800">
                <a:latin typeface="Arial" panose="020B0604020202020204" pitchFamily="34" charset="0"/>
                <a:ea typeface="ＭＳ Ｐゴシック" panose="020B0600070205080204" pitchFamily="34" charset="-128"/>
              </a:rPr>
              <a:t>17 = ___________ ?</a:t>
            </a:r>
          </a:p>
          <a:p>
            <a:pPr eaLnBrk="1" hangingPunct="1"/>
            <a:r>
              <a:rPr lang="en-US" altLang="en-US" sz="2000">
                <a:ea typeface="ＭＳ Ｐゴシック" panose="020B0600070205080204" pitchFamily="34" charset="-128"/>
              </a:rPr>
              <a:t>Example 4:</a:t>
            </a:r>
          </a:p>
          <a:p>
            <a:pPr lvl="2" eaLnBrk="1" hangingPunct="1">
              <a:buFontTx/>
              <a:buNone/>
            </a:pPr>
            <a:r>
              <a:rPr lang="en-US" altLang="en-US" sz="2800">
                <a:latin typeface="Arial" panose="020B0604020202020204" pitchFamily="34" charset="0"/>
                <a:ea typeface="ＭＳ Ｐゴシック" panose="020B0600070205080204" pitchFamily="34" charset="-128"/>
              </a:rPr>
              <a:t>-38 = ___________ ?</a:t>
            </a:r>
            <a:endParaRPr lang="en-US" altLang="en-US" sz="2000">
              <a:latin typeface="Arial" panose="020B0604020202020204" pitchFamily="34" charset="0"/>
              <a:ea typeface="ＭＳ Ｐゴシック" panose="020B0600070205080204" pitchFamily="34" charset="-12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Footer Placeholder 3">
            <a:extLst>
              <a:ext uri="{FF2B5EF4-FFF2-40B4-BE49-F238E27FC236}">
                <a16:creationId xmlns:a16="http://schemas.microsoft.com/office/drawing/2014/main" id="{0B65F2D5-6B31-5A42-8602-82A6D69324D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49154" name="Slide Number Placeholder 4">
            <a:extLst>
              <a:ext uri="{FF2B5EF4-FFF2-40B4-BE49-F238E27FC236}">
                <a16:creationId xmlns:a16="http://schemas.microsoft.com/office/drawing/2014/main" id="{0AA17CE2-2F30-D74A-B1B8-2F0B63198C9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DCCD746C-77BF-9646-AE7B-79F742AC9FD3}" type="slidenum">
              <a:rPr lang="en-US" altLang="en-US" sz="1400">
                <a:latin typeface="Arial" panose="020B0604020202020204" pitchFamily="34" charset="0"/>
              </a:rPr>
              <a:pPr eaLnBrk="1" hangingPunct="1"/>
              <a:t>32</a:t>
            </a:fld>
            <a:endParaRPr lang="en-US" altLang="en-US" sz="1400">
              <a:latin typeface="Arial" panose="020B0604020202020204" pitchFamily="34" charset="0"/>
            </a:endParaRPr>
          </a:p>
        </p:txBody>
      </p:sp>
      <p:sp>
        <p:nvSpPr>
          <p:cNvPr id="49155" name="Rectangle 2">
            <a:extLst>
              <a:ext uri="{FF2B5EF4-FFF2-40B4-BE49-F238E27FC236}">
                <a16:creationId xmlns:a16="http://schemas.microsoft.com/office/drawing/2014/main" id="{73232C34-6621-2447-B4A9-8C9723A3B219}"/>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Excess Notation</a:t>
            </a:r>
          </a:p>
        </p:txBody>
      </p:sp>
      <p:sp>
        <p:nvSpPr>
          <p:cNvPr id="49156" name="Rectangle 3">
            <a:extLst>
              <a:ext uri="{FF2B5EF4-FFF2-40B4-BE49-F238E27FC236}">
                <a16:creationId xmlns:a16="http://schemas.microsoft.com/office/drawing/2014/main" id="{3D7FB5BE-83A2-C742-A510-7882F4D0CC71}"/>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Use the most significant bit as the sign bit</a:t>
            </a:r>
          </a:p>
          <a:p>
            <a:pPr eaLnBrk="1" hangingPunct="1"/>
            <a:r>
              <a:rPr lang="en-US" altLang="en-US">
                <a:ea typeface="ＭＳ Ｐゴシック" panose="020B0600070205080204" pitchFamily="34" charset="-128"/>
              </a:rPr>
              <a:t>MSB = 0: negative number</a:t>
            </a:r>
          </a:p>
          <a:p>
            <a:pPr eaLnBrk="1" hangingPunct="1"/>
            <a:r>
              <a:rPr lang="en-US" altLang="en-US">
                <a:ea typeface="ＭＳ Ｐゴシック" panose="020B0600070205080204" pitchFamily="34" charset="-128"/>
              </a:rPr>
              <a:t>MSB = 1: positive number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Footer Placeholder 3">
            <a:extLst>
              <a:ext uri="{FF2B5EF4-FFF2-40B4-BE49-F238E27FC236}">
                <a16:creationId xmlns:a16="http://schemas.microsoft.com/office/drawing/2014/main" id="{1A012290-5EB7-E846-A13F-7C4CD166609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50178" name="Slide Number Placeholder 4">
            <a:extLst>
              <a:ext uri="{FF2B5EF4-FFF2-40B4-BE49-F238E27FC236}">
                <a16:creationId xmlns:a16="http://schemas.microsoft.com/office/drawing/2014/main" id="{619050AF-177F-8C40-9256-84083075768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A57F433-37F6-154F-8C7C-9ECFAE0CB79A}" type="slidenum">
              <a:rPr lang="en-US" altLang="en-US" sz="1400">
                <a:latin typeface="Arial" panose="020B0604020202020204" pitchFamily="34" charset="0"/>
              </a:rPr>
              <a:pPr eaLnBrk="1" hangingPunct="1"/>
              <a:t>33</a:t>
            </a:fld>
            <a:endParaRPr lang="en-US" altLang="en-US" sz="1400">
              <a:latin typeface="Arial" panose="020B0604020202020204" pitchFamily="34" charset="0"/>
            </a:endParaRPr>
          </a:p>
        </p:txBody>
      </p:sp>
      <p:sp>
        <p:nvSpPr>
          <p:cNvPr id="50179" name="Rectangle 2">
            <a:extLst>
              <a:ext uri="{FF2B5EF4-FFF2-40B4-BE49-F238E27FC236}">
                <a16:creationId xmlns:a16="http://schemas.microsoft.com/office/drawing/2014/main" id="{DE67D8B1-6D80-9447-BE10-A6932153E5D7}"/>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Excess Eight Notation Conversion</a:t>
            </a:r>
            <a:endParaRPr lang="en-US" altLang="en-US" sz="4000">
              <a:ea typeface="ＭＳ Ｐゴシック" panose="020B0600070205080204" pitchFamily="34" charset="-128"/>
            </a:endParaRPr>
          </a:p>
        </p:txBody>
      </p:sp>
      <p:sp>
        <p:nvSpPr>
          <p:cNvPr id="50180" name="Rectangle 3">
            <a:extLst>
              <a:ext uri="{FF2B5EF4-FFF2-40B4-BE49-F238E27FC236}">
                <a16:creationId xmlns:a16="http://schemas.microsoft.com/office/drawing/2014/main" id="{3823A674-A9A8-014B-93B8-3C95411DF8E0}"/>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Step 1: Identify length of bit patterns for excess notation (e.g. 4 bits)</a:t>
            </a:r>
          </a:p>
          <a:p>
            <a:pPr eaLnBrk="1" hangingPunct="1"/>
            <a:r>
              <a:rPr lang="en-US" altLang="en-US">
                <a:ea typeface="ＭＳ Ｐゴシック" panose="020B0600070205080204" pitchFamily="34" charset="-128"/>
              </a:rPr>
              <a:t>Step 2:Add eight to the value</a:t>
            </a:r>
          </a:p>
          <a:p>
            <a:pPr eaLnBrk="1" hangingPunct="1"/>
            <a:r>
              <a:rPr lang="en-US" altLang="en-US">
                <a:ea typeface="ＭＳ Ｐゴシック" panose="020B0600070205080204" pitchFamily="34" charset="-128"/>
              </a:rPr>
              <a:t>Step 3:Write the result in base two</a:t>
            </a:r>
          </a:p>
          <a:p>
            <a:pPr eaLnBrk="1" hangingPunct="1"/>
            <a:r>
              <a:rPr lang="en-US" altLang="en-US">
                <a:ea typeface="ＭＳ Ｐゴシック" panose="020B0600070205080204" pitchFamily="34" charset="-128"/>
              </a:rPr>
              <a:t>Step 4: If needed, add leading 0s to obtain the required length pattern.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Footer Placeholder 3">
            <a:extLst>
              <a:ext uri="{FF2B5EF4-FFF2-40B4-BE49-F238E27FC236}">
                <a16:creationId xmlns:a16="http://schemas.microsoft.com/office/drawing/2014/main" id="{4122810D-AD98-4A4D-891A-116E95A9786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51202" name="Slide Number Placeholder 4">
            <a:extLst>
              <a:ext uri="{FF2B5EF4-FFF2-40B4-BE49-F238E27FC236}">
                <a16:creationId xmlns:a16="http://schemas.microsoft.com/office/drawing/2014/main" id="{D257B20A-9297-3447-ACB3-A63A49ADD69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BD910050-01A6-A74D-855D-781E91D6AD38}" type="slidenum">
              <a:rPr lang="en-US" altLang="en-US" sz="1400">
                <a:latin typeface="Arial" panose="020B0604020202020204" pitchFamily="34" charset="0"/>
              </a:rPr>
              <a:pPr eaLnBrk="1" hangingPunct="1"/>
              <a:t>34</a:t>
            </a:fld>
            <a:endParaRPr lang="en-US" altLang="en-US" sz="1400">
              <a:latin typeface="Arial" panose="020B0604020202020204" pitchFamily="34" charset="0"/>
            </a:endParaRPr>
          </a:p>
        </p:txBody>
      </p:sp>
      <p:sp>
        <p:nvSpPr>
          <p:cNvPr id="51203" name="Rectangle 2">
            <a:extLst>
              <a:ext uri="{FF2B5EF4-FFF2-40B4-BE49-F238E27FC236}">
                <a16:creationId xmlns:a16="http://schemas.microsoft.com/office/drawing/2014/main" id="{F4056343-ADD0-BF4F-BBE8-BE1C92290829}"/>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Excess Eight Notation Conversion</a:t>
            </a:r>
            <a:endParaRPr lang="en-US" altLang="en-US" sz="4000">
              <a:ea typeface="ＭＳ Ｐゴシック" panose="020B0600070205080204" pitchFamily="34" charset="-128"/>
            </a:endParaRPr>
          </a:p>
        </p:txBody>
      </p:sp>
      <p:sp>
        <p:nvSpPr>
          <p:cNvPr id="51204" name="Rectangle 3">
            <a:extLst>
              <a:ext uri="{FF2B5EF4-FFF2-40B4-BE49-F238E27FC236}">
                <a16:creationId xmlns:a16="http://schemas.microsoft.com/office/drawing/2014/main" id="{9F020E9D-213D-344E-A196-EAF367E11E4C}"/>
              </a:ext>
            </a:extLst>
          </p:cNvPr>
          <p:cNvSpPr>
            <a:spLocks noGrp="1" noChangeArrowheads="1"/>
          </p:cNvSpPr>
          <p:nvPr>
            <p:ph type="body" idx="1"/>
          </p:nvPr>
        </p:nvSpPr>
        <p:spPr/>
        <p:txBody>
          <a:bodyPr/>
          <a:lstStyle/>
          <a:p>
            <a:pPr eaLnBrk="1" hangingPunct="1"/>
            <a:r>
              <a:rPr lang="en-US" altLang="en-US" sz="2000">
                <a:ea typeface="ＭＳ Ｐゴシック" panose="020B0600070205080204" pitchFamily="34" charset="-128"/>
              </a:rPr>
              <a:t>Example 1:</a:t>
            </a:r>
          </a:p>
          <a:p>
            <a:pPr lvl="2" eaLnBrk="1" hangingPunct="1">
              <a:buFontTx/>
              <a:buNone/>
            </a:pPr>
            <a:r>
              <a:rPr lang="en-US" altLang="en-US" sz="2800">
                <a:latin typeface="Arial" panose="020B0604020202020204" pitchFamily="34" charset="0"/>
                <a:ea typeface="ＭＳ Ｐゴシック" panose="020B0600070205080204" pitchFamily="34" charset="-128"/>
              </a:rPr>
              <a:t>3 = ___________ ?</a:t>
            </a:r>
          </a:p>
          <a:p>
            <a:pPr eaLnBrk="1" hangingPunct="1"/>
            <a:r>
              <a:rPr lang="en-US" altLang="en-US" sz="2000">
                <a:ea typeface="ＭＳ Ｐゴシック" panose="020B0600070205080204" pitchFamily="34" charset="-128"/>
              </a:rPr>
              <a:t>Example 2:</a:t>
            </a:r>
          </a:p>
          <a:p>
            <a:pPr lvl="2" eaLnBrk="1" hangingPunct="1">
              <a:buFontTx/>
              <a:buNone/>
            </a:pPr>
            <a:r>
              <a:rPr lang="en-US" altLang="en-US" sz="2800">
                <a:latin typeface="Arial" panose="020B0604020202020204" pitchFamily="34" charset="0"/>
                <a:ea typeface="ＭＳ Ｐゴシック" panose="020B0600070205080204" pitchFamily="34" charset="-128"/>
              </a:rPr>
              <a:t>-3 = ___________ ?</a:t>
            </a:r>
            <a:endParaRPr lang="en-US" altLang="en-US" sz="2000">
              <a:latin typeface="Arial" panose="020B0604020202020204" pitchFamily="34" charset="0"/>
              <a:ea typeface="ＭＳ Ｐゴシック" panose="020B0600070205080204" pitchFamily="34" charset="-128"/>
            </a:endParaRPr>
          </a:p>
          <a:p>
            <a:pPr eaLnBrk="1" hangingPunct="1"/>
            <a:r>
              <a:rPr lang="en-US" altLang="en-US" sz="2000">
                <a:ea typeface="ＭＳ Ｐゴシック" panose="020B0600070205080204" pitchFamily="34" charset="-128"/>
              </a:rPr>
              <a:t>Example 3:</a:t>
            </a:r>
          </a:p>
          <a:p>
            <a:pPr lvl="2" eaLnBrk="1" hangingPunct="1">
              <a:buFontTx/>
              <a:buNone/>
            </a:pPr>
            <a:r>
              <a:rPr lang="en-US" altLang="en-US" sz="2800">
                <a:latin typeface="Arial" panose="020B0604020202020204" pitchFamily="34" charset="0"/>
                <a:ea typeface="ＭＳ Ｐゴシック" panose="020B0600070205080204" pitchFamily="34" charset="-128"/>
              </a:rPr>
              <a:t> 7 = ___________ ?</a:t>
            </a:r>
          </a:p>
          <a:p>
            <a:pPr eaLnBrk="1" hangingPunct="1"/>
            <a:r>
              <a:rPr lang="en-US" altLang="en-US" sz="2000">
                <a:ea typeface="ＭＳ Ｐゴシック" panose="020B0600070205080204" pitchFamily="34" charset="-128"/>
              </a:rPr>
              <a:t>Example 4:</a:t>
            </a:r>
          </a:p>
          <a:p>
            <a:pPr lvl="2" eaLnBrk="1" hangingPunct="1">
              <a:buFontTx/>
              <a:buNone/>
            </a:pPr>
            <a:r>
              <a:rPr lang="en-US" altLang="en-US" sz="2800">
                <a:latin typeface="Arial" panose="020B0604020202020204" pitchFamily="34" charset="0"/>
                <a:ea typeface="ＭＳ Ｐゴシック" panose="020B0600070205080204" pitchFamily="34" charset="-128"/>
              </a:rPr>
              <a:t> -8 = ___________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a:extLst>
              <a:ext uri="{FF2B5EF4-FFF2-40B4-BE49-F238E27FC236}">
                <a16:creationId xmlns:a16="http://schemas.microsoft.com/office/drawing/2014/main" id="{701E17BB-B43B-E04D-8EFB-9B42EB4BAF2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52226" name="Slide Number Placeholder 4">
            <a:extLst>
              <a:ext uri="{FF2B5EF4-FFF2-40B4-BE49-F238E27FC236}">
                <a16:creationId xmlns:a16="http://schemas.microsoft.com/office/drawing/2014/main" id="{A8401979-7383-6143-9148-1F83402A6AF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A09A4863-0F4F-374E-BD35-F8F60728A19C}" type="slidenum">
              <a:rPr lang="en-US" altLang="en-US" sz="1400">
                <a:latin typeface="Arial" panose="020B0604020202020204" pitchFamily="34" charset="0"/>
              </a:rPr>
              <a:pPr eaLnBrk="1" hangingPunct="1"/>
              <a:t>35</a:t>
            </a:fld>
            <a:endParaRPr lang="en-US" altLang="en-US" sz="1400">
              <a:latin typeface="Arial" panose="020B0604020202020204" pitchFamily="34" charset="0"/>
            </a:endParaRPr>
          </a:p>
        </p:txBody>
      </p:sp>
      <p:sp>
        <p:nvSpPr>
          <p:cNvPr id="52227" name="Rectangle 2">
            <a:extLst>
              <a:ext uri="{FF2B5EF4-FFF2-40B4-BE49-F238E27FC236}">
                <a16:creationId xmlns:a16="http://schemas.microsoft.com/office/drawing/2014/main" id="{07F76ED4-6B79-FC40-889B-B1ED1F75CFA0}"/>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Question:</a:t>
            </a:r>
          </a:p>
        </p:txBody>
      </p:sp>
      <p:sp>
        <p:nvSpPr>
          <p:cNvPr id="52228" name="Rectangle 3">
            <a:extLst>
              <a:ext uri="{FF2B5EF4-FFF2-40B4-BE49-F238E27FC236}">
                <a16:creationId xmlns:a16="http://schemas.microsoft.com/office/drawing/2014/main" id="{6CE8D2CC-4220-7648-BDC5-EB10443958F1}"/>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 What excess notation is needed to represent 8? -16? 16?</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Footer Placeholder 4">
            <a:extLst>
              <a:ext uri="{FF2B5EF4-FFF2-40B4-BE49-F238E27FC236}">
                <a16:creationId xmlns:a16="http://schemas.microsoft.com/office/drawing/2014/main" id="{EC7D8EBC-1AB7-ED4B-BCB5-4408BF7874F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53250" name="Slide Number Placeholder 5">
            <a:extLst>
              <a:ext uri="{FF2B5EF4-FFF2-40B4-BE49-F238E27FC236}">
                <a16:creationId xmlns:a16="http://schemas.microsoft.com/office/drawing/2014/main" id="{1E5B4855-58FE-D246-BC1A-C822475016D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DF4E37ED-951E-2D4E-A10D-E26CBDF6B0C0}" type="slidenum">
              <a:rPr lang="en-US" altLang="en-US" sz="1400">
                <a:latin typeface="Arial" panose="020B0604020202020204" pitchFamily="34" charset="0"/>
              </a:rPr>
              <a:pPr eaLnBrk="1" hangingPunct="1"/>
              <a:t>36</a:t>
            </a:fld>
            <a:endParaRPr lang="en-US" altLang="en-US" sz="1400">
              <a:latin typeface="Arial" panose="020B0604020202020204" pitchFamily="34" charset="0"/>
            </a:endParaRPr>
          </a:p>
        </p:txBody>
      </p:sp>
      <p:sp>
        <p:nvSpPr>
          <p:cNvPr id="53251" name="Rectangle 2">
            <a:extLst>
              <a:ext uri="{FF2B5EF4-FFF2-40B4-BE49-F238E27FC236}">
                <a16:creationId xmlns:a16="http://schemas.microsoft.com/office/drawing/2014/main" id="{FAAD59F0-B264-5845-8472-9AEC9971F300}"/>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Storing Floating-Point Numbers</a:t>
            </a:r>
          </a:p>
        </p:txBody>
      </p:sp>
      <p:sp>
        <p:nvSpPr>
          <p:cNvPr id="53252" name="Rectangle 3">
            <a:extLst>
              <a:ext uri="{FF2B5EF4-FFF2-40B4-BE49-F238E27FC236}">
                <a16:creationId xmlns:a16="http://schemas.microsoft.com/office/drawing/2014/main" id="{BEFCEA8F-B2E2-7F4A-A720-9374435EF61E}"/>
              </a:ext>
            </a:extLst>
          </p:cNvPr>
          <p:cNvSpPr>
            <a:spLocks noGrp="1" noChangeArrowheads="1"/>
          </p:cNvSpPr>
          <p:nvPr>
            <p:ph type="body" sz="half" idx="1"/>
          </p:nvPr>
        </p:nvSpPr>
        <p:spPr>
          <a:xfrm>
            <a:off x="685800" y="1600200"/>
            <a:ext cx="7620000" cy="4419600"/>
          </a:xfrm>
        </p:spPr>
        <p:txBody>
          <a:bodyPr/>
          <a:lstStyle/>
          <a:p>
            <a:pPr eaLnBrk="1" hangingPunct="1"/>
            <a:r>
              <a:rPr lang="en-US" altLang="en-US" sz="2000">
                <a:ea typeface="ＭＳ Ｐゴシック" panose="020B0600070205080204" pitchFamily="34" charset="-128"/>
              </a:rPr>
              <a:t>IEEE-754 Floating-point Standard</a:t>
            </a:r>
          </a:p>
          <a:p>
            <a:pPr lvl="1" eaLnBrk="1" hangingPunct="1"/>
            <a:r>
              <a:rPr lang="en-US" altLang="en-US" sz="2000">
                <a:ea typeface="ＭＳ Ｐゴシック" panose="020B0600070205080204" pitchFamily="34" charset="-128"/>
              </a:rPr>
              <a:t>Single precision: 32 bits  (Double precision: 64 bits)</a:t>
            </a:r>
          </a:p>
          <a:p>
            <a:pPr lvl="1" eaLnBrk="1" hangingPunct="1"/>
            <a:r>
              <a:rPr lang="en-US" altLang="en-US" sz="2000">
                <a:ea typeface="ＭＳ Ｐゴシック" panose="020B0600070205080204" pitchFamily="34" charset="-128"/>
              </a:rPr>
              <a:t>MSB = sign bit</a:t>
            </a:r>
          </a:p>
          <a:p>
            <a:pPr lvl="2" eaLnBrk="1" hangingPunct="1"/>
            <a:r>
              <a:rPr lang="en-US" altLang="en-US" sz="2000">
                <a:latin typeface="Arial" panose="020B0604020202020204" pitchFamily="34" charset="0"/>
                <a:ea typeface="ＭＳ Ｐゴシック" panose="020B0600070205080204" pitchFamily="34" charset="-128"/>
              </a:rPr>
              <a:t>MSB = 1 : negative number</a:t>
            </a:r>
          </a:p>
          <a:p>
            <a:pPr lvl="2" eaLnBrk="1" hangingPunct="1"/>
            <a:r>
              <a:rPr lang="en-US" altLang="en-US" sz="2000">
                <a:latin typeface="Arial" panose="020B0604020202020204" pitchFamily="34" charset="0"/>
                <a:ea typeface="ＭＳ Ｐゴシック" panose="020B0600070205080204" pitchFamily="34" charset="-128"/>
              </a:rPr>
              <a:t>MSB = 0: positive number</a:t>
            </a:r>
          </a:p>
          <a:p>
            <a:pPr lvl="1" eaLnBrk="1" hangingPunct="1"/>
            <a:r>
              <a:rPr lang="en-US" altLang="en-US" sz="2000">
                <a:ea typeface="ＭＳ Ｐゴシック" panose="020B0600070205080204" pitchFamily="34" charset="-128"/>
              </a:rPr>
              <a:t>Next 8 bits = exponent bits</a:t>
            </a:r>
          </a:p>
          <a:p>
            <a:pPr lvl="2" eaLnBrk="1" hangingPunct="1"/>
            <a:r>
              <a:rPr lang="en-US" altLang="en-US" sz="2000">
                <a:latin typeface="Arial" panose="020B0604020202020204" pitchFamily="34" charset="0"/>
                <a:ea typeface="ＭＳ Ｐゴシック" panose="020B0600070205080204" pitchFamily="34" charset="-128"/>
              </a:rPr>
              <a:t>Uses excess 127</a:t>
            </a:r>
          </a:p>
          <a:p>
            <a:pPr lvl="1" eaLnBrk="1" hangingPunct="1"/>
            <a:r>
              <a:rPr lang="en-US" altLang="en-US" sz="2000">
                <a:ea typeface="ＭＳ Ｐゴシック" panose="020B0600070205080204" pitchFamily="34" charset="-128"/>
              </a:rPr>
              <a:t>Last 23 bits = fraction</a:t>
            </a:r>
          </a:p>
          <a:p>
            <a:pPr lvl="2" eaLnBrk="1" hangingPunct="1"/>
            <a:r>
              <a:rPr lang="en-US" altLang="en-US" sz="2000">
                <a:latin typeface="Arial" panose="020B0604020202020204" pitchFamily="34" charset="0"/>
                <a:ea typeface="ＭＳ Ｐゴシック" panose="020B0600070205080204" pitchFamily="34" charset="-128"/>
              </a:rPr>
              <a:t>Requires normalization</a:t>
            </a:r>
          </a:p>
          <a:p>
            <a:pPr lvl="1" eaLnBrk="1" hangingPunct="1"/>
            <a:endParaRPr lang="en-US" altLang="en-US" sz="2000">
              <a:ea typeface="ＭＳ Ｐゴシック" panose="020B0600070205080204" pitchFamily="34" charset="-128"/>
            </a:endParaRPr>
          </a:p>
        </p:txBody>
      </p:sp>
      <p:graphicFrame>
        <p:nvGraphicFramePr>
          <p:cNvPr id="53253" name="Object 2">
            <a:extLst>
              <a:ext uri="{FF2B5EF4-FFF2-40B4-BE49-F238E27FC236}">
                <a16:creationId xmlns:a16="http://schemas.microsoft.com/office/drawing/2014/main" id="{06CC4E8D-C34D-FE47-8DFD-39F10659211D}"/>
              </a:ext>
            </a:extLst>
          </p:cNvPr>
          <p:cNvGraphicFramePr>
            <a:graphicFrameLocks noChangeAspect="1"/>
          </p:cNvGraphicFramePr>
          <p:nvPr>
            <p:ph sz="half" idx="2"/>
          </p:nvPr>
        </p:nvGraphicFramePr>
        <p:xfrm>
          <a:off x="1143000" y="4953000"/>
          <a:ext cx="7437438" cy="1042988"/>
        </p:xfrm>
        <a:graphic>
          <a:graphicData uri="http://schemas.openxmlformats.org/presentationml/2006/ole">
            <mc:AlternateContent xmlns:mc="http://schemas.openxmlformats.org/markup-compatibility/2006">
              <mc:Choice xmlns:v="urn:schemas-microsoft-com:vml" Requires="v">
                <p:oleObj spid="_x0000_s53255" name="Equation" r:id="rId3" imgW="79286100" imgH="11112500" progId="Equation.3">
                  <p:embed/>
                </p:oleObj>
              </mc:Choice>
              <mc:Fallback>
                <p:oleObj name="Equation" r:id="rId3" imgW="79286100" imgH="111125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953000"/>
                        <a:ext cx="7437438" cy="1042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oter Placeholder 3">
            <a:extLst>
              <a:ext uri="{FF2B5EF4-FFF2-40B4-BE49-F238E27FC236}">
                <a16:creationId xmlns:a16="http://schemas.microsoft.com/office/drawing/2014/main" id="{FD833F25-6C01-5E43-9785-7B4C7E7EBA8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54274" name="Slide Number Placeholder 4">
            <a:extLst>
              <a:ext uri="{FF2B5EF4-FFF2-40B4-BE49-F238E27FC236}">
                <a16:creationId xmlns:a16="http://schemas.microsoft.com/office/drawing/2014/main" id="{438D9EBB-7B08-6946-B305-A76DB8C49AD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9A112A7-280C-314B-8219-CB3ACBBB7D1D}" type="slidenum">
              <a:rPr lang="en-US" altLang="en-US" sz="1400">
                <a:latin typeface="Arial" panose="020B0604020202020204" pitchFamily="34" charset="0"/>
              </a:rPr>
              <a:pPr eaLnBrk="1" hangingPunct="1"/>
              <a:t>37</a:t>
            </a:fld>
            <a:endParaRPr lang="en-US" altLang="en-US" sz="1400">
              <a:latin typeface="Arial" panose="020B0604020202020204" pitchFamily="34" charset="0"/>
            </a:endParaRPr>
          </a:p>
        </p:txBody>
      </p:sp>
      <p:sp>
        <p:nvSpPr>
          <p:cNvPr id="54275" name="Rectangle 5">
            <a:extLst>
              <a:ext uri="{FF2B5EF4-FFF2-40B4-BE49-F238E27FC236}">
                <a16:creationId xmlns:a16="http://schemas.microsoft.com/office/drawing/2014/main" id="{221795C4-3520-2640-B12B-24AA6C866673}"/>
              </a:ext>
            </a:extLst>
          </p:cNvPr>
          <p:cNvSpPr>
            <a:spLocks noGrp="1" noChangeArrowheads="1"/>
          </p:cNvSpPr>
          <p:nvPr>
            <p:ph type="title"/>
          </p:nvPr>
        </p:nvSpPr>
        <p:spPr/>
        <p:txBody>
          <a:bodyPr/>
          <a:lstStyle/>
          <a:p>
            <a:pPr eaLnBrk="1" hangingPunct="1"/>
            <a:r>
              <a:rPr lang="en-US" altLang="en-US" sz="3200">
                <a:ea typeface="ＭＳ Ｐゴシック" panose="020B0600070205080204" pitchFamily="34" charset="-128"/>
              </a:rPr>
              <a:t>IEEE 754 Examples</a:t>
            </a:r>
            <a:br>
              <a:rPr lang="en-US" altLang="en-US" sz="3200">
                <a:ea typeface="ＭＳ Ｐゴシック" panose="020B0600070205080204" pitchFamily="34" charset="-128"/>
              </a:rPr>
            </a:br>
            <a:r>
              <a:rPr lang="en-US" altLang="en-US" sz="1400">
                <a:ea typeface="ＭＳ Ｐゴシック" panose="020B0600070205080204" pitchFamily="34" charset="-128"/>
              </a:rPr>
              <a:t>Source: Murdocca and Heuring,  Principles of Computer Architecture (2000, Prentice-Hall)</a:t>
            </a:r>
            <a:br>
              <a:rPr lang="en-US" altLang="en-US" sz="1400">
                <a:ea typeface="ＭＳ Ｐゴシック" panose="020B0600070205080204" pitchFamily="34" charset="-128"/>
              </a:rPr>
            </a:br>
            <a:endParaRPr lang="en-US" altLang="en-US" sz="1400">
              <a:ea typeface="ＭＳ Ｐゴシック" panose="020B0600070205080204" pitchFamily="34" charset="-128"/>
            </a:endParaRPr>
          </a:p>
        </p:txBody>
      </p:sp>
      <p:pic>
        <p:nvPicPr>
          <p:cNvPr id="54276" name="Picture 4">
            <a:extLst>
              <a:ext uri="{FF2B5EF4-FFF2-40B4-BE49-F238E27FC236}">
                <a16:creationId xmlns:a16="http://schemas.microsoft.com/office/drawing/2014/main" id="{B8178D78-E140-D44C-B164-A670286E48D5}"/>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447800"/>
            <a:ext cx="7640638" cy="3914775"/>
          </a:xfr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Footer Placeholder 3">
            <a:extLst>
              <a:ext uri="{FF2B5EF4-FFF2-40B4-BE49-F238E27FC236}">
                <a16:creationId xmlns:a16="http://schemas.microsoft.com/office/drawing/2014/main" id="{EDB6BF99-42CE-4040-A3DA-E4E27EFA5BC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55298" name="Slide Number Placeholder 4">
            <a:extLst>
              <a:ext uri="{FF2B5EF4-FFF2-40B4-BE49-F238E27FC236}">
                <a16:creationId xmlns:a16="http://schemas.microsoft.com/office/drawing/2014/main" id="{91D87670-EA96-BE45-B0D4-06359161E10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3B949D74-B084-1345-86FE-58013D6E7F3E}" type="slidenum">
              <a:rPr lang="en-US" altLang="en-US" sz="1400">
                <a:latin typeface="Arial" panose="020B0604020202020204" pitchFamily="34" charset="0"/>
              </a:rPr>
              <a:pPr eaLnBrk="1" hangingPunct="1"/>
              <a:t>38</a:t>
            </a:fld>
            <a:endParaRPr lang="en-US" altLang="en-US" sz="1400">
              <a:latin typeface="Arial" panose="020B0604020202020204" pitchFamily="34" charset="0"/>
            </a:endParaRPr>
          </a:p>
        </p:txBody>
      </p:sp>
      <p:sp>
        <p:nvSpPr>
          <p:cNvPr id="55299" name="Rectangle 2">
            <a:extLst>
              <a:ext uri="{FF2B5EF4-FFF2-40B4-BE49-F238E27FC236}">
                <a16:creationId xmlns:a16="http://schemas.microsoft.com/office/drawing/2014/main" id="{6670B3A7-CFA7-0A41-AF5B-852C0CCF8790}"/>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IEEE-754 Conversion</a:t>
            </a:r>
          </a:p>
        </p:txBody>
      </p:sp>
      <p:sp>
        <p:nvSpPr>
          <p:cNvPr id="55300" name="Rectangle 3">
            <a:extLst>
              <a:ext uri="{FF2B5EF4-FFF2-40B4-BE49-F238E27FC236}">
                <a16:creationId xmlns:a16="http://schemas.microsoft.com/office/drawing/2014/main" id="{8770EBDF-214B-ED47-995C-356A584A6D80}"/>
              </a:ext>
            </a:extLst>
          </p:cNvPr>
          <p:cNvSpPr>
            <a:spLocks noGrp="1" noChangeArrowheads="1"/>
          </p:cNvSpPr>
          <p:nvPr>
            <p:ph type="body" idx="1"/>
          </p:nvPr>
        </p:nvSpPr>
        <p:spPr/>
        <p:txBody>
          <a:bodyPr/>
          <a:lstStyle/>
          <a:p>
            <a:pPr marL="457200" indent="-457200" eaLnBrk="1" hangingPunct="1"/>
            <a:r>
              <a:rPr lang="en-US" altLang="en-US">
                <a:ea typeface="ＭＳ Ｐゴシック" panose="020B0600070205080204" pitchFamily="34" charset="-128"/>
              </a:rPr>
              <a:t>For the following single-precision IEEE 754 bit patterns show the numeric value as a base 2 significand with an exponent (e.g. 1.11 x 2</a:t>
            </a:r>
            <a:r>
              <a:rPr lang="en-US" altLang="en-US" baseline="30000">
                <a:ea typeface="ＭＳ Ｐゴシック" panose="020B0600070205080204" pitchFamily="34" charset="-128"/>
              </a:rPr>
              <a:t>5</a:t>
            </a:r>
            <a:r>
              <a:rPr lang="en-US" altLang="en-US">
                <a:ea typeface="ＭＳ Ｐゴシック" panose="020B0600070205080204" pitchFamily="34" charset="-128"/>
              </a:rPr>
              <a:t>)</a:t>
            </a:r>
          </a:p>
          <a:p>
            <a:pPr marL="914400" lvl="1" indent="-457200" eaLnBrk="1" hangingPunct="1">
              <a:buFontTx/>
              <a:buAutoNum type="arabicPeriod"/>
            </a:pPr>
            <a:r>
              <a:rPr lang="en-US" altLang="en-US">
                <a:latin typeface="Courier New" panose="02070309020205020404" pitchFamily="49" charset="0"/>
                <a:ea typeface="ＭＳ Ｐゴシック" panose="020B0600070205080204" pitchFamily="34" charset="-128"/>
              </a:rPr>
              <a:t>0 10000011 01100000000000000000000</a:t>
            </a:r>
          </a:p>
          <a:p>
            <a:pPr marL="914400" lvl="1" indent="-457200" eaLnBrk="1" hangingPunct="1">
              <a:buFontTx/>
              <a:buAutoNum type="arabicPeriod"/>
            </a:pPr>
            <a:r>
              <a:rPr lang="en-US" altLang="en-US">
                <a:latin typeface="Courier New" panose="02070309020205020404" pitchFamily="49" charset="0"/>
                <a:ea typeface="ＭＳ Ｐゴシック" panose="020B0600070205080204" pitchFamily="34" charset="-128"/>
              </a:rPr>
              <a:t>1 10000000 00000000000000000000000</a:t>
            </a:r>
          </a:p>
          <a:p>
            <a:pPr marL="914400" lvl="1" indent="-457200" eaLnBrk="1" hangingPunct="1">
              <a:buFontTx/>
              <a:buAutoNum type="arabicPeriod"/>
            </a:pPr>
            <a:r>
              <a:rPr lang="en-US" altLang="en-US">
                <a:latin typeface="Courier New" panose="02070309020205020404" pitchFamily="49" charset="0"/>
                <a:ea typeface="ＭＳ Ｐゴシック" panose="020B0600070205080204" pitchFamily="34" charset="-128"/>
              </a:rPr>
              <a:t>0 00000001 10010000000000000000000</a:t>
            </a:r>
          </a:p>
          <a:p>
            <a:pPr marL="914400" lvl="1" indent="-457200" eaLnBrk="1" hangingPunct="1">
              <a:buFontTx/>
              <a:buAutoNum type="arabicPeriod"/>
            </a:pPr>
            <a:r>
              <a:rPr lang="en-US" altLang="en-US">
                <a:latin typeface="Courier New" panose="02070309020205020404" pitchFamily="49" charset="0"/>
                <a:ea typeface="ＭＳ Ｐゴシック" panose="020B0600070205080204" pitchFamily="34" charset="-128"/>
              </a:rPr>
              <a:t>0 00000011 01101000000000000000000</a:t>
            </a:r>
          </a:p>
          <a:p>
            <a:pPr marL="914400" lvl="1" indent="-457200" eaLnBrk="1" hangingPunct="1">
              <a:buFontTx/>
              <a:buAutoNum type="arabicPeriod"/>
            </a:pPr>
            <a:r>
              <a:rPr lang="en-US" altLang="en-US">
                <a:latin typeface="Courier New" panose="02070309020205020404" pitchFamily="49" charset="0"/>
                <a:ea typeface="ＭＳ Ｐゴシック" panose="020B0600070205080204" pitchFamily="34" charset="-128"/>
              </a:rPr>
              <a:t>1 11111110 11010000000000000000000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3">
            <a:extLst>
              <a:ext uri="{FF2B5EF4-FFF2-40B4-BE49-F238E27FC236}">
                <a16:creationId xmlns:a16="http://schemas.microsoft.com/office/drawing/2014/main" id="{45BDFD07-6DB5-944F-80A2-C4260A3C63E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56322" name="Slide Number Placeholder 4">
            <a:extLst>
              <a:ext uri="{FF2B5EF4-FFF2-40B4-BE49-F238E27FC236}">
                <a16:creationId xmlns:a16="http://schemas.microsoft.com/office/drawing/2014/main" id="{74D12B1A-E55F-5344-B7D5-FEE2C110FD4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F2D2CD0-08E9-4547-A666-438C8302213B}" type="slidenum">
              <a:rPr lang="en-US" altLang="en-US" sz="1400">
                <a:latin typeface="Arial" panose="020B0604020202020204" pitchFamily="34" charset="0"/>
              </a:rPr>
              <a:pPr eaLnBrk="1" hangingPunct="1"/>
              <a:t>39</a:t>
            </a:fld>
            <a:endParaRPr lang="en-US" altLang="en-US" sz="1400">
              <a:latin typeface="Arial" panose="020B0604020202020204" pitchFamily="34" charset="0"/>
            </a:endParaRPr>
          </a:p>
        </p:txBody>
      </p:sp>
      <p:sp>
        <p:nvSpPr>
          <p:cNvPr id="56323" name="Rectangle 2">
            <a:extLst>
              <a:ext uri="{FF2B5EF4-FFF2-40B4-BE49-F238E27FC236}">
                <a16:creationId xmlns:a16="http://schemas.microsoft.com/office/drawing/2014/main" id="{BDB462D0-66F4-8145-841E-AD3A51B3477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IEEE-754 Conversion</a:t>
            </a:r>
          </a:p>
        </p:txBody>
      </p:sp>
      <p:sp>
        <p:nvSpPr>
          <p:cNvPr id="56324" name="Rectangle 3">
            <a:extLst>
              <a:ext uri="{FF2B5EF4-FFF2-40B4-BE49-F238E27FC236}">
                <a16:creationId xmlns:a16="http://schemas.microsoft.com/office/drawing/2014/main" id="{8553CE29-D1C1-FB4B-960C-AB5676CAAC1F}"/>
              </a:ext>
            </a:extLst>
          </p:cNvPr>
          <p:cNvSpPr>
            <a:spLocks noGrp="1" noChangeArrowheads="1"/>
          </p:cNvSpPr>
          <p:nvPr>
            <p:ph type="body" idx="1"/>
          </p:nvPr>
        </p:nvSpPr>
        <p:spPr/>
        <p:txBody>
          <a:bodyPr/>
          <a:lstStyle/>
          <a:p>
            <a:pPr marL="457200" indent="-457200" eaLnBrk="1" hangingPunct="1"/>
            <a:r>
              <a:rPr lang="en-US" altLang="en-US">
                <a:ea typeface="ＭＳ Ｐゴシック" panose="020B0600070205080204" pitchFamily="34" charset="-128"/>
              </a:rPr>
              <a:t>Show the IEEE 754 (single precision) bit patterns for the following numbers</a:t>
            </a:r>
          </a:p>
          <a:p>
            <a:pPr marL="914400" lvl="1" indent="-457200" eaLnBrk="1" hangingPunct="1">
              <a:buFontTx/>
              <a:buAutoNum type="arabicPeriod"/>
            </a:pPr>
            <a:r>
              <a:rPr lang="en-US" altLang="en-US">
                <a:ea typeface="ＭＳ Ｐゴシック" panose="020B0600070205080204" pitchFamily="34" charset="-128"/>
              </a:rPr>
              <a:t>+1.1011 x 2</a:t>
            </a:r>
            <a:r>
              <a:rPr lang="en-US" altLang="en-US" baseline="30000">
                <a:ea typeface="ＭＳ Ｐゴシック" panose="020B0600070205080204" pitchFamily="34" charset="-128"/>
              </a:rPr>
              <a:t>5</a:t>
            </a:r>
          </a:p>
          <a:p>
            <a:pPr marL="914400" lvl="1" indent="-457200" eaLnBrk="1" hangingPunct="1">
              <a:buFontTx/>
              <a:buAutoNum type="arabicPeriod"/>
            </a:pPr>
            <a:r>
              <a:rPr lang="en-US" altLang="en-US">
                <a:ea typeface="ＭＳ Ｐゴシック" panose="020B0600070205080204" pitchFamily="34" charset="-128"/>
              </a:rPr>
              <a:t>-1.0101 x 2</a:t>
            </a:r>
            <a:r>
              <a:rPr lang="en-US" altLang="en-US" baseline="30000">
                <a:ea typeface="ＭＳ Ｐゴシック" panose="020B0600070205080204" pitchFamily="34" charset="-128"/>
              </a:rPr>
              <a:t>-2</a:t>
            </a:r>
          </a:p>
          <a:p>
            <a:pPr marL="914400" lvl="1" indent="-457200" eaLnBrk="1" hangingPunct="1">
              <a:buFontTx/>
              <a:buAutoNum type="arabicPeriod"/>
            </a:pPr>
            <a:r>
              <a:rPr lang="en-US" altLang="en-US">
                <a:ea typeface="ＭＳ Ｐゴシック" panose="020B0600070205080204" pitchFamily="34" charset="-128"/>
              </a:rPr>
              <a:t>+1.1 x 2</a:t>
            </a:r>
            <a:r>
              <a:rPr lang="en-US" altLang="en-US" baseline="30000">
                <a:ea typeface="ＭＳ Ｐゴシック" panose="020B0600070205080204" pitchFamily="34" charset="-128"/>
              </a:rPr>
              <a:t>2</a:t>
            </a:r>
          </a:p>
          <a:p>
            <a:pPr marL="914400" lvl="1" indent="-457200" eaLnBrk="1" hangingPunct="1">
              <a:buFontTx/>
              <a:buAutoNum type="arabicPeriod"/>
            </a:pPr>
            <a:r>
              <a:rPr lang="en-US" altLang="en-US">
                <a:ea typeface="ＭＳ Ｐゴシック" panose="020B0600070205080204" pitchFamily="34" charset="-128"/>
              </a:rPr>
              <a:t>+34.625</a:t>
            </a:r>
          </a:p>
          <a:p>
            <a:pPr marL="914400" lvl="1" indent="-457200" eaLnBrk="1" hangingPunct="1">
              <a:buFontTx/>
              <a:buAutoNum type="arabicPeriod"/>
            </a:pPr>
            <a:r>
              <a:rPr lang="en-US" altLang="en-US">
                <a:ea typeface="ＭＳ Ｐゴシック" panose="020B0600070205080204" pitchFamily="34" charset="-128"/>
              </a:rPr>
              <a:t>-55.875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Footer Placeholder 3">
            <a:extLst>
              <a:ext uri="{FF2B5EF4-FFF2-40B4-BE49-F238E27FC236}">
                <a16:creationId xmlns:a16="http://schemas.microsoft.com/office/drawing/2014/main" id="{80C0276C-173D-9545-ABFD-4BC68607933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20482" name="Slide Number Placeholder 4">
            <a:extLst>
              <a:ext uri="{FF2B5EF4-FFF2-40B4-BE49-F238E27FC236}">
                <a16:creationId xmlns:a16="http://schemas.microsoft.com/office/drawing/2014/main" id="{7D3DF00F-8B79-F341-83C1-263607C41A9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4BF8E961-D45C-1E4B-8A0D-DC099E15F8BB}" type="slidenum">
              <a:rPr lang="en-US" altLang="en-US" sz="1400">
                <a:latin typeface="Arial" panose="020B0604020202020204" pitchFamily="34" charset="0"/>
              </a:rPr>
              <a:pPr eaLnBrk="1" hangingPunct="1"/>
              <a:t>4</a:t>
            </a:fld>
            <a:endParaRPr lang="en-US" altLang="en-US" sz="1400">
              <a:latin typeface="Arial" panose="020B0604020202020204" pitchFamily="34" charset="0"/>
            </a:endParaRPr>
          </a:p>
        </p:txBody>
      </p:sp>
      <p:sp>
        <p:nvSpPr>
          <p:cNvPr id="20483" name="Rectangle 2">
            <a:extLst>
              <a:ext uri="{FF2B5EF4-FFF2-40B4-BE49-F238E27FC236}">
                <a16:creationId xmlns:a16="http://schemas.microsoft.com/office/drawing/2014/main" id="{BF3F341F-A81C-A148-AE99-66CFD01C7D97}"/>
              </a:ext>
            </a:extLst>
          </p:cNvPr>
          <p:cNvSpPr>
            <a:spLocks noGrp="1" noChangeArrowheads="1"/>
          </p:cNvSpPr>
          <p:nvPr>
            <p:ph type="title"/>
          </p:nvPr>
        </p:nvSpPr>
        <p:spPr/>
        <p:txBody>
          <a:bodyPr/>
          <a:lstStyle/>
          <a:p>
            <a:pPr eaLnBrk="1" hangingPunct="1"/>
            <a:r>
              <a:rPr lang="en-US" altLang="en-US" sz="3200">
                <a:ea typeface="ＭＳ Ｐゴシック" panose="020B0600070205080204" pitchFamily="34" charset="-128"/>
              </a:rPr>
              <a:t>Data Types</a:t>
            </a:r>
          </a:p>
        </p:txBody>
      </p:sp>
      <p:sp>
        <p:nvSpPr>
          <p:cNvPr id="20484" name="Rectangle 3">
            <a:extLst>
              <a:ext uri="{FF2B5EF4-FFF2-40B4-BE49-F238E27FC236}">
                <a16:creationId xmlns:a16="http://schemas.microsoft.com/office/drawing/2014/main" id="{86E48812-F904-114A-BB86-C338E3255C93}"/>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Symbols</a:t>
            </a:r>
          </a:p>
          <a:p>
            <a:pPr eaLnBrk="1" hangingPunct="1"/>
            <a:r>
              <a:rPr lang="en-US" altLang="en-US">
                <a:ea typeface="ＭＳ Ｐゴシック" panose="020B0600070205080204" pitchFamily="34" charset="-128"/>
              </a:rPr>
              <a:t>Numeric values</a:t>
            </a:r>
          </a:p>
          <a:p>
            <a:pPr lvl="1" eaLnBrk="1" hangingPunct="1"/>
            <a:r>
              <a:rPr lang="en-US" altLang="en-US">
                <a:ea typeface="ＭＳ Ｐゴシック" panose="020B0600070205080204" pitchFamily="34" charset="-128"/>
              </a:rPr>
              <a:t>Integers</a:t>
            </a:r>
          </a:p>
          <a:p>
            <a:pPr lvl="1" eaLnBrk="1" hangingPunct="1"/>
            <a:r>
              <a:rPr lang="en-US" altLang="en-US">
                <a:ea typeface="ＭＳ Ｐゴシック" panose="020B0600070205080204" pitchFamily="34" charset="-128"/>
              </a:rPr>
              <a:t>Floating point</a:t>
            </a:r>
          </a:p>
          <a:p>
            <a:pPr eaLnBrk="1" hangingPunct="1"/>
            <a:r>
              <a:rPr lang="en-US" altLang="en-US">
                <a:ea typeface="ＭＳ Ｐゴシック" panose="020B0600070205080204" pitchFamily="34" charset="-128"/>
              </a:rPr>
              <a:t>Images</a:t>
            </a:r>
          </a:p>
          <a:p>
            <a:pPr eaLnBrk="1" hangingPunct="1"/>
            <a:r>
              <a:rPr lang="en-US" altLang="en-US">
                <a:ea typeface="ＭＳ Ｐゴシック" panose="020B0600070205080204" pitchFamily="34" charset="-128"/>
              </a:rPr>
              <a:t>Music</a:t>
            </a:r>
          </a:p>
          <a:p>
            <a:pPr eaLnBrk="1" hangingPunct="1"/>
            <a:r>
              <a:rPr lang="en-US" altLang="en-US">
                <a:ea typeface="ＭＳ Ｐゴシック" panose="020B0600070205080204" pitchFamily="34" charset="-128"/>
              </a:rPr>
              <a:t>Video</a:t>
            </a:r>
          </a:p>
          <a:p>
            <a:pPr eaLnBrk="1" hangingPunct="1"/>
            <a:r>
              <a:rPr lang="en-US" altLang="en-US">
                <a:ea typeface="ＭＳ Ｐゴシック" panose="020B0600070205080204" pitchFamily="34" charset="-128"/>
              </a:rPr>
              <a:t>Etc.</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Footer Placeholder 3">
            <a:extLst>
              <a:ext uri="{FF2B5EF4-FFF2-40B4-BE49-F238E27FC236}">
                <a16:creationId xmlns:a16="http://schemas.microsoft.com/office/drawing/2014/main" id="{13FD1E98-8A6F-8441-BBB5-CBFAC310DAC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57346" name="Slide Number Placeholder 4">
            <a:extLst>
              <a:ext uri="{FF2B5EF4-FFF2-40B4-BE49-F238E27FC236}">
                <a16:creationId xmlns:a16="http://schemas.microsoft.com/office/drawing/2014/main" id="{1ED0A00F-F1A5-1845-8781-236223D8414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36B40CE-3738-2341-878F-7AFE267605A4}" type="slidenum">
              <a:rPr lang="en-US" altLang="en-US" sz="1400">
                <a:latin typeface="Arial" panose="020B0604020202020204" pitchFamily="34" charset="0"/>
              </a:rPr>
              <a:pPr eaLnBrk="1" hangingPunct="1"/>
              <a:t>40</a:t>
            </a:fld>
            <a:endParaRPr lang="en-US" altLang="en-US" sz="1400">
              <a:latin typeface="Arial" panose="020B0604020202020204" pitchFamily="34" charset="0"/>
            </a:endParaRPr>
          </a:p>
        </p:txBody>
      </p:sp>
      <p:sp>
        <p:nvSpPr>
          <p:cNvPr id="57347" name="Rectangle 2">
            <a:extLst>
              <a:ext uri="{FF2B5EF4-FFF2-40B4-BE49-F238E27FC236}">
                <a16:creationId xmlns:a16="http://schemas.microsoft.com/office/drawing/2014/main" id="{103621E8-82BC-D041-B7E1-EFCDC6EC6909}"/>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Arithmetic Operations</a:t>
            </a:r>
          </a:p>
        </p:txBody>
      </p:sp>
      <p:sp>
        <p:nvSpPr>
          <p:cNvPr id="57348" name="Rectangle 3">
            <a:extLst>
              <a:ext uri="{FF2B5EF4-FFF2-40B4-BE49-F238E27FC236}">
                <a16:creationId xmlns:a16="http://schemas.microsoft.com/office/drawing/2014/main" id="{B10B67A3-B328-F940-856D-383B36A617B8}"/>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Addition: binary addition</a:t>
            </a:r>
          </a:p>
          <a:p>
            <a:pPr eaLnBrk="1" hangingPunct="1"/>
            <a:r>
              <a:rPr lang="en-US" altLang="en-US">
                <a:ea typeface="ＭＳ Ｐゴシック" panose="020B0600070205080204" pitchFamily="34" charset="-128"/>
              </a:rPr>
              <a:t>Subtraction: take the 2</a:t>
            </a:r>
            <a:r>
              <a:rPr lang="ja-JP" altLang="en-US">
                <a:ea typeface="ＭＳ Ｐゴシック" panose="020B0600070205080204" pitchFamily="34" charset="-128"/>
              </a:rPr>
              <a:t>’</a:t>
            </a:r>
            <a:r>
              <a:rPr lang="en-US" altLang="ja-JP">
                <a:ea typeface="ＭＳ Ｐゴシック" panose="020B0600070205080204" pitchFamily="34" charset="-128"/>
              </a:rPr>
              <a:t>s complement of the subtrahend and add.</a:t>
            </a:r>
          </a:p>
          <a:p>
            <a:pPr eaLnBrk="1" hangingPunct="1"/>
            <a:r>
              <a:rPr lang="en-US" altLang="en-US">
                <a:ea typeface="ＭＳ Ｐゴシック" panose="020B0600070205080204" pitchFamily="34" charset="-128"/>
              </a:rPr>
              <a:t>Sign Extension: needed to add two numbers which have different number of bits</a:t>
            </a:r>
          </a:p>
          <a:p>
            <a:pPr eaLnBrk="1" hangingPunct="1"/>
            <a:r>
              <a:rPr lang="en-US" altLang="en-US">
                <a:ea typeface="ＭＳ Ｐゴシック" panose="020B0600070205080204" pitchFamily="34" charset="-128"/>
              </a:rPr>
              <a:t>Overflow: If operands are too big, then sum cannot be represented as an </a:t>
            </a:r>
            <a:r>
              <a:rPr lang="en-US" altLang="en-US" i="1">
                <a:ea typeface="ＭＳ Ｐゴシック" panose="020B0600070205080204" pitchFamily="34" charset="-128"/>
              </a:rPr>
              <a:t>n</a:t>
            </a:r>
            <a:r>
              <a:rPr lang="en-US" altLang="en-US">
                <a:ea typeface="ＭＳ Ｐゴシック" panose="020B0600070205080204" pitchFamily="34" charset="-128"/>
              </a:rPr>
              <a:t>-bit 2</a:t>
            </a:r>
            <a:r>
              <a:rPr lang="ja-JP" altLang="en-US">
                <a:ea typeface="ＭＳ Ｐゴシック" panose="020B0600070205080204" pitchFamily="34" charset="-128"/>
              </a:rPr>
              <a:t>’</a:t>
            </a:r>
            <a:r>
              <a:rPr lang="en-US" altLang="ja-JP">
                <a:ea typeface="ＭＳ Ｐゴシック" panose="020B0600070205080204" pitchFamily="34" charset="-128"/>
              </a:rPr>
              <a:t>s comp number.</a:t>
            </a:r>
          </a:p>
          <a:p>
            <a:pPr lvl="1" eaLnBrk="1" hangingPunct="1"/>
            <a:r>
              <a:rPr lang="en-US" altLang="en-US">
                <a:ea typeface="ＭＳ Ｐゴシック" panose="020B0600070205080204" pitchFamily="34" charset="-128"/>
              </a:rPr>
              <a:t>We have overflow if signs of both operands are the same, and sign of sum is different.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3">
            <a:extLst>
              <a:ext uri="{FF2B5EF4-FFF2-40B4-BE49-F238E27FC236}">
                <a16:creationId xmlns:a16="http://schemas.microsoft.com/office/drawing/2014/main" id="{3501A846-00EB-954E-8656-327DA1F92CE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58370" name="Slide Number Placeholder 4">
            <a:extLst>
              <a:ext uri="{FF2B5EF4-FFF2-40B4-BE49-F238E27FC236}">
                <a16:creationId xmlns:a16="http://schemas.microsoft.com/office/drawing/2014/main" id="{F86FCD4B-1F94-354F-9B55-8F5D597EE7E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177515E7-D552-B646-8694-EA37ADB60E4D}" type="slidenum">
              <a:rPr lang="en-US" altLang="en-US" sz="1400">
                <a:latin typeface="Arial" panose="020B0604020202020204" pitchFamily="34" charset="0"/>
              </a:rPr>
              <a:pPr eaLnBrk="1" hangingPunct="1"/>
              <a:t>41</a:t>
            </a:fld>
            <a:endParaRPr lang="en-US" altLang="en-US" sz="1400">
              <a:latin typeface="Arial" panose="020B0604020202020204" pitchFamily="34" charset="0"/>
            </a:endParaRPr>
          </a:p>
        </p:txBody>
      </p:sp>
      <p:sp>
        <p:nvSpPr>
          <p:cNvPr id="58371" name="Rectangle 2">
            <a:extLst>
              <a:ext uri="{FF2B5EF4-FFF2-40B4-BE49-F238E27FC236}">
                <a16:creationId xmlns:a16="http://schemas.microsoft.com/office/drawing/2014/main" id="{47FDAABF-D4BB-3F44-8242-C8BFCD38A29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Logical Operations</a:t>
            </a:r>
          </a:p>
        </p:txBody>
      </p:sp>
      <p:sp>
        <p:nvSpPr>
          <p:cNvPr id="58372" name="Rectangle 3">
            <a:extLst>
              <a:ext uri="{FF2B5EF4-FFF2-40B4-BE49-F238E27FC236}">
                <a16:creationId xmlns:a16="http://schemas.microsoft.com/office/drawing/2014/main" id="{0DB40719-1CBD-3244-84FF-963097EA214E}"/>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AND operation</a:t>
            </a:r>
          </a:p>
          <a:p>
            <a:pPr lvl="1" eaLnBrk="1" hangingPunct="1"/>
            <a:r>
              <a:rPr lang="en-US" altLang="en-US" sz="2000">
                <a:ea typeface="ＭＳ Ｐゴシック" panose="020B0600070205080204" pitchFamily="34" charset="-128"/>
              </a:rPr>
              <a:t>bitwise operation between two operands</a:t>
            </a:r>
          </a:p>
          <a:p>
            <a:pPr lvl="1" eaLnBrk="1" hangingPunct="1">
              <a:lnSpc>
                <a:spcPct val="90000"/>
              </a:lnSpc>
            </a:pPr>
            <a:r>
              <a:rPr lang="en-US" altLang="en-US" sz="2000">
                <a:ea typeface="ＭＳ Ｐゴシック" panose="020B0600070205080204" pitchFamily="34" charset="-128"/>
              </a:rPr>
              <a:t>Application: clear (reset) bit values</a:t>
            </a:r>
          </a:p>
          <a:p>
            <a:pPr eaLnBrk="1" hangingPunct="1"/>
            <a:r>
              <a:rPr lang="en-US" altLang="en-US">
                <a:ea typeface="ＭＳ Ｐゴシック" panose="020B0600070205080204" pitchFamily="34" charset="-128"/>
              </a:rPr>
              <a:t>OR operation</a:t>
            </a:r>
          </a:p>
          <a:p>
            <a:pPr lvl="1" eaLnBrk="1" hangingPunct="1">
              <a:lnSpc>
                <a:spcPct val="90000"/>
              </a:lnSpc>
            </a:pPr>
            <a:r>
              <a:rPr lang="en-US" altLang="en-US" sz="2000">
                <a:ea typeface="ＭＳ Ｐゴシック" panose="020B0600070205080204" pitchFamily="34" charset="-128"/>
              </a:rPr>
              <a:t>bitwise operation between two operands</a:t>
            </a:r>
          </a:p>
          <a:p>
            <a:pPr lvl="1" eaLnBrk="1" hangingPunct="1">
              <a:lnSpc>
                <a:spcPct val="90000"/>
              </a:lnSpc>
            </a:pPr>
            <a:r>
              <a:rPr lang="en-US" altLang="en-US" sz="2000">
                <a:ea typeface="ＭＳ Ｐゴシック" panose="020B0600070205080204" pitchFamily="34" charset="-128"/>
              </a:rPr>
              <a:t>Application: setting bit values, checking values</a:t>
            </a:r>
          </a:p>
          <a:p>
            <a:pPr eaLnBrk="1" hangingPunct="1"/>
            <a:r>
              <a:rPr lang="en-US" altLang="en-US">
                <a:ea typeface="ＭＳ Ｐゴシック" panose="020B0600070205080204" pitchFamily="34" charset="-128"/>
              </a:rPr>
              <a:t>XOR operation</a:t>
            </a:r>
          </a:p>
          <a:p>
            <a:pPr lvl="1" eaLnBrk="1" hangingPunct="1">
              <a:lnSpc>
                <a:spcPct val="90000"/>
              </a:lnSpc>
            </a:pPr>
            <a:r>
              <a:rPr lang="en-US" altLang="en-US" sz="2000">
                <a:ea typeface="ＭＳ Ｐゴシック" panose="020B0600070205080204" pitchFamily="34" charset="-128"/>
              </a:rPr>
              <a:t>bitwise operation between two operands</a:t>
            </a:r>
          </a:p>
          <a:p>
            <a:pPr lvl="1" eaLnBrk="1" hangingPunct="1">
              <a:lnSpc>
                <a:spcPct val="90000"/>
              </a:lnSpc>
            </a:pPr>
            <a:r>
              <a:rPr lang="en-US" altLang="en-US" sz="2000">
                <a:ea typeface="ＭＳ Ｐゴシック" panose="020B0600070205080204" pitchFamily="34" charset="-128"/>
              </a:rPr>
              <a:t>Application: reversing bit/s</a:t>
            </a:r>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NOT operation</a:t>
            </a:r>
          </a:p>
          <a:p>
            <a:pPr lvl="1" eaLnBrk="1" hangingPunct="1"/>
            <a:r>
              <a:rPr lang="en-US" altLang="en-US" sz="2000">
                <a:ea typeface="ＭＳ Ｐゴシック" panose="020B0600070205080204" pitchFamily="34" charset="-128"/>
              </a:rPr>
              <a:t>reverses all bits in operand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Footer Placeholder 3">
            <a:extLst>
              <a:ext uri="{FF2B5EF4-FFF2-40B4-BE49-F238E27FC236}">
                <a16:creationId xmlns:a16="http://schemas.microsoft.com/office/drawing/2014/main" id="{49B65DC7-055D-1741-94DC-7C407DA9DCB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59394" name="Slide Number Placeholder 4">
            <a:extLst>
              <a:ext uri="{FF2B5EF4-FFF2-40B4-BE49-F238E27FC236}">
                <a16:creationId xmlns:a16="http://schemas.microsoft.com/office/drawing/2014/main" id="{312187CF-1612-2F40-AC99-06CA510B2DE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40AB2C61-04E7-934D-AA75-547F2442E208}" type="slidenum">
              <a:rPr lang="en-US" altLang="en-US" sz="1400">
                <a:latin typeface="Arial" panose="020B0604020202020204" pitchFamily="34" charset="0"/>
              </a:rPr>
              <a:pPr eaLnBrk="1" hangingPunct="1"/>
              <a:t>42</a:t>
            </a:fld>
            <a:endParaRPr lang="en-US" altLang="en-US" sz="1400">
              <a:latin typeface="Arial" panose="020B0604020202020204" pitchFamily="34" charset="0"/>
            </a:endParaRPr>
          </a:p>
        </p:txBody>
      </p:sp>
      <p:sp>
        <p:nvSpPr>
          <p:cNvPr id="59395" name="Rectangle 30">
            <a:extLst>
              <a:ext uri="{FF2B5EF4-FFF2-40B4-BE49-F238E27FC236}">
                <a16:creationId xmlns:a16="http://schemas.microsoft.com/office/drawing/2014/main" id="{54007063-D6A1-2E49-AC12-0A3AF91F63A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AND Truth Table</a:t>
            </a:r>
          </a:p>
        </p:txBody>
      </p:sp>
      <p:graphicFrame>
        <p:nvGraphicFramePr>
          <p:cNvPr id="237572" name="Group 4">
            <a:extLst>
              <a:ext uri="{FF2B5EF4-FFF2-40B4-BE49-F238E27FC236}">
                <a16:creationId xmlns:a16="http://schemas.microsoft.com/office/drawing/2014/main" id="{0D669A1E-A465-1F46-9105-C336EBB14BB0}"/>
              </a:ext>
            </a:extLst>
          </p:cNvPr>
          <p:cNvGraphicFramePr>
            <a:graphicFrameLocks noGrp="1"/>
          </p:cNvGraphicFramePr>
          <p:nvPr>
            <p:ph idx="1"/>
          </p:nvPr>
        </p:nvGraphicFramePr>
        <p:xfrm>
          <a:off x="685800" y="1600200"/>
          <a:ext cx="8153400" cy="4419602"/>
        </p:xfrm>
        <a:graphic>
          <a:graphicData uri="http://schemas.openxmlformats.org/drawingml/2006/table">
            <a:tbl>
              <a:tblPr/>
              <a:tblGrid>
                <a:gridCol w="2717800">
                  <a:extLst>
                    <a:ext uri="{9D8B030D-6E8A-4147-A177-3AD203B41FA5}">
                      <a16:colId xmlns:a16="http://schemas.microsoft.com/office/drawing/2014/main" val="20000"/>
                    </a:ext>
                  </a:extLst>
                </a:gridCol>
                <a:gridCol w="2717800">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tblGrid>
              <a:tr h="8842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1" i="0" u="none" strike="noStrike" cap="none" normalizeH="0" baseline="0">
                          <a:ln>
                            <a:noFill/>
                          </a:ln>
                          <a:solidFill>
                            <a:schemeClr val="tx1"/>
                          </a:solidFill>
                          <a:effectLst/>
                          <a:latin typeface="Tahoma" charset="0"/>
                        </a:rPr>
                        <a:t>A</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1" i="0" u="none" strike="noStrike" cap="none" normalizeH="0" baseline="0">
                          <a:ln>
                            <a:noFill/>
                          </a:ln>
                          <a:solidFill>
                            <a:schemeClr val="tx1"/>
                          </a:solidFill>
                          <a:effectLst/>
                          <a:latin typeface="Tahoma" charset="0"/>
                        </a:rPr>
                        <a:t>B</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1" i="0" u="none" strike="noStrike" cap="none" normalizeH="0" baseline="0">
                          <a:ln>
                            <a:noFill/>
                          </a:ln>
                          <a:solidFill>
                            <a:schemeClr val="tx1"/>
                          </a:solidFill>
                          <a:effectLst/>
                          <a:latin typeface="Tahoma" charset="0"/>
                        </a:rPr>
                        <a:t>A AND B</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42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False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False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False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26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False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True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False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842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True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False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False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842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True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True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True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oter Placeholder 3">
            <a:extLst>
              <a:ext uri="{FF2B5EF4-FFF2-40B4-BE49-F238E27FC236}">
                <a16:creationId xmlns:a16="http://schemas.microsoft.com/office/drawing/2014/main" id="{2766FD16-97F7-DE42-8302-D488C105834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60418" name="Slide Number Placeholder 4">
            <a:extLst>
              <a:ext uri="{FF2B5EF4-FFF2-40B4-BE49-F238E27FC236}">
                <a16:creationId xmlns:a16="http://schemas.microsoft.com/office/drawing/2014/main" id="{49BBC127-B50A-9B4E-B1D8-13B1CB1083C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B588CEDB-A1F1-914D-A85A-037801491609}" type="slidenum">
              <a:rPr lang="en-US" altLang="en-US" sz="1400">
                <a:latin typeface="Arial" panose="020B0604020202020204" pitchFamily="34" charset="0"/>
              </a:rPr>
              <a:pPr eaLnBrk="1" hangingPunct="1"/>
              <a:t>43</a:t>
            </a:fld>
            <a:endParaRPr lang="en-US" altLang="en-US" sz="1400">
              <a:latin typeface="Arial" panose="020B0604020202020204" pitchFamily="34" charset="0"/>
            </a:endParaRPr>
          </a:p>
        </p:txBody>
      </p:sp>
      <p:sp>
        <p:nvSpPr>
          <p:cNvPr id="60419" name="Rectangle 30">
            <a:extLst>
              <a:ext uri="{FF2B5EF4-FFF2-40B4-BE49-F238E27FC236}">
                <a16:creationId xmlns:a16="http://schemas.microsoft.com/office/drawing/2014/main" id="{64E44E86-AC8B-4940-96A2-48DC87E9FBB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OR Truth Table</a:t>
            </a:r>
          </a:p>
        </p:txBody>
      </p:sp>
      <p:graphicFrame>
        <p:nvGraphicFramePr>
          <p:cNvPr id="239620" name="Group 4">
            <a:extLst>
              <a:ext uri="{FF2B5EF4-FFF2-40B4-BE49-F238E27FC236}">
                <a16:creationId xmlns:a16="http://schemas.microsoft.com/office/drawing/2014/main" id="{9A4B510A-9240-B045-8BB9-D49F5B76175C}"/>
              </a:ext>
            </a:extLst>
          </p:cNvPr>
          <p:cNvGraphicFramePr>
            <a:graphicFrameLocks noGrp="1"/>
          </p:cNvGraphicFramePr>
          <p:nvPr>
            <p:ph idx="1"/>
          </p:nvPr>
        </p:nvGraphicFramePr>
        <p:xfrm>
          <a:off x="685800" y="1600200"/>
          <a:ext cx="8153400" cy="4419602"/>
        </p:xfrm>
        <a:graphic>
          <a:graphicData uri="http://schemas.openxmlformats.org/drawingml/2006/table">
            <a:tbl>
              <a:tblPr/>
              <a:tblGrid>
                <a:gridCol w="2717800">
                  <a:extLst>
                    <a:ext uri="{9D8B030D-6E8A-4147-A177-3AD203B41FA5}">
                      <a16:colId xmlns:a16="http://schemas.microsoft.com/office/drawing/2014/main" val="20000"/>
                    </a:ext>
                  </a:extLst>
                </a:gridCol>
                <a:gridCol w="2717800">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tblGrid>
              <a:tr h="8842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1" i="0" u="none" strike="noStrike" cap="none" normalizeH="0" baseline="0">
                          <a:ln>
                            <a:noFill/>
                          </a:ln>
                          <a:solidFill>
                            <a:schemeClr val="tx1"/>
                          </a:solidFill>
                          <a:effectLst/>
                          <a:latin typeface="Tahoma" charset="0"/>
                        </a:rPr>
                        <a:t>A</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1" i="0" u="none" strike="noStrike" cap="none" normalizeH="0" baseline="0">
                          <a:ln>
                            <a:noFill/>
                          </a:ln>
                          <a:solidFill>
                            <a:schemeClr val="tx1"/>
                          </a:solidFill>
                          <a:effectLst/>
                          <a:latin typeface="Tahoma" charset="0"/>
                        </a:rPr>
                        <a:t>B</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1" i="0" u="none" strike="noStrike" cap="none" normalizeH="0" baseline="0">
                          <a:ln>
                            <a:noFill/>
                          </a:ln>
                          <a:solidFill>
                            <a:schemeClr val="tx1"/>
                          </a:solidFill>
                          <a:effectLst/>
                          <a:latin typeface="Tahoma" charset="0"/>
                        </a:rPr>
                        <a:t>A OR B</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42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False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False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False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26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False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True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True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842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True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False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True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842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True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True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True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Footer Placeholder 3">
            <a:extLst>
              <a:ext uri="{FF2B5EF4-FFF2-40B4-BE49-F238E27FC236}">
                <a16:creationId xmlns:a16="http://schemas.microsoft.com/office/drawing/2014/main" id="{0B999901-9EFE-C143-96C0-FE48A8604B0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61442" name="Slide Number Placeholder 4">
            <a:extLst>
              <a:ext uri="{FF2B5EF4-FFF2-40B4-BE49-F238E27FC236}">
                <a16:creationId xmlns:a16="http://schemas.microsoft.com/office/drawing/2014/main" id="{7307069F-9023-B843-A603-70620674526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134E2E73-D7CF-E947-908A-C42179EFD681}" type="slidenum">
              <a:rPr lang="en-US" altLang="en-US" sz="1400">
                <a:latin typeface="Arial" panose="020B0604020202020204" pitchFamily="34" charset="0"/>
              </a:rPr>
              <a:pPr eaLnBrk="1" hangingPunct="1"/>
              <a:t>44</a:t>
            </a:fld>
            <a:endParaRPr lang="en-US" altLang="en-US" sz="1400">
              <a:latin typeface="Arial" panose="020B0604020202020204" pitchFamily="34" charset="0"/>
            </a:endParaRPr>
          </a:p>
        </p:txBody>
      </p:sp>
      <p:sp>
        <p:nvSpPr>
          <p:cNvPr id="61443" name="Rectangle 30">
            <a:extLst>
              <a:ext uri="{FF2B5EF4-FFF2-40B4-BE49-F238E27FC236}">
                <a16:creationId xmlns:a16="http://schemas.microsoft.com/office/drawing/2014/main" id="{F5ED9789-05C2-8C42-AC47-3DDCCE1E0DF6}"/>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XOR Truth Table</a:t>
            </a:r>
          </a:p>
        </p:txBody>
      </p:sp>
      <p:graphicFrame>
        <p:nvGraphicFramePr>
          <p:cNvPr id="241668" name="Group 4">
            <a:extLst>
              <a:ext uri="{FF2B5EF4-FFF2-40B4-BE49-F238E27FC236}">
                <a16:creationId xmlns:a16="http://schemas.microsoft.com/office/drawing/2014/main" id="{CF659A3B-68F7-8245-8821-EAEFB10310BA}"/>
              </a:ext>
            </a:extLst>
          </p:cNvPr>
          <p:cNvGraphicFramePr>
            <a:graphicFrameLocks noGrp="1"/>
          </p:cNvGraphicFramePr>
          <p:nvPr>
            <p:ph idx="1"/>
          </p:nvPr>
        </p:nvGraphicFramePr>
        <p:xfrm>
          <a:off x="685800" y="1600200"/>
          <a:ext cx="8153400" cy="4419602"/>
        </p:xfrm>
        <a:graphic>
          <a:graphicData uri="http://schemas.openxmlformats.org/drawingml/2006/table">
            <a:tbl>
              <a:tblPr/>
              <a:tblGrid>
                <a:gridCol w="2717800">
                  <a:extLst>
                    <a:ext uri="{9D8B030D-6E8A-4147-A177-3AD203B41FA5}">
                      <a16:colId xmlns:a16="http://schemas.microsoft.com/office/drawing/2014/main" val="20000"/>
                    </a:ext>
                  </a:extLst>
                </a:gridCol>
                <a:gridCol w="2717800">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tblGrid>
              <a:tr h="8842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1" i="0" u="none" strike="noStrike" cap="none" normalizeH="0" baseline="0">
                          <a:ln>
                            <a:noFill/>
                          </a:ln>
                          <a:solidFill>
                            <a:schemeClr val="tx1"/>
                          </a:solidFill>
                          <a:effectLst/>
                          <a:latin typeface="Tahoma" charset="0"/>
                        </a:rPr>
                        <a:t>A</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1" i="0" u="none" strike="noStrike" cap="none" normalizeH="0" baseline="0">
                          <a:ln>
                            <a:noFill/>
                          </a:ln>
                          <a:solidFill>
                            <a:schemeClr val="tx1"/>
                          </a:solidFill>
                          <a:effectLst/>
                          <a:latin typeface="Tahoma" charset="0"/>
                        </a:rPr>
                        <a:t>B</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1" i="0" u="none" strike="noStrike" cap="none" normalizeH="0" baseline="0">
                          <a:ln>
                            <a:noFill/>
                          </a:ln>
                          <a:solidFill>
                            <a:schemeClr val="tx1"/>
                          </a:solidFill>
                          <a:effectLst/>
                          <a:latin typeface="Tahoma" charset="0"/>
                        </a:rPr>
                        <a:t>A XOR B</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42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False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False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False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26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False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True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True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842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True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False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True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842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True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True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False</a:t>
                      </a:r>
                    </a:p>
                  </a:txBody>
                  <a:tcPr anchor="ctr" anchorCtr="1" horzOverflow="overflow">
                    <a:lnL w="3175"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oter Placeholder 3">
            <a:extLst>
              <a:ext uri="{FF2B5EF4-FFF2-40B4-BE49-F238E27FC236}">
                <a16:creationId xmlns:a16="http://schemas.microsoft.com/office/drawing/2014/main" id="{22D3EB18-A748-BA41-8A6A-7512B5EA325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62466" name="Slide Number Placeholder 4">
            <a:extLst>
              <a:ext uri="{FF2B5EF4-FFF2-40B4-BE49-F238E27FC236}">
                <a16:creationId xmlns:a16="http://schemas.microsoft.com/office/drawing/2014/main" id="{92F2DA54-8CEF-9948-9541-ADA0D91222E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799C222-1F65-254C-8693-4A42E8FCDED1}" type="slidenum">
              <a:rPr lang="en-US" altLang="en-US" sz="1400">
                <a:latin typeface="Arial" panose="020B0604020202020204" pitchFamily="34" charset="0"/>
              </a:rPr>
              <a:pPr eaLnBrk="1" hangingPunct="1"/>
              <a:t>45</a:t>
            </a:fld>
            <a:endParaRPr lang="en-US" altLang="en-US" sz="1400">
              <a:latin typeface="Arial" panose="020B0604020202020204" pitchFamily="34" charset="0"/>
            </a:endParaRPr>
          </a:p>
        </p:txBody>
      </p:sp>
      <p:sp>
        <p:nvSpPr>
          <p:cNvPr id="62467" name="Rectangle 2">
            <a:extLst>
              <a:ext uri="{FF2B5EF4-FFF2-40B4-BE49-F238E27FC236}">
                <a16:creationId xmlns:a16="http://schemas.microsoft.com/office/drawing/2014/main" id="{5DBB3458-088F-7944-A818-CBFF8F578E2A}"/>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NOT Truth Table</a:t>
            </a:r>
          </a:p>
        </p:txBody>
      </p:sp>
      <p:graphicFrame>
        <p:nvGraphicFramePr>
          <p:cNvPr id="243781" name="Group 69">
            <a:extLst>
              <a:ext uri="{FF2B5EF4-FFF2-40B4-BE49-F238E27FC236}">
                <a16:creationId xmlns:a16="http://schemas.microsoft.com/office/drawing/2014/main" id="{E58295F3-113A-8A40-B2F7-E9012B9D0C7A}"/>
              </a:ext>
            </a:extLst>
          </p:cNvPr>
          <p:cNvGraphicFramePr>
            <a:graphicFrameLocks noGrp="1"/>
          </p:cNvGraphicFramePr>
          <p:nvPr>
            <p:ph type="tbl" idx="1"/>
          </p:nvPr>
        </p:nvGraphicFramePr>
        <p:xfrm>
          <a:off x="685800" y="1600200"/>
          <a:ext cx="8153400" cy="4419600"/>
        </p:xfrm>
        <a:graphic>
          <a:graphicData uri="http://schemas.openxmlformats.org/drawingml/2006/table">
            <a:tbl>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1473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1" i="0" u="none" strike="noStrike" cap="none" normalizeH="0" baseline="0">
                          <a:ln>
                            <a:noFill/>
                          </a:ln>
                          <a:solidFill>
                            <a:schemeClr val="tx1"/>
                          </a:solidFill>
                          <a:effectLst/>
                          <a:latin typeface="Tahoma" charset="0"/>
                        </a:rPr>
                        <a:t>A</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1" i="0" u="none" strike="noStrike" cap="none" normalizeH="0" baseline="0">
                          <a:ln>
                            <a:noFill/>
                          </a:ln>
                          <a:solidFill>
                            <a:schemeClr val="tx1"/>
                          </a:solidFill>
                          <a:effectLst/>
                          <a:latin typeface="Tahoma" charset="0"/>
                        </a:rPr>
                        <a:t>NOT A</a:t>
                      </a:r>
                    </a:p>
                  </a:txBody>
                  <a:tcPr anchor="ctr" anchorCtr="1" horzOverflow="overflow">
                    <a:lnL w="12700"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31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73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False</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True</a:t>
                      </a:r>
                    </a:p>
                  </a:txBody>
                  <a:tcPr anchor="ctr" anchorCtr="1" horzOverflow="overflow">
                    <a:lnL w="12700"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73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True</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charset="2"/>
                        <a:buNone/>
                        <a:tabLst/>
                      </a:pPr>
                      <a:r>
                        <a:rPr kumimoji="0" lang="en-US" sz="2000" b="0" i="0" u="none" strike="noStrike" cap="none" normalizeH="0" baseline="0">
                          <a:ln>
                            <a:noFill/>
                          </a:ln>
                          <a:solidFill>
                            <a:schemeClr val="tx1"/>
                          </a:solidFill>
                          <a:effectLst/>
                          <a:latin typeface="Tahoma" charset="0"/>
                        </a:rPr>
                        <a:t>False</a:t>
                      </a:r>
                    </a:p>
                  </a:txBody>
                  <a:tcPr anchor="ctr" anchorCtr="1" horzOverflow="overflow">
                    <a:lnL w="12700" cap="flat" cmpd="sng" algn="ctr">
                      <a:solidFill>
                        <a:schemeClr val="tx1"/>
                      </a:solidFill>
                      <a:prstDash val="solid"/>
                      <a:miter lim="800000"/>
                      <a:headEnd type="none" w="med" len="med"/>
                      <a:tailEnd type="none" w="med" len="med"/>
                    </a:lnL>
                    <a:lnR w="31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1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Footer Placeholder 3">
            <a:extLst>
              <a:ext uri="{FF2B5EF4-FFF2-40B4-BE49-F238E27FC236}">
                <a16:creationId xmlns:a16="http://schemas.microsoft.com/office/drawing/2014/main" id="{2F42EA0B-AD5E-6A4D-A71D-34DEF873CAB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63490" name="Slide Number Placeholder 4">
            <a:extLst>
              <a:ext uri="{FF2B5EF4-FFF2-40B4-BE49-F238E27FC236}">
                <a16:creationId xmlns:a16="http://schemas.microsoft.com/office/drawing/2014/main" id="{50BF8BFF-9965-F04B-B94D-20DF64BC0B7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0E83512-6C29-8A4B-BDA4-E7DDEEC09104}" type="slidenum">
              <a:rPr lang="en-US" altLang="en-US" sz="1400">
                <a:latin typeface="Arial" panose="020B0604020202020204" pitchFamily="34" charset="0"/>
              </a:rPr>
              <a:pPr eaLnBrk="1" hangingPunct="1"/>
              <a:t>46</a:t>
            </a:fld>
            <a:endParaRPr lang="en-US" altLang="en-US" sz="1400">
              <a:latin typeface="Arial" panose="020B0604020202020204" pitchFamily="34" charset="0"/>
            </a:endParaRPr>
          </a:p>
        </p:txBody>
      </p:sp>
      <p:sp>
        <p:nvSpPr>
          <p:cNvPr id="63491" name="Rectangle 2">
            <a:extLst>
              <a:ext uri="{FF2B5EF4-FFF2-40B4-BE49-F238E27FC236}">
                <a16:creationId xmlns:a16="http://schemas.microsoft.com/office/drawing/2014/main" id="{DE470893-DFA8-1249-AAB2-A8C9ECF4F4AD}"/>
              </a:ext>
            </a:extLst>
          </p:cNvPr>
          <p:cNvSpPr>
            <a:spLocks noGrp="1" noChangeArrowheads="1"/>
          </p:cNvSpPr>
          <p:nvPr>
            <p:ph type="title"/>
          </p:nvPr>
        </p:nvSpPr>
        <p:spPr/>
        <p:txBody>
          <a:bodyPr/>
          <a:lstStyle/>
          <a:p>
            <a:pPr eaLnBrk="1" hangingPunct="1"/>
            <a:r>
              <a:rPr lang="en-US" altLang="en-US" sz="2800">
                <a:ea typeface="ＭＳ Ｐゴシック" panose="020B0600070205080204" pitchFamily="34" charset="-128"/>
              </a:rPr>
              <a:t>Exercise:</a:t>
            </a:r>
            <a:r>
              <a:rPr lang="en-US" altLang="en-US">
                <a:ea typeface="ＭＳ Ｐゴシック" panose="020B0600070205080204" pitchFamily="34" charset="-128"/>
              </a:rPr>
              <a:t> </a:t>
            </a:r>
            <a:r>
              <a:rPr lang="en-US" altLang="en-US" sz="2800" b="1">
                <a:ea typeface="ＭＳ Ｐゴシック" panose="020B0600070205080204" pitchFamily="34" charset="-128"/>
              </a:rPr>
              <a:t>Identify both the mask and the Boolean operation needed to accomplish each of the following objectives.</a:t>
            </a:r>
            <a:endParaRPr lang="en-US" altLang="en-US">
              <a:ea typeface="ＭＳ Ｐゴシック" panose="020B0600070205080204" pitchFamily="34" charset="-128"/>
            </a:endParaRPr>
          </a:p>
        </p:txBody>
      </p:sp>
      <p:sp>
        <p:nvSpPr>
          <p:cNvPr id="63492" name="Rectangle 3">
            <a:extLst>
              <a:ext uri="{FF2B5EF4-FFF2-40B4-BE49-F238E27FC236}">
                <a16:creationId xmlns:a16="http://schemas.microsoft.com/office/drawing/2014/main" id="{E74D8A26-2727-5E4B-A1DB-91C30F9159EB}"/>
              </a:ext>
            </a:extLst>
          </p:cNvPr>
          <p:cNvSpPr>
            <a:spLocks noGrp="1" noChangeArrowheads="1"/>
          </p:cNvSpPr>
          <p:nvPr>
            <p:ph type="body" idx="1"/>
          </p:nvPr>
        </p:nvSpPr>
        <p:spPr>
          <a:xfrm>
            <a:off x="762000" y="1828800"/>
            <a:ext cx="7772400" cy="4495800"/>
          </a:xfrm>
        </p:spPr>
        <p:txBody>
          <a:bodyPr/>
          <a:lstStyle/>
          <a:p>
            <a:pPr marL="457200" indent="-457200" eaLnBrk="1" hangingPunct="1">
              <a:lnSpc>
                <a:spcPct val="90000"/>
              </a:lnSpc>
              <a:buFont typeface="+mj-lt"/>
              <a:buAutoNum type="alphaLcParenR"/>
            </a:pPr>
            <a:r>
              <a:rPr lang="en-US" altLang="en-US" dirty="0">
                <a:ea typeface="ＭＳ Ｐゴシック" panose="020B0600070205080204" pitchFamily="34" charset="-128"/>
              </a:rPr>
              <a:t>change a lowercase ASCII code character to uppercase</a:t>
            </a:r>
          </a:p>
          <a:p>
            <a:pPr marL="457200" indent="-457200" eaLnBrk="1" hangingPunct="1">
              <a:lnSpc>
                <a:spcPct val="90000"/>
              </a:lnSpc>
              <a:buFont typeface="+mj-lt"/>
              <a:buAutoNum type="alphaLcParenR"/>
            </a:pPr>
            <a:r>
              <a:rPr lang="en-US" altLang="en-US" dirty="0">
                <a:ea typeface="ＭＳ Ｐゴシック" panose="020B0600070205080204" pitchFamily="34" charset="-128"/>
              </a:rPr>
              <a:t>convert a single decimal digit to ASCII</a:t>
            </a:r>
          </a:p>
          <a:p>
            <a:pPr marL="457200" indent="-457200" eaLnBrk="1" hangingPunct="1">
              <a:lnSpc>
                <a:spcPct val="90000"/>
              </a:lnSpc>
              <a:buFont typeface="+mj-lt"/>
              <a:buAutoNum type="alphaLcParenR"/>
            </a:pPr>
            <a:r>
              <a:rPr lang="en-US" altLang="en-US" dirty="0">
                <a:ea typeface="ＭＳ Ｐゴシック" panose="020B0600070205080204" pitchFamily="34" charset="-128"/>
              </a:rPr>
              <a:t>put 0s in the middle four bits of an eight-bit pattern without disturbing the other bits</a:t>
            </a:r>
          </a:p>
          <a:p>
            <a:pPr marL="457200" indent="-457200" eaLnBrk="1" hangingPunct="1">
              <a:lnSpc>
                <a:spcPct val="90000"/>
              </a:lnSpc>
              <a:buFont typeface="+mj-lt"/>
              <a:buAutoNum type="alphaLcParenR"/>
            </a:pPr>
            <a:r>
              <a:rPr lang="en-US" altLang="en-US" dirty="0">
                <a:ea typeface="ＭＳ Ｐゴシック" panose="020B0600070205080204" pitchFamily="34" charset="-128"/>
              </a:rPr>
              <a:t>complement a pattern of eight bits</a:t>
            </a:r>
          </a:p>
          <a:p>
            <a:pPr marL="457200" indent="-457200" eaLnBrk="1" hangingPunct="1">
              <a:lnSpc>
                <a:spcPct val="90000"/>
              </a:lnSpc>
              <a:buFont typeface="+mj-lt"/>
              <a:buAutoNum type="alphaLcParenR"/>
            </a:pPr>
            <a:r>
              <a:rPr lang="en-US" altLang="en-US" dirty="0">
                <a:ea typeface="ＭＳ Ｐゴシック" panose="020B0600070205080204" pitchFamily="34" charset="-128"/>
              </a:rPr>
              <a:t>complement the most significant bit of an 8-bit pattern without changing the other bits</a:t>
            </a:r>
          </a:p>
          <a:p>
            <a:pPr marL="457200" indent="-457200" eaLnBrk="1" hangingPunct="1">
              <a:lnSpc>
                <a:spcPct val="90000"/>
              </a:lnSpc>
              <a:buFont typeface="+mj-lt"/>
              <a:buAutoNum type="alphaLcParenR"/>
            </a:pPr>
            <a:r>
              <a:rPr lang="en-US" altLang="en-US" dirty="0">
                <a:ea typeface="ＭＳ Ｐゴシック" panose="020B0600070205080204" pitchFamily="34" charset="-128"/>
              </a:rPr>
              <a:t>put a 1 in the most significant bit of an 8-bit pattern without disturbing the other bits</a:t>
            </a:r>
          </a:p>
          <a:p>
            <a:pPr marL="457200" indent="-457200" eaLnBrk="1" hangingPunct="1">
              <a:lnSpc>
                <a:spcPct val="90000"/>
              </a:lnSpc>
              <a:buFont typeface="+mj-lt"/>
              <a:buAutoNum type="alphaLcParenR"/>
            </a:pPr>
            <a:r>
              <a:rPr lang="en-US" altLang="en-US" dirty="0">
                <a:ea typeface="ＭＳ Ｐゴシック" panose="020B0600070205080204" pitchFamily="34" charset="-128"/>
              </a:rPr>
              <a:t>put 1s in all but the most significant bit of an 8-bit pattern without disturbing the most significant bit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oter Placeholder 3">
            <a:extLst>
              <a:ext uri="{FF2B5EF4-FFF2-40B4-BE49-F238E27FC236}">
                <a16:creationId xmlns:a16="http://schemas.microsoft.com/office/drawing/2014/main" id="{0328184D-DFB3-FE47-B0CE-EBCF0D47A4C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64514" name="Slide Number Placeholder 4">
            <a:extLst>
              <a:ext uri="{FF2B5EF4-FFF2-40B4-BE49-F238E27FC236}">
                <a16:creationId xmlns:a16="http://schemas.microsoft.com/office/drawing/2014/main" id="{05B661B8-6D73-9F40-8255-1550294047F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1A306CC-F252-E94A-81AB-860708231CD7}" type="slidenum">
              <a:rPr lang="en-US" altLang="en-US" sz="1400">
                <a:latin typeface="Arial" panose="020B0604020202020204" pitchFamily="34" charset="0"/>
              </a:rPr>
              <a:pPr eaLnBrk="1" hangingPunct="1"/>
              <a:t>47</a:t>
            </a:fld>
            <a:endParaRPr lang="en-US" altLang="en-US" sz="1400">
              <a:latin typeface="Arial" panose="020B0604020202020204" pitchFamily="34" charset="0"/>
            </a:endParaRPr>
          </a:p>
        </p:txBody>
      </p:sp>
      <p:sp>
        <p:nvSpPr>
          <p:cNvPr id="64515" name="Rectangle 2">
            <a:extLst>
              <a:ext uri="{FF2B5EF4-FFF2-40B4-BE49-F238E27FC236}">
                <a16:creationId xmlns:a16="http://schemas.microsoft.com/office/drawing/2014/main" id="{9EFF1C14-360B-664B-9307-9DF33585223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Reading Assignment</a:t>
            </a:r>
          </a:p>
        </p:txBody>
      </p:sp>
      <p:sp>
        <p:nvSpPr>
          <p:cNvPr id="64516" name="Rectangle 3">
            <a:extLst>
              <a:ext uri="{FF2B5EF4-FFF2-40B4-BE49-F238E27FC236}">
                <a16:creationId xmlns:a16="http://schemas.microsoft.com/office/drawing/2014/main" id="{FCF37501-ADB2-E245-9899-3B21CD1B0CFD}"/>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Chapter 3 Digital Logic Structures</a:t>
            </a:r>
          </a:p>
          <a:p>
            <a:pPr eaLnBrk="1" hangingPunct="1"/>
            <a:endParaRPr lang="en-US" altLang="en-US">
              <a:ea typeface="ＭＳ Ｐゴシック" panose="020B0600070205080204"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3">
            <a:extLst>
              <a:ext uri="{FF2B5EF4-FFF2-40B4-BE49-F238E27FC236}">
                <a16:creationId xmlns:a16="http://schemas.microsoft.com/office/drawing/2014/main" id="{8782EB1B-74D0-6A45-A55C-C00BF9AE9E9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21506" name="Slide Number Placeholder 4">
            <a:extLst>
              <a:ext uri="{FF2B5EF4-FFF2-40B4-BE49-F238E27FC236}">
                <a16:creationId xmlns:a16="http://schemas.microsoft.com/office/drawing/2014/main" id="{E01A870A-ECC2-FB40-A658-1D3C32F5C0E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DC650A0E-1949-BC47-B5EA-2B60F2A8F921}" type="slidenum">
              <a:rPr lang="en-US" altLang="en-US" sz="1400">
                <a:latin typeface="Arial" panose="020B0604020202020204" pitchFamily="34" charset="0"/>
              </a:rPr>
              <a:pPr eaLnBrk="1" hangingPunct="1"/>
              <a:t>5</a:t>
            </a:fld>
            <a:endParaRPr lang="en-US" altLang="en-US" sz="1400">
              <a:latin typeface="Arial" panose="020B0604020202020204" pitchFamily="34" charset="0"/>
            </a:endParaRPr>
          </a:p>
        </p:txBody>
      </p:sp>
      <p:sp>
        <p:nvSpPr>
          <p:cNvPr id="21507" name="Rectangle 2">
            <a:extLst>
              <a:ext uri="{FF2B5EF4-FFF2-40B4-BE49-F238E27FC236}">
                <a16:creationId xmlns:a16="http://schemas.microsoft.com/office/drawing/2014/main" id="{3212AEFF-DE65-3A42-A7DA-DB0674D1E703}"/>
              </a:ext>
            </a:extLst>
          </p:cNvPr>
          <p:cNvSpPr>
            <a:spLocks noGrp="1" noChangeArrowheads="1"/>
          </p:cNvSpPr>
          <p:nvPr>
            <p:ph type="title"/>
          </p:nvPr>
        </p:nvSpPr>
        <p:spPr/>
        <p:txBody>
          <a:bodyPr/>
          <a:lstStyle/>
          <a:p>
            <a:pPr eaLnBrk="1" hangingPunct="1"/>
            <a:r>
              <a:rPr lang="en-US" altLang="en-US">
                <a:solidFill>
                  <a:srgbClr val="008080"/>
                </a:solidFill>
                <a:ea typeface="ＭＳ Ｐゴシック" panose="020B0600070205080204" pitchFamily="34" charset="-128"/>
              </a:rPr>
              <a:t>Data Representation: Symbols</a:t>
            </a:r>
          </a:p>
        </p:txBody>
      </p:sp>
      <p:sp>
        <p:nvSpPr>
          <p:cNvPr id="21508" name="Rectangle 3">
            <a:extLst>
              <a:ext uri="{FF2B5EF4-FFF2-40B4-BE49-F238E27FC236}">
                <a16:creationId xmlns:a16="http://schemas.microsoft.com/office/drawing/2014/main" id="{615011EB-9F3D-DD4B-AF7C-2B21A3CF7B63}"/>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Upper- and Lower-case characters</a:t>
            </a:r>
          </a:p>
          <a:p>
            <a:pPr eaLnBrk="1" hangingPunct="1"/>
            <a:r>
              <a:rPr lang="en-US" altLang="en-US">
                <a:ea typeface="ＭＳ Ｐゴシック" panose="020B0600070205080204" pitchFamily="34" charset="-128"/>
              </a:rPr>
              <a:t>Numeric characters</a:t>
            </a:r>
          </a:p>
          <a:p>
            <a:pPr eaLnBrk="1" hangingPunct="1"/>
            <a:r>
              <a:rPr lang="en-US" altLang="en-US">
                <a:ea typeface="ＭＳ Ｐゴシック" panose="020B0600070205080204" pitchFamily="34" charset="-128"/>
              </a:rPr>
              <a:t>Special characters</a:t>
            </a:r>
          </a:p>
          <a:p>
            <a:pPr eaLnBrk="1" hangingPunct="1"/>
            <a:r>
              <a:rPr lang="en-US" altLang="en-US">
                <a:ea typeface="ＭＳ Ｐゴシック" panose="020B0600070205080204" pitchFamily="34" charset="-128"/>
              </a:rPr>
              <a:t>Control characters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Footer Placeholder 3">
            <a:extLst>
              <a:ext uri="{FF2B5EF4-FFF2-40B4-BE49-F238E27FC236}">
                <a16:creationId xmlns:a16="http://schemas.microsoft.com/office/drawing/2014/main" id="{96C361CF-A5A9-704A-A4D2-58CC2A49018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22530" name="Slide Number Placeholder 4">
            <a:extLst>
              <a:ext uri="{FF2B5EF4-FFF2-40B4-BE49-F238E27FC236}">
                <a16:creationId xmlns:a16="http://schemas.microsoft.com/office/drawing/2014/main" id="{1D0BCF99-5447-D844-A5C6-176D63F3AC5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021BA733-80A8-A249-AF24-3A2A17B77A0E}" type="slidenum">
              <a:rPr lang="en-US" altLang="en-US" sz="1400">
                <a:latin typeface="Arial" panose="020B0604020202020204" pitchFamily="34" charset="0"/>
              </a:rPr>
              <a:pPr eaLnBrk="1" hangingPunct="1"/>
              <a:t>6</a:t>
            </a:fld>
            <a:endParaRPr lang="en-US" altLang="en-US" sz="1400">
              <a:latin typeface="Arial" panose="020B0604020202020204" pitchFamily="34" charset="0"/>
            </a:endParaRPr>
          </a:p>
        </p:txBody>
      </p:sp>
      <p:sp>
        <p:nvSpPr>
          <p:cNvPr id="22531" name="Rectangle 2">
            <a:extLst>
              <a:ext uri="{FF2B5EF4-FFF2-40B4-BE49-F238E27FC236}">
                <a16:creationId xmlns:a16="http://schemas.microsoft.com/office/drawing/2014/main" id="{73E89E45-3D9C-284D-A605-9BC6EDCB5F3A}"/>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Standard Codes:</a:t>
            </a:r>
            <a:endParaRPr lang="en-US" altLang="en-US" b="1" i="1">
              <a:solidFill>
                <a:schemeClr val="tx1"/>
              </a:solidFill>
              <a:ea typeface="ＭＳ Ｐゴシック" panose="020B0600070205080204" pitchFamily="34" charset="-128"/>
            </a:endParaRPr>
          </a:p>
        </p:txBody>
      </p:sp>
      <p:sp>
        <p:nvSpPr>
          <p:cNvPr id="22532" name="Rectangle 3">
            <a:extLst>
              <a:ext uri="{FF2B5EF4-FFF2-40B4-BE49-F238E27FC236}">
                <a16:creationId xmlns:a16="http://schemas.microsoft.com/office/drawing/2014/main" id="{88DF79E5-562E-3342-B6FE-BC045863CC93}"/>
              </a:ext>
            </a:extLst>
          </p:cNvPr>
          <p:cNvSpPr>
            <a:spLocks noGrp="1" noChangeArrowheads="1"/>
          </p:cNvSpPr>
          <p:nvPr>
            <p:ph type="body" idx="1"/>
          </p:nvPr>
        </p:nvSpPr>
        <p:spPr/>
        <p:txBody>
          <a:bodyPr/>
          <a:lstStyle/>
          <a:p>
            <a:pPr eaLnBrk="1" hangingPunct="1"/>
            <a:r>
              <a:rPr lang="en-US" altLang="en-US" dirty="0">
                <a:ea typeface="ＭＳ Ｐゴシック" panose="020B0600070205080204" pitchFamily="34" charset="-128"/>
              </a:rPr>
              <a:t>ASCII (American Standard Code for Information Interchange)</a:t>
            </a:r>
          </a:p>
          <a:p>
            <a:pPr eaLnBrk="1" hangingPunct="1"/>
            <a:r>
              <a:rPr lang="en-US" altLang="en-US" dirty="0">
                <a:ea typeface="ＭＳ Ｐゴシック" panose="020B0600070205080204" pitchFamily="34" charset="-128"/>
              </a:rPr>
              <a:t>Unicode </a:t>
            </a:r>
          </a:p>
          <a:p>
            <a:pPr eaLnBrk="1" hangingPunct="1"/>
            <a:r>
              <a:rPr lang="en-US" altLang="en-US" dirty="0">
                <a:ea typeface="ＭＳ Ｐゴシック" panose="020B0600070205080204" pitchFamily="34" charset="-128"/>
              </a:rPr>
              <a:t>EBCDIC (Extended Binary Coded Decimal Interchange Code)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3">
            <a:extLst>
              <a:ext uri="{FF2B5EF4-FFF2-40B4-BE49-F238E27FC236}">
                <a16:creationId xmlns:a16="http://schemas.microsoft.com/office/drawing/2014/main" id="{0B6BC81C-B461-1446-8CC4-AFA7FEB2520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23554" name="Slide Number Placeholder 4">
            <a:extLst>
              <a:ext uri="{FF2B5EF4-FFF2-40B4-BE49-F238E27FC236}">
                <a16:creationId xmlns:a16="http://schemas.microsoft.com/office/drawing/2014/main" id="{58DF7F2F-D4B1-AB4B-918C-7100BA4BD10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1C8E8BA-3442-CB4B-BA3B-8D37DB28CE8F}" type="slidenum">
              <a:rPr lang="en-US" altLang="en-US" sz="1400">
                <a:latin typeface="Arial" panose="020B0604020202020204" pitchFamily="34" charset="0"/>
              </a:rPr>
              <a:pPr eaLnBrk="1" hangingPunct="1"/>
              <a:t>7</a:t>
            </a:fld>
            <a:endParaRPr lang="en-US" altLang="en-US" sz="1400">
              <a:latin typeface="Arial" panose="020B0604020202020204" pitchFamily="34" charset="0"/>
            </a:endParaRPr>
          </a:p>
        </p:txBody>
      </p:sp>
      <p:sp>
        <p:nvSpPr>
          <p:cNvPr id="23555" name="Rectangle 2">
            <a:extLst>
              <a:ext uri="{FF2B5EF4-FFF2-40B4-BE49-F238E27FC236}">
                <a16:creationId xmlns:a16="http://schemas.microsoft.com/office/drawing/2014/main" id="{3F221500-6BC3-BD47-B4AB-198AA8B8B81E}"/>
              </a:ext>
            </a:extLst>
          </p:cNvPr>
          <p:cNvSpPr>
            <a:spLocks noGrp="1" noChangeArrowheads="1"/>
          </p:cNvSpPr>
          <p:nvPr>
            <p:ph type="title"/>
          </p:nvPr>
        </p:nvSpPr>
        <p:spPr/>
        <p:txBody>
          <a:bodyPr/>
          <a:lstStyle/>
          <a:p>
            <a:pPr eaLnBrk="1" hangingPunct="1"/>
            <a:r>
              <a:rPr lang="en-US" altLang="en-US">
                <a:solidFill>
                  <a:srgbClr val="008080"/>
                </a:solidFill>
                <a:ea typeface="ＭＳ Ｐゴシック" panose="020B0600070205080204" pitchFamily="34" charset="-128"/>
              </a:rPr>
              <a:t>Data Representation: Numeric Values</a:t>
            </a:r>
          </a:p>
        </p:txBody>
      </p:sp>
      <p:sp>
        <p:nvSpPr>
          <p:cNvPr id="23556" name="Rectangle 3">
            <a:extLst>
              <a:ext uri="{FF2B5EF4-FFF2-40B4-BE49-F238E27FC236}">
                <a16:creationId xmlns:a16="http://schemas.microsoft.com/office/drawing/2014/main" id="{2E6CA0AB-526C-CB44-AF53-77C94EE416BF}"/>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signed/unsigned integers</a:t>
            </a:r>
          </a:p>
          <a:p>
            <a:pPr eaLnBrk="1" hangingPunct="1"/>
            <a:r>
              <a:rPr lang="en-US" altLang="en-US">
                <a:ea typeface="ＭＳ Ｐゴシック" panose="020B0600070205080204" pitchFamily="34" charset="-128"/>
              </a:rPr>
              <a:t>floating-point values</a:t>
            </a:r>
          </a:p>
          <a:p>
            <a:pPr eaLnBrk="1" hangingPunct="1"/>
            <a:r>
              <a:rPr lang="en-US" altLang="en-US">
                <a:ea typeface="ＭＳ Ｐゴシック" panose="020B0600070205080204" pitchFamily="34" charset="-128"/>
              </a:rPr>
              <a:t>notations and operations to be discussed later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Footer Placeholder 3">
            <a:extLst>
              <a:ext uri="{FF2B5EF4-FFF2-40B4-BE49-F238E27FC236}">
                <a16:creationId xmlns:a16="http://schemas.microsoft.com/office/drawing/2014/main" id="{24B89C3F-C4E1-DC43-B9BC-A2B05A5E814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24578" name="Slide Number Placeholder 4">
            <a:extLst>
              <a:ext uri="{FF2B5EF4-FFF2-40B4-BE49-F238E27FC236}">
                <a16:creationId xmlns:a16="http://schemas.microsoft.com/office/drawing/2014/main" id="{5D8F8387-70A2-2344-9892-593E7CD8302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5AB2CE88-A91E-D942-952F-5CBDAD15D79C}" type="slidenum">
              <a:rPr lang="en-US" altLang="en-US" sz="1400">
                <a:latin typeface="Arial" panose="020B0604020202020204" pitchFamily="34" charset="0"/>
              </a:rPr>
              <a:pPr eaLnBrk="1" hangingPunct="1"/>
              <a:t>8</a:t>
            </a:fld>
            <a:endParaRPr lang="en-US" altLang="en-US" sz="1400">
              <a:latin typeface="Arial" panose="020B0604020202020204" pitchFamily="34" charset="0"/>
            </a:endParaRPr>
          </a:p>
        </p:txBody>
      </p:sp>
      <p:sp>
        <p:nvSpPr>
          <p:cNvPr id="24579" name="Rectangle 2">
            <a:extLst>
              <a:ext uri="{FF2B5EF4-FFF2-40B4-BE49-F238E27FC236}">
                <a16:creationId xmlns:a16="http://schemas.microsoft.com/office/drawing/2014/main" id="{1B5E17CC-3150-8547-9AC1-F1B12E62C5F9}"/>
              </a:ext>
            </a:extLst>
          </p:cNvPr>
          <p:cNvSpPr>
            <a:spLocks noGrp="1" noChangeArrowheads="1"/>
          </p:cNvSpPr>
          <p:nvPr>
            <p:ph type="title"/>
          </p:nvPr>
        </p:nvSpPr>
        <p:spPr/>
        <p:txBody>
          <a:bodyPr/>
          <a:lstStyle/>
          <a:p>
            <a:pPr eaLnBrk="1" hangingPunct="1"/>
            <a:r>
              <a:rPr lang="en-US" altLang="en-US">
                <a:solidFill>
                  <a:srgbClr val="008080"/>
                </a:solidFill>
                <a:ea typeface="ＭＳ Ｐゴシック" panose="020B0600070205080204" pitchFamily="34" charset="-128"/>
              </a:rPr>
              <a:t>Other Types of Data</a:t>
            </a:r>
          </a:p>
        </p:txBody>
      </p:sp>
      <p:sp>
        <p:nvSpPr>
          <p:cNvPr id="24580" name="Rectangle 3">
            <a:extLst>
              <a:ext uri="{FF2B5EF4-FFF2-40B4-BE49-F238E27FC236}">
                <a16:creationId xmlns:a16="http://schemas.microsoft.com/office/drawing/2014/main" id="{60AD0127-A3DF-F046-B645-1A41F0CB7BF5}"/>
              </a:ext>
            </a:extLst>
          </p:cNvPr>
          <p:cNvSpPr>
            <a:spLocks noGrp="1" noChangeArrowheads="1"/>
          </p:cNvSpPr>
          <p:nvPr>
            <p:ph type="body" idx="1"/>
          </p:nvPr>
        </p:nvSpPr>
        <p:spPr>
          <a:xfrm>
            <a:off x="685800" y="1295400"/>
            <a:ext cx="8153400" cy="4724400"/>
          </a:xfrm>
        </p:spPr>
        <p:txBody>
          <a:bodyPr/>
          <a:lstStyle/>
          <a:p>
            <a:pPr eaLnBrk="1" hangingPunct="1"/>
            <a:r>
              <a:rPr lang="en-US" altLang="en-US" dirty="0">
                <a:ea typeface="ＭＳ Ｐゴシック" panose="020B0600070205080204" pitchFamily="34" charset="-128"/>
              </a:rPr>
              <a:t>Pictures</a:t>
            </a:r>
          </a:p>
          <a:p>
            <a:pPr lvl="1" eaLnBrk="1" hangingPunct="1"/>
            <a:r>
              <a:rPr lang="en-US" altLang="en-US" dirty="0">
                <a:ea typeface="ＭＳ Ｐゴシック" panose="020B0600070205080204" pitchFamily="34" charset="-128"/>
              </a:rPr>
              <a:t>TIFF (Tagged Image Format File)</a:t>
            </a:r>
          </a:p>
          <a:p>
            <a:pPr lvl="1" eaLnBrk="1" hangingPunct="1"/>
            <a:r>
              <a:rPr lang="en-US" altLang="en-US" dirty="0">
                <a:ea typeface="ＭＳ Ｐゴシック" panose="020B0600070205080204" pitchFamily="34" charset="-128"/>
              </a:rPr>
              <a:t>GIF (Graphic Interchange Format)</a:t>
            </a:r>
          </a:p>
          <a:p>
            <a:pPr lvl="1" eaLnBrk="1" hangingPunct="1"/>
            <a:r>
              <a:rPr lang="en-US" altLang="en-US" dirty="0">
                <a:ea typeface="ＭＳ Ｐゴシック" panose="020B0600070205080204" pitchFamily="34" charset="-128"/>
              </a:rPr>
              <a:t>JPEG (Joint Photographic Experts Group)</a:t>
            </a:r>
          </a:p>
          <a:p>
            <a:pPr eaLnBrk="1" hangingPunct="1"/>
            <a:r>
              <a:rPr lang="en-US" altLang="en-US" dirty="0">
                <a:ea typeface="ＭＳ Ｐゴシック" panose="020B0600070205080204" pitchFamily="34" charset="-128"/>
              </a:rPr>
              <a:t>Audio</a:t>
            </a:r>
          </a:p>
          <a:p>
            <a:pPr lvl="1" eaLnBrk="1" hangingPunct="1"/>
            <a:r>
              <a:rPr lang="en-US" altLang="en-US" dirty="0">
                <a:ea typeface="ＭＳ Ｐゴシック" panose="020B0600070205080204" pitchFamily="34" charset="-128"/>
              </a:rPr>
              <a:t>MP3</a:t>
            </a:r>
          </a:p>
          <a:p>
            <a:pPr lvl="1" eaLnBrk="1" hangingPunct="1"/>
            <a:r>
              <a:rPr lang="en-US" altLang="en-US" dirty="0">
                <a:ea typeface="ＭＳ Ｐゴシック" panose="020B0600070205080204" pitchFamily="34" charset="-128"/>
              </a:rPr>
              <a:t>WAV</a:t>
            </a:r>
          </a:p>
          <a:p>
            <a:pPr eaLnBrk="1" hangingPunct="1"/>
            <a:r>
              <a:rPr lang="en-US" altLang="en-US" dirty="0">
                <a:ea typeface="ＭＳ Ｐゴシック" panose="020B0600070205080204" pitchFamily="34" charset="-128"/>
              </a:rPr>
              <a:t>Video</a:t>
            </a:r>
          </a:p>
          <a:p>
            <a:pPr lvl="1" eaLnBrk="1" hangingPunct="1"/>
            <a:r>
              <a:rPr lang="en-US" altLang="en-US" dirty="0">
                <a:ea typeface="ＭＳ Ｐゴシック" panose="020B0600070205080204" pitchFamily="34" charset="-128"/>
              </a:rPr>
              <a:t>MPEG (Motion Picture Experts Group)/MP4</a:t>
            </a:r>
          </a:p>
          <a:p>
            <a:pPr lvl="1" eaLnBrk="1" hangingPunct="1"/>
            <a:r>
              <a:rPr lang="en-US" altLang="en-US" dirty="0">
                <a:ea typeface="ＭＳ Ｐゴシック" panose="020B0600070205080204" pitchFamily="34" charset="-128"/>
              </a:rPr>
              <a:t>MOV</a:t>
            </a:r>
          </a:p>
          <a:p>
            <a:pPr lvl="1" eaLnBrk="1" hangingPunct="1"/>
            <a:r>
              <a:rPr lang="en-US" altLang="en-US" dirty="0">
                <a:ea typeface="ＭＳ Ｐゴシック" panose="020B0600070205080204" pitchFamily="34" charset="-128"/>
              </a:rPr>
              <a:t>WMV</a:t>
            </a:r>
          </a:p>
          <a:p>
            <a:pPr lvl="1" eaLnBrk="1" hangingPunct="1"/>
            <a:endParaRPr lang="en-US" altLang="en-US" dirty="0">
              <a:ea typeface="ＭＳ Ｐゴシック"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3">
            <a:extLst>
              <a:ext uri="{FF2B5EF4-FFF2-40B4-BE49-F238E27FC236}">
                <a16:creationId xmlns:a16="http://schemas.microsoft.com/office/drawing/2014/main" id="{A76942CA-90F7-1E44-915F-B6D655A0876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latin typeface="Arial" panose="020B0604020202020204" pitchFamily="34" charset="0"/>
              </a:rPr>
              <a:t>COSC221: Computer Organization I</a:t>
            </a:r>
          </a:p>
        </p:txBody>
      </p:sp>
      <p:sp>
        <p:nvSpPr>
          <p:cNvPr id="25602" name="Slide Number Placeholder 4">
            <a:extLst>
              <a:ext uri="{FF2B5EF4-FFF2-40B4-BE49-F238E27FC236}">
                <a16:creationId xmlns:a16="http://schemas.microsoft.com/office/drawing/2014/main" id="{4303BDC4-2B2D-434D-87A8-E36B32954A9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17675CE9-2D35-7140-8EB0-168B3DEB3627}" type="slidenum">
              <a:rPr lang="en-US" altLang="en-US" sz="1400">
                <a:latin typeface="Arial" panose="020B0604020202020204" pitchFamily="34" charset="0"/>
              </a:rPr>
              <a:pPr eaLnBrk="1" hangingPunct="1"/>
              <a:t>9</a:t>
            </a:fld>
            <a:endParaRPr lang="en-US" altLang="en-US" sz="1400">
              <a:latin typeface="Arial" panose="020B0604020202020204" pitchFamily="34" charset="0"/>
            </a:endParaRPr>
          </a:p>
        </p:txBody>
      </p:sp>
      <p:sp>
        <p:nvSpPr>
          <p:cNvPr id="25603" name="Rectangle 2">
            <a:extLst>
              <a:ext uri="{FF2B5EF4-FFF2-40B4-BE49-F238E27FC236}">
                <a16:creationId xmlns:a16="http://schemas.microsoft.com/office/drawing/2014/main" id="{9655953A-4F72-6546-912E-F381FB5C4E2F}"/>
              </a:ext>
            </a:extLst>
          </p:cNvPr>
          <p:cNvSpPr>
            <a:spLocks noGrp="1" noChangeArrowheads="1"/>
          </p:cNvSpPr>
          <p:nvPr>
            <p:ph type="title"/>
          </p:nvPr>
        </p:nvSpPr>
        <p:spPr/>
        <p:txBody>
          <a:bodyPr/>
          <a:lstStyle/>
          <a:p>
            <a:pPr eaLnBrk="1" hangingPunct="1"/>
            <a:r>
              <a:rPr lang="en-US" altLang="en-US" sz="4000">
                <a:ea typeface="ＭＳ Ｐゴシック" panose="020B0600070205080204" pitchFamily="34" charset="-128"/>
              </a:rPr>
              <a:t>Binary </a:t>
            </a:r>
            <a:r>
              <a:rPr lang="en-US" altLang="en-US">
                <a:ea typeface="ＭＳ Ｐゴシック" panose="020B0600070205080204" pitchFamily="34" charset="-128"/>
              </a:rPr>
              <a:t>Number System (Base 2)</a:t>
            </a:r>
          </a:p>
        </p:txBody>
      </p:sp>
      <p:sp>
        <p:nvSpPr>
          <p:cNvPr id="25604" name="Rectangle 3">
            <a:extLst>
              <a:ext uri="{FF2B5EF4-FFF2-40B4-BE49-F238E27FC236}">
                <a16:creationId xmlns:a16="http://schemas.microsoft.com/office/drawing/2014/main" id="{1AF545EC-1845-6B42-A046-117EEF6F0911}"/>
              </a:ext>
            </a:extLst>
          </p:cNvPr>
          <p:cNvSpPr>
            <a:spLocks noGrp="1" noChangeArrowheads="1"/>
          </p:cNvSpPr>
          <p:nvPr>
            <p:ph type="body" idx="1"/>
          </p:nvPr>
        </p:nvSpPr>
        <p:spPr/>
        <p:txBody>
          <a:bodyPr/>
          <a:lstStyle/>
          <a:p>
            <a:pPr eaLnBrk="1" hangingPunct="1">
              <a:lnSpc>
                <a:spcPct val="90000"/>
              </a:lnSpc>
            </a:pPr>
            <a:r>
              <a:rPr lang="en-US" altLang="en-US">
                <a:ea typeface="ＭＳ Ｐゴシック" panose="020B0600070205080204" pitchFamily="34" charset="-128"/>
              </a:rPr>
              <a:t>used in computer systems to represent information</a:t>
            </a:r>
          </a:p>
          <a:p>
            <a:pPr eaLnBrk="1" hangingPunct="1">
              <a:lnSpc>
                <a:spcPct val="90000"/>
              </a:lnSpc>
            </a:pPr>
            <a:r>
              <a:rPr lang="en-US" altLang="en-US">
                <a:ea typeface="ＭＳ Ｐゴシック" panose="020B0600070205080204" pitchFamily="34" charset="-128"/>
              </a:rPr>
              <a:t>a </a:t>
            </a:r>
            <a:r>
              <a:rPr lang="en-US" altLang="en-US" b="1">
                <a:ea typeface="ＭＳ Ｐゴシック" panose="020B0600070205080204" pitchFamily="34" charset="-128"/>
              </a:rPr>
              <a:t>bit</a:t>
            </a:r>
            <a:r>
              <a:rPr lang="en-US" altLang="en-US">
                <a:ea typeface="ＭＳ Ｐゴシック" panose="020B0600070205080204" pitchFamily="34" charset="-128"/>
              </a:rPr>
              <a:t> (binary digit) is a </a:t>
            </a:r>
            <a:r>
              <a:rPr lang="en-US" altLang="en-US" b="1">
                <a:ea typeface="ＭＳ Ｐゴシック" panose="020B0600070205080204" pitchFamily="34" charset="-128"/>
              </a:rPr>
              <a:t>0</a:t>
            </a:r>
            <a:r>
              <a:rPr lang="en-US" altLang="en-US">
                <a:ea typeface="ＭＳ Ｐゴシック" panose="020B0600070205080204" pitchFamily="34" charset="-128"/>
              </a:rPr>
              <a:t> or a </a:t>
            </a:r>
            <a:r>
              <a:rPr lang="en-US" altLang="en-US" b="1">
                <a:ea typeface="ＭＳ Ｐゴシック" panose="020B0600070205080204" pitchFamily="34" charset="-128"/>
              </a:rPr>
              <a:t>1</a:t>
            </a:r>
          </a:p>
          <a:p>
            <a:pPr eaLnBrk="1" hangingPunct="1">
              <a:lnSpc>
                <a:spcPct val="90000"/>
              </a:lnSpc>
            </a:pPr>
            <a:r>
              <a:rPr lang="en-US" altLang="en-US">
                <a:ea typeface="ＭＳ Ｐゴシック" panose="020B0600070205080204" pitchFamily="34" charset="-128"/>
              </a:rPr>
              <a:t>Binary Addition:</a:t>
            </a:r>
          </a:p>
          <a:p>
            <a:pPr lvl="1" eaLnBrk="1" hangingPunct="1">
              <a:lnSpc>
                <a:spcPct val="90000"/>
              </a:lnSpc>
              <a:buFontTx/>
              <a:buNone/>
            </a:pPr>
            <a:r>
              <a:rPr lang="en-US" altLang="en-US" sz="2800">
                <a:latin typeface="Arial" panose="020B0604020202020204" pitchFamily="34" charset="0"/>
                <a:ea typeface="ＭＳ Ｐゴシック" panose="020B0600070205080204" pitchFamily="34" charset="-128"/>
              </a:rPr>
              <a:t>0 + 0 = 0</a:t>
            </a:r>
          </a:p>
          <a:p>
            <a:pPr lvl="1" eaLnBrk="1" hangingPunct="1">
              <a:lnSpc>
                <a:spcPct val="90000"/>
              </a:lnSpc>
              <a:buFontTx/>
              <a:buNone/>
            </a:pPr>
            <a:r>
              <a:rPr lang="en-US" altLang="en-US" sz="2800">
                <a:latin typeface="Arial" panose="020B0604020202020204" pitchFamily="34" charset="0"/>
                <a:ea typeface="ＭＳ Ｐゴシック" panose="020B0600070205080204" pitchFamily="34" charset="-128"/>
              </a:rPr>
              <a:t>0 + 1 = 1</a:t>
            </a:r>
          </a:p>
          <a:p>
            <a:pPr lvl="1" eaLnBrk="1" hangingPunct="1">
              <a:lnSpc>
                <a:spcPct val="90000"/>
              </a:lnSpc>
              <a:buFontTx/>
              <a:buNone/>
            </a:pPr>
            <a:r>
              <a:rPr lang="en-US" altLang="en-US" sz="2800">
                <a:latin typeface="Arial" panose="020B0604020202020204" pitchFamily="34" charset="0"/>
                <a:ea typeface="ＭＳ Ｐゴシック" panose="020B0600070205080204" pitchFamily="34" charset="-128"/>
              </a:rPr>
              <a:t>1 + 0 = 1</a:t>
            </a:r>
          </a:p>
          <a:p>
            <a:pPr lvl="1" eaLnBrk="1" hangingPunct="1">
              <a:lnSpc>
                <a:spcPct val="90000"/>
              </a:lnSpc>
              <a:buFontTx/>
              <a:buNone/>
            </a:pPr>
            <a:r>
              <a:rPr lang="en-US" altLang="en-US" sz="2800">
                <a:latin typeface="Arial" panose="020B0604020202020204" pitchFamily="34" charset="0"/>
                <a:ea typeface="ＭＳ Ｐゴシック" panose="020B0600070205080204" pitchFamily="34" charset="-128"/>
              </a:rPr>
              <a:t>1 + 1 = 0 </a:t>
            </a:r>
            <a:r>
              <a:rPr lang="en-US" altLang="en-US" sz="2800">
                <a:ea typeface="ＭＳ Ｐゴシック" panose="020B0600070205080204" pitchFamily="34" charset="-128"/>
              </a:rPr>
              <a:t>carry over</a:t>
            </a:r>
            <a:r>
              <a:rPr lang="en-US" altLang="en-US" sz="2800">
                <a:latin typeface="Arial" panose="020B0604020202020204" pitchFamily="34" charset="0"/>
                <a:ea typeface="ＭＳ Ｐゴシック" panose="020B0600070205080204" pitchFamily="34" charset="-128"/>
              </a:rPr>
              <a:t> 1</a:t>
            </a:r>
            <a:endParaRPr lang="en-US" altLang="en-US">
              <a:ea typeface="ＭＳ Ｐゴシック" panose="020B0600070205080204" pitchFamily="34" charset="-128"/>
            </a:endParaRPr>
          </a:p>
        </p:txBody>
      </p:sp>
    </p:spTree>
  </p:cSld>
  <p:clrMapOvr>
    <a:masterClrMapping/>
  </p:clrMapOvr>
</p:sld>
</file>

<file path=ppt/theme/theme1.xml><?xml version="1.0" encoding="utf-8"?>
<a:theme xmlns:a="http://schemas.openxmlformats.org/drawingml/2006/main" name="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Designs\Dad`s Tie.pot</Template>
  <TotalTime>2883</TotalTime>
  <Words>1906</Words>
  <Application>Microsoft Macintosh PowerPoint</Application>
  <PresentationFormat>On-screen Show (4:3)</PresentationFormat>
  <Paragraphs>396</Paragraphs>
  <Slides>47</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7" baseType="lpstr">
      <vt:lpstr>Times New Roman</vt:lpstr>
      <vt:lpstr>ＭＳ Ｐゴシック</vt:lpstr>
      <vt:lpstr>Arial</vt:lpstr>
      <vt:lpstr>Tahoma</vt:lpstr>
      <vt:lpstr>Wingdings</vt:lpstr>
      <vt:lpstr>Symbol</vt:lpstr>
      <vt:lpstr>WP TypographicSymbols</vt:lpstr>
      <vt:lpstr>Courier New</vt:lpstr>
      <vt:lpstr>Dad`s Tie</vt:lpstr>
      <vt:lpstr>Microsoft Equation 3.0</vt:lpstr>
      <vt:lpstr>Chapter 2:Bits, Data Types, and Operations</vt:lpstr>
      <vt:lpstr>Topics for Discussion</vt:lpstr>
      <vt:lpstr>Bits</vt:lpstr>
      <vt:lpstr>Data Types</vt:lpstr>
      <vt:lpstr>Data Representation: Symbols</vt:lpstr>
      <vt:lpstr>Standard Codes:</vt:lpstr>
      <vt:lpstr>Data Representation: Numeric Values</vt:lpstr>
      <vt:lpstr>Other Types of Data</vt:lpstr>
      <vt:lpstr>Binary Number System (Base 2)</vt:lpstr>
      <vt:lpstr>Decimal  Binary Conversion</vt:lpstr>
      <vt:lpstr>Decimal  Binary Conversion Examples</vt:lpstr>
      <vt:lpstr>Binary  Decimal Conversion</vt:lpstr>
      <vt:lpstr>Binary  Decimal Conversion Examples</vt:lpstr>
      <vt:lpstr>Hexadecimal Number System (Base 16)</vt:lpstr>
      <vt:lpstr>Decimal  Hexadecimal Conversion</vt:lpstr>
      <vt:lpstr>Decimal  Hexadecimal Examples</vt:lpstr>
      <vt:lpstr>Hexadecimal  Decimal Conversion</vt:lpstr>
      <vt:lpstr>Hexadecimal  Decimal Examples</vt:lpstr>
      <vt:lpstr>Hexadecimal  Binary Conversion</vt:lpstr>
      <vt:lpstr>Hexadecimal  Binary Examples</vt:lpstr>
      <vt:lpstr>Binary  Hexadecimal Conversion</vt:lpstr>
      <vt:lpstr>Binary  Hexadecimal Conversion</vt:lpstr>
      <vt:lpstr>Fractions in Binary</vt:lpstr>
      <vt:lpstr>Decimal w/ Fractions  Binary</vt:lpstr>
      <vt:lpstr>Decimal with Fractions  Binary</vt:lpstr>
      <vt:lpstr>Binary w/ Fractions  Decimal Examples</vt:lpstr>
      <vt:lpstr>Storing Signed Integers</vt:lpstr>
      <vt:lpstr>Signed Magnitude </vt:lpstr>
      <vt:lpstr>1’s Complement Notation</vt:lpstr>
      <vt:lpstr>2’s Complement Notation</vt:lpstr>
      <vt:lpstr>Two’s Complement Notation Examples</vt:lpstr>
      <vt:lpstr>Excess Notation</vt:lpstr>
      <vt:lpstr>Excess Eight Notation Conversion</vt:lpstr>
      <vt:lpstr>Excess Eight Notation Conversion</vt:lpstr>
      <vt:lpstr>Question:</vt:lpstr>
      <vt:lpstr>Storing Floating-Point Numbers</vt:lpstr>
      <vt:lpstr>IEEE 754 Examples Source: Murdocca and Heuring,  Principles of Computer Architecture (2000, Prentice-Hall) </vt:lpstr>
      <vt:lpstr>IEEE-754 Conversion</vt:lpstr>
      <vt:lpstr>IEEE-754 Conversion</vt:lpstr>
      <vt:lpstr>Arithmetic Operations</vt:lpstr>
      <vt:lpstr>Logical Operations</vt:lpstr>
      <vt:lpstr>AND Truth Table</vt:lpstr>
      <vt:lpstr>OR Truth Table</vt:lpstr>
      <vt:lpstr>XOR Truth Table</vt:lpstr>
      <vt:lpstr>NOT Truth Table</vt:lpstr>
      <vt:lpstr>Exercise: Identify both the mask and the Boolean operation needed to accomplish each of the following objectives.</vt:lpstr>
      <vt:lpstr>Reading Assignment</vt:lpstr>
    </vt:vector>
  </TitlesOfParts>
  <Company>Eastern Michigan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Bits, Data Typrs, and Operations</dc:title>
  <dc:creator>Elsa Valeroso Poh</dc:creator>
  <cp:lastModifiedBy>Microsoft Office User</cp:lastModifiedBy>
  <cp:revision>117</cp:revision>
  <cp:lastPrinted>1999-08-24T14:44:27Z</cp:lastPrinted>
  <dcterms:created xsi:type="dcterms:W3CDTF">1999-08-16T14:47:17Z</dcterms:created>
  <dcterms:modified xsi:type="dcterms:W3CDTF">2021-09-01T01:57:40Z</dcterms:modified>
</cp:coreProperties>
</file>