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 Fahmy" userId="20a16e69d7cafd99" providerId="LiveId" clId="{BB28F206-FA69-4A6C-A702-AA7277D9503C}"/>
    <pc:docChg chg="modSld">
      <pc:chgData name="AJ Fahmy" userId="20a16e69d7cafd99" providerId="LiveId" clId="{BB28F206-FA69-4A6C-A702-AA7277D9503C}" dt="2019-03-25T15:07:31.779" v="0" actId="20577"/>
      <pc:docMkLst>
        <pc:docMk/>
      </pc:docMkLst>
      <pc:sldChg chg="modSp">
        <pc:chgData name="AJ Fahmy" userId="20a16e69d7cafd99" providerId="LiveId" clId="{BB28F206-FA69-4A6C-A702-AA7277D9503C}" dt="2019-03-25T15:07:31.779" v="0" actId="20577"/>
        <pc:sldMkLst>
          <pc:docMk/>
          <pc:sldMk cId="2736129116" sldId="261"/>
        </pc:sldMkLst>
        <pc:spChg chg="mod">
          <ac:chgData name="AJ Fahmy" userId="20a16e69d7cafd99" providerId="LiveId" clId="{BB28F206-FA69-4A6C-A702-AA7277D9503C}" dt="2019-03-25T15:07:31.779" v="0" actId="20577"/>
          <ac:spMkLst>
            <pc:docMk/>
            <pc:sldMk cId="2736129116" sldId="261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5B2E0-7B4B-46B5-A4E3-8CBED1296AB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ADC133-7F66-4A84-8BEE-88535503F022}">
      <dgm:prSet phldrT="[Text]"/>
      <dgm:spPr/>
      <dgm:t>
        <a:bodyPr/>
        <a:lstStyle/>
        <a:p>
          <a:r>
            <a:rPr lang="en-US" dirty="0"/>
            <a:t>String</a:t>
          </a:r>
        </a:p>
      </dgm:t>
    </dgm:pt>
    <dgm:pt modelId="{C0C2FB3A-7F6B-44A7-B101-434BDA3E5522}" type="parTrans" cxnId="{BED78334-6AFA-4787-ACA6-4C8EAAFC6207}">
      <dgm:prSet/>
      <dgm:spPr/>
      <dgm:t>
        <a:bodyPr/>
        <a:lstStyle/>
        <a:p>
          <a:endParaRPr lang="en-US"/>
        </a:p>
      </dgm:t>
    </dgm:pt>
    <dgm:pt modelId="{8AF060C9-C182-4630-84FB-FB99B1277E10}" type="sibTrans" cxnId="{BED78334-6AFA-4787-ACA6-4C8EAAFC6207}">
      <dgm:prSet/>
      <dgm:spPr/>
      <dgm:t>
        <a:bodyPr/>
        <a:lstStyle/>
        <a:p>
          <a:endParaRPr lang="en-US"/>
        </a:p>
      </dgm:t>
    </dgm:pt>
    <dgm:pt modelId="{3C2667EC-5050-4084-9C73-ED2390E4683F}">
      <dgm:prSet phldrT="[Text]"/>
      <dgm:spPr/>
      <dgm:t>
        <a:bodyPr/>
        <a:lstStyle/>
        <a:p>
          <a:r>
            <a:rPr lang="en-US" dirty="0"/>
            <a:t>LEN</a:t>
          </a:r>
        </a:p>
      </dgm:t>
    </dgm:pt>
    <dgm:pt modelId="{C22127D2-FC84-4151-BF2D-388ECA214507}" type="parTrans" cxnId="{CBF1B248-2BBA-4E3C-B60D-1A25BF314DD7}">
      <dgm:prSet/>
      <dgm:spPr/>
      <dgm:t>
        <a:bodyPr/>
        <a:lstStyle/>
        <a:p>
          <a:endParaRPr lang="en-US"/>
        </a:p>
      </dgm:t>
    </dgm:pt>
    <dgm:pt modelId="{ED59D9FE-BAEC-434A-9851-7B65590393A4}" type="sibTrans" cxnId="{CBF1B248-2BBA-4E3C-B60D-1A25BF314DD7}">
      <dgm:prSet/>
      <dgm:spPr/>
      <dgm:t>
        <a:bodyPr/>
        <a:lstStyle/>
        <a:p>
          <a:endParaRPr lang="en-US"/>
        </a:p>
      </dgm:t>
    </dgm:pt>
    <dgm:pt modelId="{534AAF21-106F-4709-82A2-AB74281B4AEC}">
      <dgm:prSet phldrT="[Text]"/>
      <dgm:spPr/>
      <dgm:t>
        <a:bodyPr/>
        <a:lstStyle/>
        <a:p>
          <a:r>
            <a:rPr lang="en-US" dirty="0"/>
            <a:t>CONCAT</a:t>
          </a:r>
        </a:p>
      </dgm:t>
    </dgm:pt>
    <dgm:pt modelId="{D4DED70E-973A-4C95-AA93-B351303D1B94}" type="parTrans" cxnId="{DD36D352-4F82-4601-BCF5-DA8458048BC7}">
      <dgm:prSet/>
      <dgm:spPr/>
      <dgm:t>
        <a:bodyPr/>
        <a:lstStyle/>
        <a:p>
          <a:endParaRPr lang="en-US"/>
        </a:p>
      </dgm:t>
    </dgm:pt>
    <dgm:pt modelId="{63A4F541-167A-49AA-9B7A-C8F9FC233633}" type="sibTrans" cxnId="{DD36D352-4F82-4601-BCF5-DA8458048BC7}">
      <dgm:prSet/>
      <dgm:spPr/>
      <dgm:t>
        <a:bodyPr/>
        <a:lstStyle/>
        <a:p>
          <a:endParaRPr lang="en-US"/>
        </a:p>
      </dgm:t>
    </dgm:pt>
    <dgm:pt modelId="{13DB2ECB-6A29-4C24-A537-DAF0921CF303}">
      <dgm:prSet phldrT="[Text]"/>
      <dgm:spPr/>
      <dgm:t>
        <a:bodyPr/>
        <a:lstStyle/>
        <a:p>
          <a:r>
            <a:rPr lang="en-US" dirty="0"/>
            <a:t>Conversion</a:t>
          </a:r>
        </a:p>
      </dgm:t>
    </dgm:pt>
    <dgm:pt modelId="{353A0337-91C2-4C29-A56E-AE4D3DAD3D01}" type="parTrans" cxnId="{11E2B4EE-57E9-4470-91FE-9C573D19899B}">
      <dgm:prSet/>
      <dgm:spPr/>
      <dgm:t>
        <a:bodyPr/>
        <a:lstStyle/>
        <a:p>
          <a:endParaRPr lang="en-US"/>
        </a:p>
      </dgm:t>
    </dgm:pt>
    <dgm:pt modelId="{1324D740-EDE3-45C0-BE07-2BF281AC7296}" type="sibTrans" cxnId="{11E2B4EE-57E9-4470-91FE-9C573D19899B}">
      <dgm:prSet/>
      <dgm:spPr/>
      <dgm:t>
        <a:bodyPr/>
        <a:lstStyle/>
        <a:p>
          <a:endParaRPr lang="en-US"/>
        </a:p>
      </dgm:t>
    </dgm:pt>
    <dgm:pt modelId="{562D5F53-A0CE-4565-BF3A-5425D49EC431}">
      <dgm:prSet phldrT="[Text]"/>
      <dgm:spPr/>
      <dgm:t>
        <a:bodyPr/>
        <a:lstStyle/>
        <a:p>
          <a:r>
            <a:rPr lang="en-US" dirty="0"/>
            <a:t>Functions that Convert values from one datatype to another</a:t>
          </a:r>
        </a:p>
      </dgm:t>
    </dgm:pt>
    <dgm:pt modelId="{28FBEDE6-1E35-419F-BE64-ADA88C37CD83}" type="parTrans" cxnId="{4167E282-C93F-4E3F-A008-CABB4B32ECEA}">
      <dgm:prSet/>
      <dgm:spPr/>
      <dgm:t>
        <a:bodyPr/>
        <a:lstStyle/>
        <a:p>
          <a:endParaRPr lang="en-US"/>
        </a:p>
      </dgm:t>
    </dgm:pt>
    <dgm:pt modelId="{F12ADAC3-AA8E-4486-8231-888ED858F62D}" type="sibTrans" cxnId="{4167E282-C93F-4E3F-A008-CABB4B32ECEA}">
      <dgm:prSet/>
      <dgm:spPr/>
      <dgm:t>
        <a:bodyPr/>
        <a:lstStyle/>
        <a:p>
          <a:endParaRPr lang="en-US"/>
        </a:p>
      </dgm:t>
    </dgm:pt>
    <dgm:pt modelId="{52145EC7-BB52-48C7-B185-9587F90D2C6E}">
      <dgm:prSet phldrT="[Text]"/>
      <dgm:spPr/>
      <dgm:t>
        <a:bodyPr/>
        <a:lstStyle/>
        <a:p>
          <a:r>
            <a:rPr lang="en-US" dirty="0"/>
            <a:t>CONVERT</a:t>
          </a:r>
        </a:p>
      </dgm:t>
    </dgm:pt>
    <dgm:pt modelId="{298A5862-F4C2-4F51-A7AB-E834F6056668}" type="parTrans" cxnId="{FDAC4457-90FB-4D1A-92D8-C1362C0CA994}">
      <dgm:prSet/>
      <dgm:spPr/>
      <dgm:t>
        <a:bodyPr/>
        <a:lstStyle/>
        <a:p>
          <a:endParaRPr lang="en-US"/>
        </a:p>
      </dgm:t>
    </dgm:pt>
    <dgm:pt modelId="{207768CF-2DC5-4649-B2F6-22FE8B3D78C2}" type="sibTrans" cxnId="{FDAC4457-90FB-4D1A-92D8-C1362C0CA994}">
      <dgm:prSet/>
      <dgm:spPr/>
      <dgm:t>
        <a:bodyPr/>
        <a:lstStyle/>
        <a:p>
          <a:endParaRPr lang="en-US"/>
        </a:p>
      </dgm:t>
    </dgm:pt>
    <dgm:pt modelId="{978E68EA-BBDC-4FF4-BC70-4DA62A5314C2}">
      <dgm:prSet phldrT="[Text]"/>
      <dgm:spPr/>
      <dgm:t>
        <a:bodyPr/>
        <a:lstStyle/>
        <a:p>
          <a:r>
            <a:rPr lang="en-US" dirty="0"/>
            <a:t>Logical</a:t>
          </a:r>
        </a:p>
      </dgm:t>
    </dgm:pt>
    <dgm:pt modelId="{985E47EF-3AD4-49A1-AD48-DB7B705A5365}" type="parTrans" cxnId="{2D57041E-8AF2-4400-99A4-CAEF5732DC35}">
      <dgm:prSet/>
      <dgm:spPr/>
      <dgm:t>
        <a:bodyPr/>
        <a:lstStyle/>
        <a:p>
          <a:endParaRPr lang="en-US"/>
        </a:p>
      </dgm:t>
    </dgm:pt>
    <dgm:pt modelId="{3810DD0E-4157-403D-A12D-51B4DE75240B}" type="sibTrans" cxnId="{2D57041E-8AF2-4400-99A4-CAEF5732DC35}">
      <dgm:prSet/>
      <dgm:spPr/>
      <dgm:t>
        <a:bodyPr/>
        <a:lstStyle/>
        <a:p>
          <a:endParaRPr lang="en-US"/>
        </a:p>
      </dgm:t>
    </dgm:pt>
    <dgm:pt modelId="{F9D58A82-9B25-4F5B-A556-6B6836F1C081}">
      <dgm:prSet phldrT="[Text]"/>
      <dgm:spPr/>
      <dgm:t>
        <a:bodyPr/>
        <a:lstStyle/>
        <a:p>
          <a:r>
            <a:rPr lang="en-US" dirty="0"/>
            <a:t>Functions that allow logical decision making</a:t>
          </a:r>
        </a:p>
      </dgm:t>
    </dgm:pt>
    <dgm:pt modelId="{189B488C-4C79-4199-8D61-03C748089357}" type="parTrans" cxnId="{293E90B6-507A-48E3-A6AB-8490378D9926}">
      <dgm:prSet/>
      <dgm:spPr/>
      <dgm:t>
        <a:bodyPr/>
        <a:lstStyle/>
        <a:p>
          <a:endParaRPr lang="en-US"/>
        </a:p>
      </dgm:t>
    </dgm:pt>
    <dgm:pt modelId="{33139132-E6E5-4060-B7A9-D0AFAE8DCB02}" type="sibTrans" cxnId="{293E90B6-507A-48E3-A6AB-8490378D9926}">
      <dgm:prSet/>
      <dgm:spPr/>
      <dgm:t>
        <a:bodyPr/>
        <a:lstStyle/>
        <a:p>
          <a:endParaRPr lang="en-US"/>
        </a:p>
      </dgm:t>
    </dgm:pt>
    <dgm:pt modelId="{557A2677-3547-4FDC-BFF0-1BD658E46280}">
      <dgm:prSet phldrT="[Text]"/>
      <dgm:spPr/>
      <dgm:t>
        <a:bodyPr/>
        <a:lstStyle/>
        <a:p>
          <a:r>
            <a:rPr lang="en-US" dirty="0"/>
            <a:t>IIF</a:t>
          </a:r>
        </a:p>
      </dgm:t>
    </dgm:pt>
    <dgm:pt modelId="{DB89CE38-1520-4BCA-975D-EA6C330DAE53}" type="parTrans" cxnId="{95D77851-316B-4AA6-9E6F-AD3A9B3DAD3A}">
      <dgm:prSet/>
      <dgm:spPr/>
      <dgm:t>
        <a:bodyPr/>
        <a:lstStyle/>
        <a:p>
          <a:endParaRPr lang="en-US"/>
        </a:p>
      </dgm:t>
    </dgm:pt>
    <dgm:pt modelId="{6040B83B-2410-449E-882E-171B05F11E59}" type="sibTrans" cxnId="{95D77851-316B-4AA6-9E6F-AD3A9B3DAD3A}">
      <dgm:prSet/>
      <dgm:spPr/>
      <dgm:t>
        <a:bodyPr/>
        <a:lstStyle/>
        <a:p>
          <a:endParaRPr lang="en-US"/>
        </a:p>
      </dgm:t>
    </dgm:pt>
    <dgm:pt modelId="{53FD5983-322D-4E2B-BE42-74E8DBBA8CEF}">
      <dgm:prSet/>
      <dgm:spPr/>
      <dgm:t>
        <a:bodyPr/>
        <a:lstStyle/>
        <a:p>
          <a:r>
            <a:rPr lang="en-US" dirty="0"/>
            <a:t>Numeric</a:t>
          </a:r>
        </a:p>
      </dgm:t>
    </dgm:pt>
    <dgm:pt modelId="{CA7BCCC1-B0C7-4F8E-B443-BE60B5BEFF62}" type="parTrans" cxnId="{669723AB-B103-46DC-AD1A-307AC662A736}">
      <dgm:prSet/>
      <dgm:spPr/>
      <dgm:t>
        <a:bodyPr/>
        <a:lstStyle/>
        <a:p>
          <a:endParaRPr lang="en-US"/>
        </a:p>
      </dgm:t>
    </dgm:pt>
    <dgm:pt modelId="{2F97C07A-C2C0-463C-90B4-5F80112D1475}" type="sibTrans" cxnId="{669723AB-B103-46DC-AD1A-307AC662A736}">
      <dgm:prSet/>
      <dgm:spPr/>
      <dgm:t>
        <a:bodyPr/>
        <a:lstStyle/>
        <a:p>
          <a:endParaRPr lang="en-US"/>
        </a:p>
      </dgm:t>
    </dgm:pt>
    <dgm:pt modelId="{DE6FBD94-5937-4E24-8044-F27A98AA7DD1}">
      <dgm:prSet/>
      <dgm:spPr/>
      <dgm:t>
        <a:bodyPr/>
        <a:lstStyle/>
        <a:p>
          <a:r>
            <a:rPr lang="en-US" dirty="0"/>
            <a:t>ISNUMERIC</a:t>
          </a:r>
        </a:p>
      </dgm:t>
    </dgm:pt>
    <dgm:pt modelId="{C020C4A2-6218-4D35-AF05-2B03D7AB89D5}" type="parTrans" cxnId="{450725D4-F26B-4CA5-AD87-8FBE13E1D105}">
      <dgm:prSet/>
      <dgm:spPr/>
      <dgm:t>
        <a:bodyPr/>
        <a:lstStyle/>
        <a:p>
          <a:endParaRPr lang="en-US"/>
        </a:p>
      </dgm:t>
    </dgm:pt>
    <dgm:pt modelId="{34009015-2447-47F0-B520-28CEC1FF58A6}" type="sibTrans" cxnId="{450725D4-F26B-4CA5-AD87-8FBE13E1D105}">
      <dgm:prSet/>
      <dgm:spPr/>
      <dgm:t>
        <a:bodyPr/>
        <a:lstStyle/>
        <a:p>
          <a:endParaRPr lang="en-US"/>
        </a:p>
      </dgm:t>
    </dgm:pt>
    <dgm:pt modelId="{228B70D9-4651-4937-B572-952FBBE269A3}">
      <dgm:prSet/>
      <dgm:spPr/>
      <dgm:t>
        <a:bodyPr/>
        <a:lstStyle/>
        <a:p>
          <a:r>
            <a:rPr lang="en-US" dirty="0"/>
            <a:t>Date and Time</a:t>
          </a:r>
        </a:p>
      </dgm:t>
    </dgm:pt>
    <dgm:pt modelId="{999240B8-E7F8-4FBD-822C-56CD35641E98}" type="parTrans" cxnId="{49D0A3C9-22A9-44AE-AD31-21EA0A4656B1}">
      <dgm:prSet/>
      <dgm:spPr/>
      <dgm:t>
        <a:bodyPr/>
        <a:lstStyle/>
        <a:p>
          <a:endParaRPr lang="en-US"/>
        </a:p>
      </dgm:t>
    </dgm:pt>
    <dgm:pt modelId="{6A4258B8-7577-4B0F-9625-576EE153E0F7}" type="sibTrans" cxnId="{49D0A3C9-22A9-44AE-AD31-21EA0A4656B1}">
      <dgm:prSet/>
      <dgm:spPr/>
      <dgm:t>
        <a:bodyPr/>
        <a:lstStyle/>
        <a:p>
          <a:endParaRPr lang="en-US"/>
        </a:p>
      </dgm:t>
    </dgm:pt>
    <dgm:pt modelId="{813A6B53-5FE9-4DE8-A444-A2EE4476E842}">
      <dgm:prSet phldrT="[Text]"/>
      <dgm:spPr/>
      <dgm:t>
        <a:bodyPr/>
        <a:lstStyle/>
        <a:p>
          <a:r>
            <a:rPr lang="en-US" dirty="0"/>
            <a:t>ASCII</a:t>
          </a:r>
        </a:p>
      </dgm:t>
    </dgm:pt>
    <dgm:pt modelId="{623CF6A3-765D-44B4-B5D1-252C71F48C0E}" type="parTrans" cxnId="{AB8CB54A-0AED-4810-A3BD-8A53D510A859}">
      <dgm:prSet/>
      <dgm:spPr/>
      <dgm:t>
        <a:bodyPr/>
        <a:lstStyle/>
        <a:p>
          <a:endParaRPr lang="en-US"/>
        </a:p>
      </dgm:t>
    </dgm:pt>
    <dgm:pt modelId="{AF0D7DA4-8FAC-46EF-ACE7-9354D76200CE}" type="sibTrans" cxnId="{AB8CB54A-0AED-4810-A3BD-8A53D510A859}">
      <dgm:prSet/>
      <dgm:spPr/>
      <dgm:t>
        <a:bodyPr/>
        <a:lstStyle/>
        <a:p>
          <a:endParaRPr lang="en-US"/>
        </a:p>
      </dgm:t>
    </dgm:pt>
    <dgm:pt modelId="{6B4E2CDE-8411-459A-84EB-978988738839}">
      <dgm:prSet phldrT="[Text]"/>
      <dgm:spPr/>
      <dgm:t>
        <a:bodyPr/>
        <a:lstStyle/>
        <a:p>
          <a:r>
            <a:rPr lang="en-US" dirty="0"/>
            <a:t>LTRIM/RTRIM</a:t>
          </a:r>
        </a:p>
      </dgm:t>
    </dgm:pt>
    <dgm:pt modelId="{47ECA0AC-BCFB-45FA-8C68-31EF526426F6}" type="parTrans" cxnId="{68134F41-455F-46DA-80B9-6242741F0CFE}">
      <dgm:prSet/>
      <dgm:spPr/>
      <dgm:t>
        <a:bodyPr/>
        <a:lstStyle/>
        <a:p>
          <a:endParaRPr lang="en-US"/>
        </a:p>
      </dgm:t>
    </dgm:pt>
    <dgm:pt modelId="{D7F45E57-9DD5-4264-B659-DA6903A556C9}" type="sibTrans" cxnId="{68134F41-455F-46DA-80B9-6242741F0CFE}">
      <dgm:prSet/>
      <dgm:spPr/>
      <dgm:t>
        <a:bodyPr/>
        <a:lstStyle/>
        <a:p>
          <a:endParaRPr lang="en-US"/>
        </a:p>
      </dgm:t>
    </dgm:pt>
    <dgm:pt modelId="{3C9E8382-5EF4-45CA-8C77-01AABA0D4783}">
      <dgm:prSet phldrT="[Text]"/>
      <dgm:spPr/>
      <dgm:t>
        <a:bodyPr/>
        <a:lstStyle/>
        <a:p>
          <a:r>
            <a:rPr lang="en-US" dirty="0"/>
            <a:t>UPPER/LOWER</a:t>
          </a:r>
        </a:p>
      </dgm:t>
    </dgm:pt>
    <dgm:pt modelId="{7602CFC4-BDFB-4891-83AE-2ACD9A876DA8}" type="parTrans" cxnId="{759E03AF-0664-48B5-BB5B-BE978735A5C6}">
      <dgm:prSet/>
      <dgm:spPr/>
      <dgm:t>
        <a:bodyPr/>
        <a:lstStyle/>
        <a:p>
          <a:endParaRPr lang="en-US"/>
        </a:p>
      </dgm:t>
    </dgm:pt>
    <dgm:pt modelId="{863D7BF5-9AFA-4CE2-A94F-63791BC2D86F}" type="sibTrans" cxnId="{759E03AF-0664-48B5-BB5B-BE978735A5C6}">
      <dgm:prSet/>
      <dgm:spPr/>
      <dgm:t>
        <a:bodyPr/>
        <a:lstStyle/>
        <a:p>
          <a:endParaRPr lang="en-US"/>
        </a:p>
      </dgm:t>
    </dgm:pt>
    <dgm:pt modelId="{08F8AFB0-EF56-4142-9434-4AB748CA30F6}">
      <dgm:prSet phldrT="[Text]"/>
      <dgm:spPr/>
      <dgm:t>
        <a:bodyPr/>
        <a:lstStyle/>
        <a:p>
          <a:r>
            <a:rPr lang="en-US" dirty="0" err="1"/>
            <a:t>etc</a:t>
          </a:r>
          <a:endParaRPr lang="en-US" dirty="0"/>
        </a:p>
      </dgm:t>
    </dgm:pt>
    <dgm:pt modelId="{B8717BC1-A855-4B64-B2BE-16611826B5B2}" type="parTrans" cxnId="{E4C45AD0-2FCD-45C7-ABD9-C4F545A04853}">
      <dgm:prSet/>
      <dgm:spPr/>
      <dgm:t>
        <a:bodyPr/>
        <a:lstStyle/>
        <a:p>
          <a:endParaRPr lang="en-US"/>
        </a:p>
      </dgm:t>
    </dgm:pt>
    <dgm:pt modelId="{74A9E407-985D-4400-98B5-981E23C5125E}" type="sibTrans" cxnId="{E4C45AD0-2FCD-45C7-ABD9-C4F545A04853}">
      <dgm:prSet/>
      <dgm:spPr/>
      <dgm:t>
        <a:bodyPr/>
        <a:lstStyle/>
        <a:p>
          <a:endParaRPr lang="en-US"/>
        </a:p>
      </dgm:t>
    </dgm:pt>
    <dgm:pt modelId="{5ABC30D8-2B30-43CA-A4B0-6772D86ED740}">
      <dgm:prSet phldrT="[Text]"/>
      <dgm:spPr/>
      <dgm:t>
        <a:bodyPr/>
        <a:lstStyle/>
        <a:p>
          <a:r>
            <a:rPr lang="en-US" dirty="0"/>
            <a:t>CAST</a:t>
          </a:r>
        </a:p>
      </dgm:t>
    </dgm:pt>
    <dgm:pt modelId="{3E795074-21A6-4AA0-9C8A-E47CF46DC7D6}" type="parTrans" cxnId="{F4557196-51C6-417E-82F5-309626857352}">
      <dgm:prSet/>
      <dgm:spPr/>
      <dgm:t>
        <a:bodyPr/>
        <a:lstStyle/>
        <a:p>
          <a:endParaRPr lang="en-US"/>
        </a:p>
      </dgm:t>
    </dgm:pt>
    <dgm:pt modelId="{8A215D7B-0867-4629-B9F3-CFFEB436C5DA}" type="sibTrans" cxnId="{F4557196-51C6-417E-82F5-309626857352}">
      <dgm:prSet/>
      <dgm:spPr/>
      <dgm:t>
        <a:bodyPr/>
        <a:lstStyle/>
        <a:p>
          <a:endParaRPr lang="en-US"/>
        </a:p>
      </dgm:t>
    </dgm:pt>
    <dgm:pt modelId="{A9B0083A-AFE8-4652-A3C5-F1DBA7F942A0}">
      <dgm:prSet phldrT="[Text]"/>
      <dgm:spPr/>
      <dgm:t>
        <a:bodyPr/>
        <a:lstStyle/>
        <a:p>
          <a:r>
            <a:rPr lang="en-US" dirty="0"/>
            <a:t>PARSE</a:t>
          </a:r>
        </a:p>
      </dgm:t>
    </dgm:pt>
    <dgm:pt modelId="{10B11C4F-530C-4E26-9B28-8D065D88DCE1}" type="parTrans" cxnId="{7B860C4D-3895-450C-B308-6BB5C5424EE8}">
      <dgm:prSet/>
      <dgm:spPr/>
      <dgm:t>
        <a:bodyPr/>
        <a:lstStyle/>
        <a:p>
          <a:endParaRPr lang="en-US"/>
        </a:p>
      </dgm:t>
    </dgm:pt>
    <dgm:pt modelId="{F5D8A86E-176B-401D-9547-64DA8BBBD185}" type="sibTrans" cxnId="{7B860C4D-3895-450C-B308-6BB5C5424EE8}">
      <dgm:prSet/>
      <dgm:spPr/>
      <dgm:t>
        <a:bodyPr/>
        <a:lstStyle/>
        <a:p>
          <a:endParaRPr lang="en-US"/>
        </a:p>
      </dgm:t>
    </dgm:pt>
    <dgm:pt modelId="{65571426-61FE-44BE-B361-0AAF73A532A2}">
      <dgm:prSet phldrT="[Text]"/>
      <dgm:spPr/>
      <dgm:t>
        <a:bodyPr/>
        <a:lstStyle/>
        <a:p>
          <a:r>
            <a:rPr lang="en-US" dirty="0"/>
            <a:t>Functions allow you to manipulate the string provided as a parameter</a:t>
          </a:r>
        </a:p>
      </dgm:t>
    </dgm:pt>
    <dgm:pt modelId="{76BAFAA5-19BC-4640-BC1C-82ECEFB23F95}" type="parTrans" cxnId="{16CB2DE5-99E2-4A17-BC5D-74C6D829851E}">
      <dgm:prSet/>
      <dgm:spPr/>
      <dgm:t>
        <a:bodyPr/>
        <a:lstStyle/>
        <a:p>
          <a:endParaRPr lang="en-US"/>
        </a:p>
      </dgm:t>
    </dgm:pt>
    <dgm:pt modelId="{622B5D9E-3441-4BCB-9A75-55105CB716F7}" type="sibTrans" cxnId="{16CB2DE5-99E2-4A17-BC5D-74C6D829851E}">
      <dgm:prSet/>
      <dgm:spPr/>
      <dgm:t>
        <a:bodyPr/>
        <a:lstStyle/>
        <a:p>
          <a:endParaRPr lang="en-US"/>
        </a:p>
      </dgm:t>
    </dgm:pt>
    <dgm:pt modelId="{C2975AE4-2426-406C-A488-94F284284B0D}">
      <dgm:prSet phldrT="[Text]"/>
      <dgm:spPr/>
      <dgm:t>
        <a:bodyPr/>
        <a:lstStyle/>
        <a:p>
          <a:r>
            <a:rPr lang="en-US" dirty="0"/>
            <a:t>CHOOSE</a:t>
          </a:r>
        </a:p>
      </dgm:t>
    </dgm:pt>
    <dgm:pt modelId="{22C2DC9E-69EA-4FF8-A43E-26FF86701EE4}" type="parTrans" cxnId="{BD1445F8-6E2A-4E9F-8783-F04B6D4B68BE}">
      <dgm:prSet/>
      <dgm:spPr/>
      <dgm:t>
        <a:bodyPr/>
        <a:lstStyle/>
        <a:p>
          <a:endParaRPr lang="en-US"/>
        </a:p>
      </dgm:t>
    </dgm:pt>
    <dgm:pt modelId="{0BD8F100-589F-4CD7-BBAC-DB8838D63A17}" type="sibTrans" cxnId="{BD1445F8-6E2A-4E9F-8783-F04B6D4B68BE}">
      <dgm:prSet/>
      <dgm:spPr/>
      <dgm:t>
        <a:bodyPr/>
        <a:lstStyle/>
        <a:p>
          <a:endParaRPr lang="en-US"/>
        </a:p>
      </dgm:t>
    </dgm:pt>
    <dgm:pt modelId="{05A79933-9FCF-4F6E-9747-C1B12F3D0D58}">
      <dgm:prSet/>
      <dgm:spPr/>
      <dgm:t>
        <a:bodyPr/>
        <a:lstStyle/>
        <a:p>
          <a:r>
            <a:rPr lang="en-US" dirty="0"/>
            <a:t>ROUND</a:t>
          </a:r>
        </a:p>
      </dgm:t>
    </dgm:pt>
    <dgm:pt modelId="{DDF658F7-DF9E-4923-BBB7-0D2E90D94818}" type="parTrans" cxnId="{CF0B9828-EA31-45D0-ABE8-C8E212C3C980}">
      <dgm:prSet/>
      <dgm:spPr/>
      <dgm:t>
        <a:bodyPr/>
        <a:lstStyle/>
        <a:p>
          <a:endParaRPr lang="en-US"/>
        </a:p>
      </dgm:t>
    </dgm:pt>
    <dgm:pt modelId="{9480BAD3-A8FE-4A9D-B5FF-D0FBEEE5F6D6}" type="sibTrans" cxnId="{CF0B9828-EA31-45D0-ABE8-C8E212C3C980}">
      <dgm:prSet/>
      <dgm:spPr/>
      <dgm:t>
        <a:bodyPr/>
        <a:lstStyle/>
        <a:p>
          <a:endParaRPr lang="en-US"/>
        </a:p>
      </dgm:t>
    </dgm:pt>
    <dgm:pt modelId="{1ADB3598-91CB-43B0-81DF-F6997B5AD7AA}">
      <dgm:prSet/>
      <dgm:spPr/>
      <dgm:t>
        <a:bodyPr/>
        <a:lstStyle/>
        <a:p>
          <a:r>
            <a:rPr lang="en-US" dirty="0"/>
            <a:t>RAND</a:t>
          </a:r>
        </a:p>
      </dgm:t>
    </dgm:pt>
    <dgm:pt modelId="{A3AD1F7A-AF8B-4734-A266-DA4301D42B75}" type="parTrans" cxnId="{097CC1DE-562D-42F1-96C1-CBB6567CB0CA}">
      <dgm:prSet/>
      <dgm:spPr/>
      <dgm:t>
        <a:bodyPr/>
        <a:lstStyle/>
        <a:p>
          <a:endParaRPr lang="en-US"/>
        </a:p>
      </dgm:t>
    </dgm:pt>
    <dgm:pt modelId="{9BEE77E5-C113-4E78-B963-A368665CFE7C}" type="sibTrans" cxnId="{097CC1DE-562D-42F1-96C1-CBB6567CB0CA}">
      <dgm:prSet/>
      <dgm:spPr/>
      <dgm:t>
        <a:bodyPr/>
        <a:lstStyle/>
        <a:p>
          <a:endParaRPr lang="en-US"/>
        </a:p>
      </dgm:t>
    </dgm:pt>
    <dgm:pt modelId="{77DA4F15-43FB-465B-A950-345174AFCF11}">
      <dgm:prSet/>
      <dgm:spPr/>
      <dgm:t>
        <a:bodyPr/>
        <a:lstStyle/>
        <a:p>
          <a:r>
            <a:rPr lang="en-US" dirty="0"/>
            <a:t>SIN/COS/TAN</a:t>
          </a:r>
        </a:p>
      </dgm:t>
    </dgm:pt>
    <dgm:pt modelId="{F80EFD63-3995-4311-9362-C5CC9CEBA899}" type="parTrans" cxnId="{DB87E920-5311-4A35-9102-423D9F3AFA3C}">
      <dgm:prSet/>
      <dgm:spPr/>
      <dgm:t>
        <a:bodyPr/>
        <a:lstStyle/>
        <a:p>
          <a:endParaRPr lang="en-US"/>
        </a:p>
      </dgm:t>
    </dgm:pt>
    <dgm:pt modelId="{6729E5F8-5856-4213-BBDD-ECDA94647773}" type="sibTrans" cxnId="{DB87E920-5311-4A35-9102-423D9F3AFA3C}">
      <dgm:prSet/>
      <dgm:spPr/>
      <dgm:t>
        <a:bodyPr/>
        <a:lstStyle/>
        <a:p>
          <a:endParaRPr lang="en-US"/>
        </a:p>
      </dgm:t>
    </dgm:pt>
    <dgm:pt modelId="{3900D6AB-4631-4843-B4F4-57F491BA7556}">
      <dgm:prSet/>
      <dgm:spPr/>
      <dgm:t>
        <a:bodyPr/>
        <a:lstStyle/>
        <a:p>
          <a:r>
            <a:rPr lang="en-US" dirty="0"/>
            <a:t>Functions that apply to data and time based calculation</a:t>
          </a:r>
        </a:p>
      </dgm:t>
    </dgm:pt>
    <dgm:pt modelId="{EF70FC72-F799-4D31-B044-BA61FC3E6A2E}" type="parTrans" cxnId="{C8DBE1DD-A79C-4D81-8CE6-C06A714896ED}">
      <dgm:prSet/>
      <dgm:spPr/>
      <dgm:t>
        <a:bodyPr/>
        <a:lstStyle/>
        <a:p>
          <a:endParaRPr lang="en-US"/>
        </a:p>
      </dgm:t>
    </dgm:pt>
    <dgm:pt modelId="{E90C6687-250E-4536-85E9-929BF1844C19}" type="sibTrans" cxnId="{C8DBE1DD-A79C-4D81-8CE6-C06A714896ED}">
      <dgm:prSet/>
      <dgm:spPr/>
      <dgm:t>
        <a:bodyPr/>
        <a:lstStyle/>
        <a:p>
          <a:endParaRPr lang="en-US"/>
        </a:p>
      </dgm:t>
    </dgm:pt>
    <dgm:pt modelId="{7C95FAD4-93D8-48D8-AA5C-811112B7B839}">
      <dgm:prSet/>
      <dgm:spPr/>
      <dgm:t>
        <a:bodyPr/>
        <a:lstStyle/>
        <a:p>
          <a:r>
            <a:rPr lang="en-US" dirty="0"/>
            <a:t>GETDATE</a:t>
          </a:r>
        </a:p>
      </dgm:t>
    </dgm:pt>
    <dgm:pt modelId="{49D958D6-17D5-40EB-85A5-7464A3CEC8B9}" type="parTrans" cxnId="{200CC2CB-D78F-4ADD-AC5E-E20A6381C03A}">
      <dgm:prSet/>
      <dgm:spPr/>
      <dgm:t>
        <a:bodyPr/>
        <a:lstStyle/>
        <a:p>
          <a:endParaRPr lang="en-US"/>
        </a:p>
      </dgm:t>
    </dgm:pt>
    <dgm:pt modelId="{F5182045-7695-46E3-BA12-92AC6F646358}" type="sibTrans" cxnId="{200CC2CB-D78F-4ADD-AC5E-E20A6381C03A}">
      <dgm:prSet/>
      <dgm:spPr/>
      <dgm:t>
        <a:bodyPr/>
        <a:lstStyle/>
        <a:p>
          <a:endParaRPr lang="en-US"/>
        </a:p>
      </dgm:t>
    </dgm:pt>
    <dgm:pt modelId="{AFE5771B-1C2C-4498-A203-3B27F487A6FF}">
      <dgm:prSet/>
      <dgm:spPr/>
      <dgm:t>
        <a:bodyPr/>
        <a:lstStyle/>
        <a:p>
          <a:r>
            <a:rPr lang="en-US" dirty="0"/>
            <a:t>DATENAME</a:t>
          </a:r>
        </a:p>
      </dgm:t>
    </dgm:pt>
    <dgm:pt modelId="{3489B239-DD6B-4E65-A77E-892ACBF7B252}" type="parTrans" cxnId="{FF240C33-78E5-4577-99CC-64FB33693FC9}">
      <dgm:prSet/>
      <dgm:spPr/>
      <dgm:t>
        <a:bodyPr/>
        <a:lstStyle/>
        <a:p>
          <a:endParaRPr lang="en-US"/>
        </a:p>
      </dgm:t>
    </dgm:pt>
    <dgm:pt modelId="{EE8280AD-CE55-489D-AC26-6902AF0EC7FA}" type="sibTrans" cxnId="{FF240C33-78E5-4577-99CC-64FB33693FC9}">
      <dgm:prSet/>
      <dgm:spPr/>
      <dgm:t>
        <a:bodyPr/>
        <a:lstStyle/>
        <a:p>
          <a:endParaRPr lang="en-US"/>
        </a:p>
      </dgm:t>
    </dgm:pt>
    <dgm:pt modelId="{2BFB3443-CB6D-40A4-AE9D-D954EB50C139}">
      <dgm:prSet/>
      <dgm:spPr/>
      <dgm:t>
        <a:bodyPr/>
        <a:lstStyle/>
        <a:p>
          <a:r>
            <a:rPr lang="en-US" dirty="0"/>
            <a:t>DATEPART</a:t>
          </a:r>
        </a:p>
      </dgm:t>
    </dgm:pt>
    <dgm:pt modelId="{F19B02C9-908F-47F9-939D-913B4CA8AEBE}" type="parTrans" cxnId="{45A59B14-026B-43A7-BE91-BAAB3BA8180B}">
      <dgm:prSet/>
      <dgm:spPr/>
      <dgm:t>
        <a:bodyPr/>
        <a:lstStyle/>
        <a:p>
          <a:endParaRPr lang="en-US"/>
        </a:p>
      </dgm:t>
    </dgm:pt>
    <dgm:pt modelId="{C2364C0D-2414-4C9D-A3DD-8FCCA1B41DD3}" type="sibTrans" cxnId="{45A59B14-026B-43A7-BE91-BAAB3BA8180B}">
      <dgm:prSet/>
      <dgm:spPr/>
      <dgm:t>
        <a:bodyPr/>
        <a:lstStyle/>
        <a:p>
          <a:endParaRPr lang="en-US"/>
        </a:p>
      </dgm:t>
    </dgm:pt>
    <dgm:pt modelId="{D41969EF-65D6-4548-ABE9-25907EA5177A}">
      <dgm:prSet/>
      <dgm:spPr/>
      <dgm:t>
        <a:bodyPr/>
        <a:lstStyle/>
        <a:p>
          <a:r>
            <a:rPr lang="en-US" dirty="0"/>
            <a:t>DATEDIFF</a:t>
          </a:r>
        </a:p>
      </dgm:t>
    </dgm:pt>
    <dgm:pt modelId="{69AD242B-2C31-4446-92FC-689CE9112972}" type="parTrans" cxnId="{F0E81FEB-A460-4B46-91C5-28AEA7E6D7D7}">
      <dgm:prSet/>
      <dgm:spPr/>
      <dgm:t>
        <a:bodyPr/>
        <a:lstStyle/>
        <a:p>
          <a:endParaRPr lang="en-US"/>
        </a:p>
      </dgm:t>
    </dgm:pt>
    <dgm:pt modelId="{BEBA8527-026D-47E6-A8A4-CD192E7F3E1B}" type="sibTrans" cxnId="{F0E81FEB-A460-4B46-91C5-28AEA7E6D7D7}">
      <dgm:prSet/>
      <dgm:spPr/>
      <dgm:t>
        <a:bodyPr/>
        <a:lstStyle/>
        <a:p>
          <a:endParaRPr lang="en-US"/>
        </a:p>
      </dgm:t>
    </dgm:pt>
    <dgm:pt modelId="{0F84E137-8A66-43AB-9041-C8B8D4D2B367}">
      <dgm:prSet/>
      <dgm:spPr/>
      <dgm:t>
        <a:bodyPr/>
        <a:lstStyle/>
        <a:p>
          <a:r>
            <a:rPr lang="en-US" dirty="0"/>
            <a:t>DATEADD</a:t>
          </a:r>
        </a:p>
      </dgm:t>
    </dgm:pt>
    <dgm:pt modelId="{5411D6DF-02FB-4DD9-9B33-150469058848}" type="parTrans" cxnId="{FE639117-9445-4FC4-B1A4-1E5332E5B772}">
      <dgm:prSet/>
      <dgm:spPr/>
      <dgm:t>
        <a:bodyPr/>
        <a:lstStyle/>
        <a:p>
          <a:endParaRPr lang="en-US"/>
        </a:p>
      </dgm:t>
    </dgm:pt>
    <dgm:pt modelId="{6C6A8D13-B6CB-4429-BBC5-C398E2EC30CF}" type="sibTrans" cxnId="{FE639117-9445-4FC4-B1A4-1E5332E5B772}">
      <dgm:prSet/>
      <dgm:spPr/>
      <dgm:t>
        <a:bodyPr/>
        <a:lstStyle/>
        <a:p>
          <a:endParaRPr lang="en-US"/>
        </a:p>
      </dgm:t>
    </dgm:pt>
    <dgm:pt modelId="{D850788B-F081-48A4-9AB1-07484D21A9F7}">
      <dgm:prSet phldrT="[Text]"/>
      <dgm:spPr/>
      <dgm:t>
        <a:bodyPr/>
        <a:lstStyle/>
        <a:p>
          <a:r>
            <a:rPr lang="en-US" dirty="0"/>
            <a:t>SPACE</a:t>
          </a:r>
        </a:p>
      </dgm:t>
    </dgm:pt>
    <dgm:pt modelId="{68A7A0E8-2773-4FF0-A8EE-1D49509C0F79}" type="parTrans" cxnId="{D67F07A0-61CD-4010-94BA-B7B7B9AD1C59}">
      <dgm:prSet/>
      <dgm:spPr/>
      <dgm:t>
        <a:bodyPr/>
        <a:lstStyle/>
        <a:p>
          <a:endParaRPr lang="en-US"/>
        </a:p>
      </dgm:t>
    </dgm:pt>
    <dgm:pt modelId="{FF759F1D-84A6-4E8C-B10B-C6E5D3369D0D}" type="sibTrans" cxnId="{D67F07A0-61CD-4010-94BA-B7B7B9AD1C59}">
      <dgm:prSet/>
      <dgm:spPr/>
      <dgm:t>
        <a:bodyPr/>
        <a:lstStyle/>
        <a:p>
          <a:endParaRPr lang="en-US"/>
        </a:p>
      </dgm:t>
    </dgm:pt>
    <dgm:pt modelId="{A7FE1807-AD2E-4A71-8F89-EE6E62EFC2E8}">
      <dgm:prSet phldrT="[Text]"/>
      <dgm:spPr/>
      <dgm:t>
        <a:bodyPr/>
        <a:lstStyle/>
        <a:p>
          <a:r>
            <a:rPr lang="en-US" dirty="0"/>
            <a:t>REPLACE</a:t>
          </a:r>
        </a:p>
      </dgm:t>
    </dgm:pt>
    <dgm:pt modelId="{8D2D0D95-B1EA-48F9-A7D2-3A619943DE2C}" type="parTrans" cxnId="{252F38C9-AFE3-4C92-94C9-BDD3FF76B948}">
      <dgm:prSet/>
      <dgm:spPr/>
      <dgm:t>
        <a:bodyPr/>
        <a:lstStyle/>
        <a:p>
          <a:endParaRPr lang="en-US"/>
        </a:p>
      </dgm:t>
    </dgm:pt>
    <dgm:pt modelId="{90923F0C-FCF6-4FD1-A031-94C38B286F8A}" type="sibTrans" cxnId="{252F38C9-AFE3-4C92-94C9-BDD3FF76B948}">
      <dgm:prSet/>
      <dgm:spPr/>
      <dgm:t>
        <a:bodyPr/>
        <a:lstStyle/>
        <a:p>
          <a:endParaRPr lang="en-US"/>
        </a:p>
      </dgm:t>
    </dgm:pt>
    <dgm:pt modelId="{264DA3CD-D236-46C4-AADD-1A66887BBB5B}">
      <dgm:prSet/>
      <dgm:spPr/>
      <dgm:t>
        <a:bodyPr/>
        <a:lstStyle/>
        <a:p>
          <a:endParaRPr lang="en-US" dirty="0"/>
        </a:p>
      </dgm:t>
    </dgm:pt>
    <dgm:pt modelId="{1B41370A-4AFF-45C0-863D-B356F7398154}" type="parTrans" cxnId="{0345462F-E64E-4C7D-91A1-A0A71B024D94}">
      <dgm:prSet/>
      <dgm:spPr/>
      <dgm:t>
        <a:bodyPr/>
        <a:lstStyle/>
        <a:p>
          <a:endParaRPr lang="en-US"/>
        </a:p>
      </dgm:t>
    </dgm:pt>
    <dgm:pt modelId="{0BBB416B-5C54-4245-90AA-1B19AE67615C}" type="sibTrans" cxnId="{0345462F-E64E-4C7D-91A1-A0A71B024D94}">
      <dgm:prSet/>
      <dgm:spPr/>
      <dgm:t>
        <a:bodyPr/>
        <a:lstStyle/>
        <a:p>
          <a:endParaRPr lang="en-US"/>
        </a:p>
      </dgm:t>
    </dgm:pt>
    <dgm:pt modelId="{C790466B-916E-4E3C-9632-57CCA54F5B23}" type="pres">
      <dgm:prSet presAssocID="{A255B2E0-7B4B-46B5-A4E3-8CBED1296AB2}" presName="Name0" presStyleCnt="0">
        <dgm:presLayoutVars>
          <dgm:dir/>
          <dgm:animLvl val="lvl"/>
          <dgm:resizeHandles val="exact"/>
        </dgm:presLayoutVars>
      </dgm:prSet>
      <dgm:spPr/>
    </dgm:pt>
    <dgm:pt modelId="{54C17056-24C0-4A04-AD1E-CAB5C31B57AC}" type="pres">
      <dgm:prSet presAssocID="{FAADC133-7F66-4A84-8BEE-88535503F022}" presName="composite" presStyleCnt="0"/>
      <dgm:spPr/>
    </dgm:pt>
    <dgm:pt modelId="{3414ED94-8FA4-4A98-8C1C-52D70DBE3219}" type="pres">
      <dgm:prSet presAssocID="{FAADC133-7F66-4A84-8BEE-88535503F022}" presName="parTx" presStyleLbl="alignNode1" presStyleIdx="0" presStyleCnt="5" custLinFactNeighborX="-2576" custLinFactNeighborY="-42639">
        <dgm:presLayoutVars>
          <dgm:chMax val="0"/>
          <dgm:chPref val="0"/>
          <dgm:bulletEnabled val="1"/>
        </dgm:presLayoutVars>
      </dgm:prSet>
      <dgm:spPr/>
    </dgm:pt>
    <dgm:pt modelId="{2E95F0EC-6D86-472A-B744-6F3020A8494B}" type="pres">
      <dgm:prSet presAssocID="{FAADC133-7F66-4A84-8BEE-88535503F022}" presName="desTx" presStyleLbl="alignAccFollowNode1" presStyleIdx="0" presStyleCnt="5" custScaleX="104899" custScaleY="101536" custLinFactNeighborX="-126" custLinFactNeighborY="1253">
        <dgm:presLayoutVars>
          <dgm:bulletEnabled val="1"/>
        </dgm:presLayoutVars>
      </dgm:prSet>
      <dgm:spPr/>
    </dgm:pt>
    <dgm:pt modelId="{682DB058-6297-4EB2-BA42-EB7085B7E518}" type="pres">
      <dgm:prSet presAssocID="{8AF060C9-C182-4630-84FB-FB99B1277E10}" presName="space" presStyleCnt="0"/>
      <dgm:spPr/>
    </dgm:pt>
    <dgm:pt modelId="{541DB2AE-15DC-469F-9895-1A21F7223064}" type="pres">
      <dgm:prSet presAssocID="{13DB2ECB-6A29-4C24-A537-DAF0921CF303}" presName="composite" presStyleCnt="0"/>
      <dgm:spPr/>
    </dgm:pt>
    <dgm:pt modelId="{D629EF7C-00A7-4723-BF9F-28888864A55D}" type="pres">
      <dgm:prSet presAssocID="{13DB2ECB-6A29-4C24-A537-DAF0921CF303}" presName="parTx" presStyleLbl="alignNode1" presStyleIdx="1" presStyleCnt="5" custLinFactNeighborX="-2604" custLinFactNeighborY="-47835">
        <dgm:presLayoutVars>
          <dgm:chMax val="0"/>
          <dgm:chPref val="0"/>
          <dgm:bulletEnabled val="1"/>
        </dgm:presLayoutVars>
      </dgm:prSet>
      <dgm:spPr/>
    </dgm:pt>
    <dgm:pt modelId="{B686C8FB-8627-471D-98DC-02D5AEB65B11}" type="pres">
      <dgm:prSet presAssocID="{13DB2ECB-6A29-4C24-A537-DAF0921CF303}" presName="desTx" presStyleLbl="alignAccFollowNode1" presStyleIdx="1" presStyleCnt="5" custLinFactNeighborX="-1686" custLinFactNeighborY="1409">
        <dgm:presLayoutVars>
          <dgm:bulletEnabled val="1"/>
        </dgm:presLayoutVars>
      </dgm:prSet>
      <dgm:spPr/>
    </dgm:pt>
    <dgm:pt modelId="{8E153116-74FC-4ABF-BA1E-616DC9D3741F}" type="pres">
      <dgm:prSet presAssocID="{1324D740-EDE3-45C0-BE07-2BF281AC7296}" presName="space" presStyleCnt="0"/>
      <dgm:spPr/>
    </dgm:pt>
    <dgm:pt modelId="{2CCC5D7C-6818-4598-8635-C42F90F1E373}" type="pres">
      <dgm:prSet presAssocID="{978E68EA-BBDC-4FF4-BC70-4DA62A5314C2}" presName="composite" presStyleCnt="0"/>
      <dgm:spPr/>
    </dgm:pt>
    <dgm:pt modelId="{B8780229-C93C-44E0-BEA9-C4213642A12B}" type="pres">
      <dgm:prSet presAssocID="{978E68EA-BBDC-4FF4-BC70-4DA62A5314C2}" presName="parTx" presStyleLbl="alignNode1" presStyleIdx="2" presStyleCnt="5" custLinFactNeighborX="-2604" custLinFactNeighborY="-47835">
        <dgm:presLayoutVars>
          <dgm:chMax val="0"/>
          <dgm:chPref val="0"/>
          <dgm:bulletEnabled val="1"/>
        </dgm:presLayoutVars>
      </dgm:prSet>
      <dgm:spPr/>
    </dgm:pt>
    <dgm:pt modelId="{B8CCAF7A-2596-4314-8C8C-2DDC1F2E4484}" type="pres">
      <dgm:prSet presAssocID="{978E68EA-BBDC-4FF4-BC70-4DA62A5314C2}" presName="desTx" presStyleLbl="alignAccFollowNode1" presStyleIdx="2" presStyleCnt="5" custLinFactNeighborX="-1686" custLinFactNeighborY="1409">
        <dgm:presLayoutVars>
          <dgm:bulletEnabled val="1"/>
        </dgm:presLayoutVars>
      </dgm:prSet>
      <dgm:spPr/>
    </dgm:pt>
    <dgm:pt modelId="{A5B124B1-2F26-43E8-B338-3DDA68CBF2E2}" type="pres">
      <dgm:prSet presAssocID="{3810DD0E-4157-403D-A12D-51B4DE75240B}" presName="space" presStyleCnt="0"/>
      <dgm:spPr/>
    </dgm:pt>
    <dgm:pt modelId="{9C5AAFA7-0366-4CA9-839B-6EDE18E66FFB}" type="pres">
      <dgm:prSet presAssocID="{53FD5983-322D-4E2B-BE42-74E8DBBA8CEF}" presName="composite" presStyleCnt="0"/>
      <dgm:spPr/>
    </dgm:pt>
    <dgm:pt modelId="{EB5AF7E6-F670-4F24-AC33-245708F1CCE9}" type="pres">
      <dgm:prSet presAssocID="{53FD5983-322D-4E2B-BE42-74E8DBBA8CEF}" presName="parTx" presStyleLbl="alignNode1" presStyleIdx="3" presStyleCnt="5" custLinFactNeighborX="-2604" custLinFactNeighborY="-47835">
        <dgm:presLayoutVars>
          <dgm:chMax val="0"/>
          <dgm:chPref val="0"/>
          <dgm:bulletEnabled val="1"/>
        </dgm:presLayoutVars>
      </dgm:prSet>
      <dgm:spPr/>
    </dgm:pt>
    <dgm:pt modelId="{E18E7FFC-20ED-4953-9BAB-466576D2BEEF}" type="pres">
      <dgm:prSet presAssocID="{53FD5983-322D-4E2B-BE42-74E8DBBA8CEF}" presName="desTx" presStyleLbl="alignAccFollowNode1" presStyleIdx="3" presStyleCnt="5" custLinFactNeighborX="-1686" custLinFactNeighborY="1409">
        <dgm:presLayoutVars>
          <dgm:bulletEnabled val="1"/>
        </dgm:presLayoutVars>
      </dgm:prSet>
      <dgm:spPr/>
    </dgm:pt>
    <dgm:pt modelId="{823FDBB7-649C-40E5-AD42-182984E9FBF2}" type="pres">
      <dgm:prSet presAssocID="{2F97C07A-C2C0-463C-90B4-5F80112D1475}" presName="space" presStyleCnt="0"/>
      <dgm:spPr/>
    </dgm:pt>
    <dgm:pt modelId="{A1E42C58-EFFC-4AD3-B608-81AEADD4E64C}" type="pres">
      <dgm:prSet presAssocID="{228B70D9-4651-4937-B572-952FBBE269A3}" presName="composite" presStyleCnt="0"/>
      <dgm:spPr/>
    </dgm:pt>
    <dgm:pt modelId="{369C31B7-B582-47B7-A396-274D2AF8087A}" type="pres">
      <dgm:prSet presAssocID="{228B70D9-4651-4937-B572-952FBBE269A3}" presName="parTx" presStyleLbl="alignNode1" presStyleIdx="4" presStyleCnt="5" custLinFactNeighborX="-2604" custLinFactNeighborY="-47835">
        <dgm:presLayoutVars>
          <dgm:chMax val="0"/>
          <dgm:chPref val="0"/>
          <dgm:bulletEnabled val="1"/>
        </dgm:presLayoutVars>
      </dgm:prSet>
      <dgm:spPr/>
    </dgm:pt>
    <dgm:pt modelId="{785B5B35-2DB7-4C6F-A92A-2BCD32F50417}" type="pres">
      <dgm:prSet presAssocID="{228B70D9-4651-4937-B572-952FBBE269A3}" presName="desTx" presStyleLbl="alignAccFollowNode1" presStyleIdx="4" presStyleCnt="5" custLinFactNeighborX="-1686" custLinFactNeighborY="1409">
        <dgm:presLayoutVars>
          <dgm:bulletEnabled val="1"/>
        </dgm:presLayoutVars>
      </dgm:prSet>
      <dgm:spPr/>
    </dgm:pt>
  </dgm:ptLst>
  <dgm:cxnLst>
    <dgm:cxn modelId="{EEB48205-3A19-4BC0-826D-A3340BD5FF40}" type="presOf" srcId="{A7FE1807-AD2E-4A71-8F89-EE6E62EFC2E8}" destId="{2E95F0EC-6D86-472A-B744-6F3020A8494B}" srcOrd="0" destOrd="6" presId="urn:microsoft.com/office/officeart/2005/8/layout/hList1"/>
    <dgm:cxn modelId="{2D56E107-21C8-4395-BED2-972C70987F5C}" type="presOf" srcId="{A9B0083A-AFE8-4652-A3C5-F1DBA7F942A0}" destId="{B686C8FB-8627-471D-98DC-02D5AEB65B11}" srcOrd="0" destOrd="3" presId="urn:microsoft.com/office/officeart/2005/8/layout/hList1"/>
    <dgm:cxn modelId="{45A59B14-026B-43A7-BE91-BAAB3BA8180B}" srcId="{228B70D9-4651-4937-B572-952FBBE269A3}" destId="{2BFB3443-CB6D-40A4-AE9D-D954EB50C139}" srcOrd="3" destOrd="0" parTransId="{F19B02C9-908F-47F9-939D-913B4CA8AEBE}" sibTransId="{C2364C0D-2414-4C9D-A3DD-8FCCA1B41DD3}"/>
    <dgm:cxn modelId="{FE639117-9445-4FC4-B1A4-1E5332E5B772}" srcId="{228B70D9-4651-4937-B572-952FBBE269A3}" destId="{0F84E137-8A66-43AB-9041-C8B8D4D2B367}" srcOrd="5" destOrd="0" parTransId="{5411D6DF-02FB-4DD9-9B33-150469058848}" sibTransId="{6C6A8D13-B6CB-4429-BBC5-C398E2EC30CF}"/>
    <dgm:cxn modelId="{2D57041E-8AF2-4400-99A4-CAEF5732DC35}" srcId="{A255B2E0-7B4B-46B5-A4E3-8CBED1296AB2}" destId="{978E68EA-BBDC-4FF4-BC70-4DA62A5314C2}" srcOrd="2" destOrd="0" parTransId="{985E47EF-3AD4-49A1-AD48-DB7B705A5365}" sibTransId="{3810DD0E-4157-403D-A12D-51B4DE75240B}"/>
    <dgm:cxn modelId="{DB87E920-5311-4A35-9102-423D9F3AFA3C}" srcId="{53FD5983-322D-4E2B-BE42-74E8DBBA8CEF}" destId="{77DA4F15-43FB-465B-A950-345174AFCF11}" srcOrd="4" destOrd="0" parTransId="{F80EFD63-3995-4311-9362-C5CC9CEBA899}" sibTransId="{6729E5F8-5856-4213-BBDD-ECDA94647773}"/>
    <dgm:cxn modelId="{D7DFDE22-BA3F-4B10-9A32-7B0566978BC3}" type="presOf" srcId="{52145EC7-BB52-48C7-B185-9587F90D2C6E}" destId="{B686C8FB-8627-471D-98DC-02D5AEB65B11}" srcOrd="0" destOrd="2" presId="urn:microsoft.com/office/officeart/2005/8/layout/hList1"/>
    <dgm:cxn modelId="{CF0B9828-EA31-45D0-ABE8-C8E212C3C980}" srcId="{53FD5983-322D-4E2B-BE42-74E8DBBA8CEF}" destId="{05A79933-9FCF-4F6E-9747-C1B12F3D0D58}" srcOrd="2" destOrd="0" parTransId="{DDF658F7-DF9E-4923-BBB7-0D2E90D94818}" sibTransId="{9480BAD3-A8FE-4A9D-B5FF-D0FBEEE5F6D6}"/>
    <dgm:cxn modelId="{F2693B2F-BC3F-4A89-9A92-4616A9EC53C2}" type="presOf" srcId="{228B70D9-4651-4937-B572-952FBBE269A3}" destId="{369C31B7-B582-47B7-A396-274D2AF8087A}" srcOrd="0" destOrd="0" presId="urn:microsoft.com/office/officeart/2005/8/layout/hList1"/>
    <dgm:cxn modelId="{0345462F-E64E-4C7D-91A1-A0A71B024D94}" srcId="{53FD5983-322D-4E2B-BE42-74E8DBBA8CEF}" destId="{264DA3CD-D236-46C4-AADD-1A66887BBB5B}" srcOrd="1" destOrd="0" parTransId="{1B41370A-4AFF-45C0-863D-B356F7398154}" sibTransId="{0BBB416B-5C54-4245-90AA-1B19AE67615C}"/>
    <dgm:cxn modelId="{EB06792F-C94F-4F40-8F99-52FEABF3DF31}" type="presOf" srcId="{13DB2ECB-6A29-4C24-A537-DAF0921CF303}" destId="{D629EF7C-00A7-4723-BF9F-28888864A55D}" srcOrd="0" destOrd="0" presId="urn:microsoft.com/office/officeart/2005/8/layout/hList1"/>
    <dgm:cxn modelId="{D24EC02F-2D67-4619-8366-734FABD8CE42}" type="presOf" srcId="{3C2667EC-5050-4084-9C73-ED2390E4683F}" destId="{2E95F0EC-6D86-472A-B744-6F3020A8494B}" srcOrd="0" destOrd="1" presId="urn:microsoft.com/office/officeart/2005/8/layout/hList1"/>
    <dgm:cxn modelId="{8EA10B31-4FB8-4A6D-9B38-C822EB24389F}" type="presOf" srcId="{3900D6AB-4631-4843-B4F4-57F491BA7556}" destId="{785B5B35-2DB7-4C6F-A92A-2BCD32F50417}" srcOrd="0" destOrd="0" presId="urn:microsoft.com/office/officeart/2005/8/layout/hList1"/>
    <dgm:cxn modelId="{FF240C33-78E5-4577-99CC-64FB33693FC9}" srcId="{228B70D9-4651-4937-B572-952FBBE269A3}" destId="{AFE5771B-1C2C-4498-A203-3B27F487A6FF}" srcOrd="2" destOrd="0" parTransId="{3489B239-DD6B-4E65-A77E-892ACBF7B252}" sibTransId="{EE8280AD-CE55-489D-AC26-6902AF0EC7FA}"/>
    <dgm:cxn modelId="{BED78334-6AFA-4787-ACA6-4C8EAAFC6207}" srcId="{A255B2E0-7B4B-46B5-A4E3-8CBED1296AB2}" destId="{FAADC133-7F66-4A84-8BEE-88535503F022}" srcOrd="0" destOrd="0" parTransId="{C0C2FB3A-7F6B-44A7-B101-434BDA3E5522}" sibTransId="{8AF060C9-C182-4630-84FB-FB99B1277E10}"/>
    <dgm:cxn modelId="{81DB0660-FEE0-4E54-AC76-FA9A8CA76557}" type="presOf" srcId="{1ADB3598-91CB-43B0-81DF-F6997B5AD7AA}" destId="{E18E7FFC-20ED-4953-9BAB-466576D2BEEF}" srcOrd="0" destOrd="3" presId="urn:microsoft.com/office/officeart/2005/8/layout/hList1"/>
    <dgm:cxn modelId="{68134F41-455F-46DA-80B9-6242741F0CFE}" srcId="{FAADC133-7F66-4A84-8BEE-88535503F022}" destId="{6B4E2CDE-8411-459A-84EB-978988738839}" srcOrd="3" destOrd="0" parTransId="{47ECA0AC-BCFB-45FA-8C68-31EF526426F6}" sibTransId="{D7F45E57-9DD5-4264-B659-DA6903A556C9}"/>
    <dgm:cxn modelId="{CBF1B248-2BBA-4E3C-B60D-1A25BF314DD7}" srcId="{FAADC133-7F66-4A84-8BEE-88535503F022}" destId="{3C2667EC-5050-4084-9C73-ED2390E4683F}" srcOrd="1" destOrd="0" parTransId="{C22127D2-FC84-4151-BF2D-388ECA214507}" sibTransId="{ED59D9FE-BAEC-434A-9851-7B65590393A4}"/>
    <dgm:cxn modelId="{AB8CB54A-0AED-4810-A3BD-8A53D510A859}" srcId="{FAADC133-7F66-4A84-8BEE-88535503F022}" destId="{813A6B53-5FE9-4DE8-A444-A2EE4476E842}" srcOrd="2" destOrd="0" parTransId="{623CF6A3-765D-44B4-B5D1-252C71F48C0E}" sibTransId="{AF0D7DA4-8FAC-46EF-ACE7-9354D76200CE}"/>
    <dgm:cxn modelId="{F40FEB6B-CA4E-4669-BBC0-663AC0A385D6}" type="presOf" srcId="{65571426-61FE-44BE-B361-0AAF73A532A2}" destId="{2E95F0EC-6D86-472A-B744-6F3020A8494B}" srcOrd="0" destOrd="0" presId="urn:microsoft.com/office/officeart/2005/8/layout/hList1"/>
    <dgm:cxn modelId="{7B860C4D-3895-450C-B308-6BB5C5424EE8}" srcId="{13DB2ECB-6A29-4C24-A537-DAF0921CF303}" destId="{A9B0083A-AFE8-4652-A3C5-F1DBA7F942A0}" srcOrd="3" destOrd="0" parTransId="{10B11C4F-530C-4E26-9B28-8D065D88DCE1}" sibTransId="{F5D8A86E-176B-401D-9547-64DA8BBBD185}"/>
    <dgm:cxn modelId="{15496871-F2B7-4BDC-B7C9-A94975B0778A}" type="presOf" srcId="{53FD5983-322D-4E2B-BE42-74E8DBBA8CEF}" destId="{EB5AF7E6-F670-4F24-AC33-245708F1CCE9}" srcOrd="0" destOrd="0" presId="urn:microsoft.com/office/officeart/2005/8/layout/hList1"/>
    <dgm:cxn modelId="{95D77851-316B-4AA6-9E6F-AD3A9B3DAD3A}" srcId="{978E68EA-BBDC-4FF4-BC70-4DA62A5314C2}" destId="{557A2677-3547-4FDC-BFF0-1BD658E46280}" srcOrd="1" destOrd="0" parTransId="{DB89CE38-1520-4BCA-975D-EA6C330DAE53}" sibTransId="{6040B83B-2410-449E-882E-171B05F11E59}"/>
    <dgm:cxn modelId="{DD36D352-4F82-4601-BCF5-DA8458048BC7}" srcId="{FAADC133-7F66-4A84-8BEE-88535503F022}" destId="{534AAF21-106F-4709-82A2-AB74281B4AEC}" srcOrd="4" destOrd="0" parTransId="{D4DED70E-973A-4C95-AA93-B351303D1B94}" sibTransId="{63A4F541-167A-49AA-9B7A-C8F9FC233633}"/>
    <dgm:cxn modelId="{1A0DDE56-D24F-4DEB-8197-FDF7B256E9C3}" type="presOf" srcId="{08F8AFB0-EF56-4142-9434-4AB748CA30F6}" destId="{2E95F0EC-6D86-472A-B744-6F3020A8494B}" srcOrd="0" destOrd="8" presId="urn:microsoft.com/office/officeart/2005/8/layout/hList1"/>
    <dgm:cxn modelId="{FDAC4457-90FB-4D1A-92D8-C1362C0CA994}" srcId="{13DB2ECB-6A29-4C24-A537-DAF0921CF303}" destId="{52145EC7-BB52-48C7-B185-9587F90D2C6E}" srcOrd="2" destOrd="0" parTransId="{298A5862-F4C2-4F51-A7AB-E834F6056668}" sibTransId="{207768CF-2DC5-4649-B2F6-22FE8B3D78C2}"/>
    <dgm:cxn modelId="{0594245A-A059-47BA-9FE5-58486E28F699}" type="presOf" srcId="{978E68EA-BBDC-4FF4-BC70-4DA62A5314C2}" destId="{B8780229-C93C-44E0-BEA9-C4213642A12B}" srcOrd="0" destOrd="0" presId="urn:microsoft.com/office/officeart/2005/8/layout/hList1"/>
    <dgm:cxn modelId="{C1DA3A7C-60F9-486D-A260-2F260E3C1FA0}" type="presOf" srcId="{7C95FAD4-93D8-48D8-AA5C-811112B7B839}" destId="{785B5B35-2DB7-4C6F-A92A-2BCD32F50417}" srcOrd="0" destOrd="1" presId="urn:microsoft.com/office/officeart/2005/8/layout/hList1"/>
    <dgm:cxn modelId="{E1ED6B7C-BCF9-4D4C-92F5-717BEC5D3E72}" type="presOf" srcId="{6B4E2CDE-8411-459A-84EB-978988738839}" destId="{2E95F0EC-6D86-472A-B744-6F3020A8494B}" srcOrd="0" destOrd="3" presId="urn:microsoft.com/office/officeart/2005/8/layout/hList1"/>
    <dgm:cxn modelId="{14515F7F-9B33-4C8A-BC13-9F69B68A9E2B}" type="presOf" srcId="{534AAF21-106F-4709-82A2-AB74281B4AEC}" destId="{2E95F0EC-6D86-472A-B744-6F3020A8494B}" srcOrd="0" destOrd="4" presId="urn:microsoft.com/office/officeart/2005/8/layout/hList1"/>
    <dgm:cxn modelId="{4167E282-C93F-4E3F-A008-CABB4B32ECEA}" srcId="{13DB2ECB-6A29-4C24-A537-DAF0921CF303}" destId="{562D5F53-A0CE-4565-BF3A-5425D49EC431}" srcOrd="0" destOrd="0" parTransId="{28FBEDE6-1E35-419F-BE64-ADA88C37CD83}" sibTransId="{F12ADAC3-AA8E-4486-8231-888ED858F62D}"/>
    <dgm:cxn modelId="{B3CCCD85-7C49-4DB0-B41B-A934F85D7495}" type="presOf" srcId="{5ABC30D8-2B30-43CA-A4B0-6772D86ED740}" destId="{B686C8FB-8627-471D-98DC-02D5AEB65B11}" srcOrd="0" destOrd="1" presId="urn:microsoft.com/office/officeart/2005/8/layout/hList1"/>
    <dgm:cxn modelId="{F4557196-51C6-417E-82F5-309626857352}" srcId="{13DB2ECB-6A29-4C24-A537-DAF0921CF303}" destId="{5ABC30D8-2B30-43CA-A4B0-6772D86ED740}" srcOrd="1" destOrd="0" parTransId="{3E795074-21A6-4AA0-9C8A-E47CF46DC7D6}" sibTransId="{8A215D7B-0867-4629-B9F3-CFFEB436C5DA}"/>
    <dgm:cxn modelId="{D67F07A0-61CD-4010-94BA-B7B7B9AD1C59}" srcId="{FAADC133-7F66-4A84-8BEE-88535503F022}" destId="{D850788B-F081-48A4-9AB1-07484D21A9F7}" srcOrd="5" destOrd="0" parTransId="{68A7A0E8-2773-4FF0-A8EE-1D49509C0F79}" sibTransId="{FF759F1D-84A6-4E8C-B10B-C6E5D3369D0D}"/>
    <dgm:cxn modelId="{20CBF2A7-4F30-4045-A07E-CF8BBB7500E7}" type="presOf" srcId="{562D5F53-A0CE-4565-BF3A-5425D49EC431}" destId="{B686C8FB-8627-471D-98DC-02D5AEB65B11}" srcOrd="0" destOrd="0" presId="urn:microsoft.com/office/officeart/2005/8/layout/hList1"/>
    <dgm:cxn modelId="{669723AB-B103-46DC-AD1A-307AC662A736}" srcId="{A255B2E0-7B4B-46B5-A4E3-8CBED1296AB2}" destId="{53FD5983-322D-4E2B-BE42-74E8DBBA8CEF}" srcOrd="3" destOrd="0" parTransId="{CA7BCCC1-B0C7-4F8E-B443-BE60B5BEFF62}" sibTransId="{2F97C07A-C2C0-463C-90B4-5F80112D1475}"/>
    <dgm:cxn modelId="{B11D76AC-3C33-44BE-B185-6C39B3137CBF}" type="presOf" srcId="{A255B2E0-7B4B-46B5-A4E3-8CBED1296AB2}" destId="{C790466B-916E-4E3C-9632-57CCA54F5B23}" srcOrd="0" destOrd="0" presId="urn:microsoft.com/office/officeart/2005/8/layout/hList1"/>
    <dgm:cxn modelId="{759E03AF-0664-48B5-BB5B-BE978735A5C6}" srcId="{FAADC133-7F66-4A84-8BEE-88535503F022}" destId="{3C9E8382-5EF4-45CA-8C77-01AABA0D4783}" srcOrd="7" destOrd="0" parTransId="{7602CFC4-BDFB-4891-83AE-2ACD9A876DA8}" sibTransId="{863D7BF5-9AFA-4CE2-A94F-63791BC2D86F}"/>
    <dgm:cxn modelId="{6F6B29B0-A45B-45B8-A978-AF4D7595BCAB}" type="presOf" srcId="{D850788B-F081-48A4-9AB1-07484D21A9F7}" destId="{2E95F0EC-6D86-472A-B744-6F3020A8494B}" srcOrd="0" destOrd="5" presId="urn:microsoft.com/office/officeart/2005/8/layout/hList1"/>
    <dgm:cxn modelId="{293E90B6-507A-48E3-A6AB-8490378D9926}" srcId="{978E68EA-BBDC-4FF4-BC70-4DA62A5314C2}" destId="{F9D58A82-9B25-4F5B-A556-6B6836F1C081}" srcOrd="0" destOrd="0" parTransId="{189B488C-4C79-4199-8D61-03C748089357}" sibTransId="{33139132-E6E5-4060-B7A9-D0AFAE8DCB02}"/>
    <dgm:cxn modelId="{DFDDF2B7-CF8E-4D26-9874-FA8408099AE7}" type="presOf" srcId="{557A2677-3547-4FDC-BFF0-1BD658E46280}" destId="{B8CCAF7A-2596-4314-8C8C-2DDC1F2E4484}" srcOrd="0" destOrd="1" presId="urn:microsoft.com/office/officeart/2005/8/layout/hList1"/>
    <dgm:cxn modelId="{252F38C9-AFE3-4C92-94C9-BDD3FF76B948}" srcId="{FAADC133-7F66-4A84-8BEE-88535503F022}" destId="{A7FE1807-AD2E-4A71-8F89-EE6E62EFC2E8}" srcOrd="6" destOrd="0" parTransId="{8D2D0D95-B1EA-48F9-A7D2-3A619943DE2C}" sibTransId="{90923F0C-FCF6-4FD1-A031-94C38B286F8A}"/>
    <dgm:cxn modelId="{49D0A3C9-22A9-44AE-AD31-21EA0A4656B1}" srcId="{A255B2E0-7B4B-46B5-A4E3-8CBED1296AB2}" destId="{228B70D9-4651-4937-B572-952FBBE269A3}" srcOrd="4" destOrd="0" parTransId="{999240B8-E7F8-4FBD-822C-56CD35641E98}" sibTransId="{6A4258B8-7577-4B0F-9625-576EE153E0F7}"/>
    <dgm:cxn modelId="{200CC2CB-D78F-4ADD-AC5E-E20A6381C03A}" srcId="{228B70D9-4651-4937-B572-952FBBE269A3}" destId="{7C95FAD4-93D8-48D8-AA5C-811112B7B839}" srcOrd="1" destOrd="0" parTransId="{49D958D6-17D5-40EB-85A5-7464A3CEC8B9}" sibTransId="{F5182045-7695-46E3-BA12-92AC6F646358}"/>
    <dgm:cxn modelId="{6CD4B1CC-AA28-4F76-9C15-720B587F3AA7}" type="presOf" srcId="{05A79933-9FCF-4F6E-9747-C1B12F3D0D58}" destId="{E18E7FFC-20ED-4953-9BAB-466576D2BEEF}" srcOrd="0" destOrd="2" presId="urn:microsoft.com/office/officeart/2005/8/layout/hList1"/>
    <dgm:cxn modelId="{0AAC91CD-87D6-46F2-AE9D-68FF036757C5}" type="presOf" srcId="{D41969EF-65D6-4548-ABE9-25907EA5177A}" destId="{785B5B35-2DB7-4C6F-A92A-2BCD32F50417}" srcOrd="0" destOrd="4" presId="urn:microsoft.com/office/officeart/2005/8/layout/hList1"/>
    <dgm:cxn modelId="{E4C45AD0-2FCD-45C7-ABD9-C4F545A04853}" srcId="{FAADC133-7F66-4A84-8BEE-88535503F022}" destId="{08F8AFB0-EF56-4142-9434-4AB748CA30F6}" srcOrd="8" destOrd="0" parTransId="{B8717BC1-A855-4B64-B2BE-16611826B5B2}" sibTransId="{74A9E407-985D-4400-98B5-981E23C5125E}"/>
    <dgm:cxn modelId="{450725D4-F26B-4CA5-AD87-8FBE13E1D105}" srcId="{53FD5983-322D-4E2B-BE42-74E8DBBA8CEF}" destId="{DE6FBD94-5937-4E24-8044-F27A98AA7DD1}" srcOrd="0" destOrd="0" parTransId="{C020C4A2-6218-4D35-AF05-2B03D7AB89D5}" sibTransId="{34009015-2447-47F0-B520-28CEC1FF58A6}"/>
    <dgm:cxn modelId="{CEE98AD6-4827-49BE-9B1C-7637AB072107}" type="presOf" srcId="{264DA3CD-D236-46C4-AADD-1A66887BBB5B}" destId="{E18E7FFC-20ED-4953-9BAB-466576D2BEEF}" srcOrd="0" destOrd="1" presId="urn:microsoft.com/office/officeart/2005/8/layout/hList1"/>
    <dgm:cxn modelId="{21C6C6D7-53CE-4338-A3D7-CD0BB839E815}" type="presOf" srcId="{DE6FBD94-5937-4E24-8044-F27A98AA7DD1}" destId="{E18E7FFC-20ED-4953-9BAB-466576D2BEEF}" srcOrd="0" destOrd="0" presId="urn:microsoft.com/office/officeart/2005/8/layout/hList1"/>
    <dgm:cxn modelId="{C13A7CD8-8F8D-4EC2-B06F-A101970BE0F5}" type="presOf" srcId="{FAADC133-7F66-4A84-8BEE-88535503F022}" destId="{3414ED94-8FA4-4A98-8C1C-52D70DBE3219}" srcOrd="0" destOrd="0" presId="urn:microsoft.com/office/officeart/2005/8/layout/hList1"/>
    <dgm:cxn modelId="{D345CDD8-F57E-4FB8-A064-323638A40E2D}" type="presOf" srcId="{813A6B53-5FE9-4DE8-A444-A2EE4476E842}" destId="{2E95F0EC-6D86-472A-B744-6F3020A8494B}" srcOrd="0" destOrd="2" presId="urn:microsoft.com/office/officeart/2005/8/layout/hList1"/>
    <dgm:cxn modelId="{C8DBE1DD-A79C-4D81-8CE6-C06A714896ED}" srcId="{228B70D9-4651-4937-B572-952FBBE269A3}" destId="{3900D6AB-4631-4843-B4F4-57F491BA7556}" srcOrd="0" destOrd="0" parTransId="{EF70FC72-F799-4D31-B044-BA61FC3E6A2E}" sibTransId="{E90C6687-250E-4536-85E9-929BF1844C19}"/>
    <dgm:cxn modelId="{097CC1DE-562D-42F1-96C1-CBB6567CB0CA}" srcId="{53FD5983-322D-4E2B-BE42-74E8DBBA8CEF}" destId="{1ADB3598-91CB-43B0-81DF-F6997B5AD7AA}" srcOrd="3" destOrd="0" parTransId="{A3AD1F7A-AF8B-4734-A266-DA4301D42B75}" sibTransId="{9BEE77E5-C113-4E78-B963-A368665CFE7C}"/>
    <dgm:cxn modelId="{F61B0FE1-C976-4243-80DF-50E066AAA90A}" type="presOf" srcId="{C2975AE4-2426-406C-A488-94F284284B0D}" destId="{B8CCAF7A-2596-4314-8C8C-2DDC1F2E4484}" srcOrd="0" destOrd="2" presId="urn:microsoft.com/office/officeart/2005/8/layout/hList1"/>
    <dgm:cxn modelId="{16CB2DE5-99E2-4A17-BC5D-74C6D829851E}" srcId="{FAADC133-7F66-4A84-8BEE-88535503F022}" destId="{65571426-61FE-44BE-B361-0AAF73A532A2}" srcOrd="0" destOrd="0" parTransId="{76BAFAA5-19BC-4640-BC1C-82ECEFB23F95}" sibTransId="{622B5D9E-3441-4BCB-9A75-55105CB716F7}"/>
    <dgm:cxn modelId="{F0E81FEB-A460-4B46-91C5-28AEA7E6D7D7}" srcId="{228B70D9-4651-4937-B572-952FBBE269A3}" destId="{D41969EF-65D6-4548-ABE9-25907EA5177A}" srcOrd="4" destOrd="0" parTransId="{69AD242B-2C31-4446-92FC-689CE9112972}" sibTransId="{BEBA8527-026D-47E6-A8A4-CD192E7F3E1B}"/>
    <dgm:cxn modelId="{76D465EE-DB88-427D-B177-12D65B13A83C}" type="presOf" srcId="{F9D58A82-9B25-4F5B-A556-6B6836F1C081}" destId="{B8CCAF7A-2596-4314-8C8C-2DDC1F2E4484}" srcOrd="0" destOrd="0" presId="urn:microsoft.com/office/officeart/2005/8/layout/hList1"/>
    <dgm:cxn modelId="{11E2B4EE-57E9-4470-91FE-9C573D19899B}" srcId="{A255B2E0-7B4B-46B5-A4E3-8CBED1296AB2}" destId="{13DB2ECB-6A29-4C24-A537-DAF0921CF303}" srcOrd="1" destOrd="0" parTransId="{353A0337-91C2-4C29-A56E-AE4D3DAD3D01}" sibTransId="{1324D740-EDE3-45C0-BE07-2BF281AC7296}"/>
    <dgm:cxn modelId="{FB7BBBF3-792F-4F48-AA02-178B7A65DE5A}" type="presOf" srcId="{2BFB3443-CB6D-40A4-AE9D-D954EB50C139}" destId="{785B5B35-2DB7-4C6F-A92A-2BCD32F50417}" srcOrd="0" destOrd="3" presId="urn:microsoft.com/office/officeart/2005/8/layout/hList1"/>
    <dgm:cxn modelId="{77F919F7-D8DB-41DE-8E2A-5FE299A4E3AA}" type="presOf" srcId="{AFE5771B-1C2C-4498-A203-3B27F487A6FF}" destId="{785B5B35-2DB7-4C6F-A92A-2BCD32F50417}" srcOrd="0" destOrd="2" presId="urn:microsoft.com/office/officeart/2005/8/layout/hList1"/>
    <dgm:cxn modelId="{BD1445F8-6E2A-4E9F-8783-F04B6D4B68BE}" srcId="{978E68EA-BBDC-4FF4-BC70-4DA62A5314C2}" destId="{C2975AE4-2426-406C-A488-94F284284B0D}" srcOrd="2" destOrd="0" parTransId="{22C2DC9E-69EA-4FF8-A43E-26FF86701EE4}" sibTransId="{0BD8F100-589F-4CD7-BBAC-DB8838D63A17}"/>
    <dgm:cxn modelId="{3DB6B5F9-C6D8-4FAD-B08A-2CC1D0F6AEC6}" type="presOf" srcId="{0F84E137-8A66-43AB-9041-C8B8D4D2B367}" destId="{785B5B35-2DB7-4C6F-A92A-2BCD32F50417}" srcOrd="0" destOrd="5" presId="urn:microsoft.com/office/officeart/2005/8/layout/hList1"/>
    <dgm:cxn modelId="{33D9DBFB-2CFB-4FBC-8242-D330459D2544}" type="presOf" srcId="{77DA4F15-43FB-465B-A950-345174AFCF11}" destId="{E18E7FFC-20ED-4953-9BAB-466576D2BEEF}" srcOrd="0" destOrd="4" presId="urn:microsoft.com/office/officeart/2005/8/layout/hList1"/>
    <dgm:cxn modelId="{F8CD9FFD-69E6-4620-841C-FFAB3F935CC0}" type="presOf" srcId="{3C9E8382-5EF4-45CA-8C77-01AABA0D4783}" destId="{2E95F0EC-6D86-472A-B744-6F3020A8494B}" srcOrd="0" destOrd="7" presId="urn:microsoft.com/office/officeart/2005/8/layout/hList1"/>
    <dgm:cxn modelId="{E0F30A2F-B522-448D-9B6B-FDBE2F2755C5}" type="presParOf" srcId="{C790466B-916E-4E3C-9632-57CCA54F5B23}" destId="{54C17056-24C0-4A04-AD1E-CAB5C31B57AC}" srcOrd="0" destOrd="0" presId="urn:microsoft.com/office/officeart/2005/8/layout/hList1"/>
    <dgm:cxn modelId="{4244FFF8-D50A-4E93-A6B3-5D5994553AAD}" type="presParOf" srcId="{54C17056-24C0-4A04-AD1E-CAB5C31B57AC}" destId="{3414ED94-8FA4-4A98-8C1C-52D70DBE3219}" srcOrd="0" destOrd="0" presId="urn:microsoft.com/office/officeart/2005/8/layout/hList1"/>
    <dgm:cxn modelId="{B05423BF-ECFC-4FA1-B875-65173C72BC6D}" type="presParOf" srcId="{54C17056-24C0-4A04-AD1E-CAB5C31B57AC}" destId="{2E95F0EC-6D86-472A-B744-6F3020A8494B}" srcOrd="1" destOrd="0" presId="urn:microsoft.com/office/officeart/2005/8/layout/hList1"/>
    <dgm:cxn modelId="{A4539ED1-07A7-4C04-A407-C23ABDE4ED66}" type="presParOf" srcId="{C790466B-916E-4E3C-9632-57CCA54F5B23}" destId="{682DB058-6297-4EB2-BA42-EB7085B7E518}" srcOrd="1" destOrd="0" presId="urn:microsoft.com/office/officeart/2005/8/layout/hList1"/>
    <dgm:cxn modelId="{C7E921CB-763F-436B-BB06-75E901E08668}" type="presParOf" srcId="{C790466B-916E-4E3C-9632-57CCA54F5B23}" destId="{541DB2AE-15DC-469F-9895-1A21F7223064}" srcOrd="2" destOrd="0" presId="urn:microsoft.com/office/officeart/2005/8/layout/hList1"/>
    <dgm:cxn modelId="{2F9B802E-AD08-4D99-BD8D-978F6B0ED19E}" type="presParOf" srcId="{541DB2AE-15DC-469F-9895-1A21F7223064}" destId="{D629EF7C-00A7-4723-BF9F-28888864A55D}" srcOrd="0" destOrd="0" presId="urn:microsoft.com/office/officeart/2005/8/layout/hList1"/>
    <dgm:cxn modelId="{B16BD621-09CC-43F1-AB66-704E670BB262}" type="presParOf" srcId="{541DB2AE-15DC-469F-9895-1A21F7223064}" destId="{B686C8FB-8627-471D-98DC-02D5AEB65B11}" srcOrd="1" destOrd="0" presId="urn:microsoft.com/office/officeart/2005/8/layout/hList1"/>
    <dgm:cxn modelId="{239413CA-CA51-4B12-B650-9177993E1428}" type="presParOf" srcId="{C790466B-916E-4E3C-9632-57CCA54F5B23}" destId="{8E153116-74FC-4ABF-BA1E-616DC9D3741F}" srcOrd="3" destOrd="0" presId="urn:microsoft.com/office/officeart/2005/8/layout/hList1"/>
    <dgm:cxn modelId="{E94CF74A-EDDD-47E4-8EF6-822E537C2C35}" type="presParOf" srcId="{C790466B-916E-4E3C-9632-57CCA54F5B23}" destId="{2CCC5D7C-6818-4598-8635-C42F90F1E373}" srcOrd="4" destOrd="0" presId="urn:microsoft.com/office/officeart/2005/8/layout/hList1"/>
    <dgm:cxn modelId="{EC4FD256-9739-4FA2-A4AB-EEC73016768C}" type="presParOf" srcId="{2CCC5D7C-6818-4598-8635-C42F90F1E373}" destId="{B8780229-C93C-44E0-BEA9-C4213642A12B}" srcOrd="0" destOrd="0" presId="urn:microsoft.com/office/officeart/2005/8/layout/hList1"/>
    <dgm:cxn modelId="{DC8E2226-F7A6-473A-93F3-D60D741DA9BD}" type="presParOf" srcId="{2CCC5D7C-6818-4598-8635-C42F90F1E373}" destId="{B8CCAF7A-2596-4314-8C8C-2DDC1F2E4484}" srcOrd="1" destOrd="0" presId="urn:microsoft.com/office/officeart/2005/8/layout/hList1"/>
    <dgm:cxn modelId="{38BB69E4-049F-456B-AA4A-FB4A1B8A7CC4}" type="presParOf" srcId="{C790466B-916E-4E3C-9632-57CCA54F5B23}" destId="{A5B124B1-2F26-43E8-B338-3DDA68CBF2E2}" srcOrd="5" destOrd="0" presId="urn:microsoft.com/office/officeart/2005/8/layout/hList1"/>
    <dgm:cxn modelId="{57623EDD-8E9B-46F2-9072-69072BF196D2}" type="presParOf" srcId="{C790466B-916E-4E3C-9632-57CCA54F5B23}" destId="{9C5AAFA7-0366-4CA9-839B-6EDE18E66FFB}" srcOrd="6" destOrd="0" presId="urn:microsoft.com/office/officeart/2005/8/layout/hList1"/>
    <dgm:cxn modelId="{2387BCE5-1F31-4118-B714-FFBA002D8157}" type="presParOf" srcId="{9C5AAFA7-0366-4CA9-839B-6EDE18E66FFB}" destId="{EB5AF7E6-F670-4F24-AC33-245708F1CCE9}" srcOrd="0" destOrd="0" presId="urn:microsoft.com/office/officeart/2005/8/layout/hList1"/>
    <dgm:cxn modelId="{20B8AA15-A767-48E5-BE47-35E87D6F59A4}" type="presParOf" srcId="{9C5AAFA7-0366-4CA9-839B-6EDE18E66FFB}" destId="{E18E7FFC-20ED-4953-9BAB-466576D2BEEF}" srcOrd="1" destOrd="0" presId="urn:microsoft.com/office/officeart/2005/8/layout/hList1"/>
    <dgm:cxn modelId="{FCFB703A-DD0E-4235-8CF0-3C984C0AE521}" type="presParOf" srcId="{C790466B-916E-4E3C-9632-57CCA54F5B23}" destId="{823FDBB7-649C-40E5-AD42-182984E9FBF2}" srcOrd="7" destOrd="0" presId="urn:microsoft.com/office/officeart/2005/8/layout/hList1"/>
    <dgm:cxn modelId="{B080024E-5817-41C0-B8E4-239E5C26318B}" type="presParOf" srcId="{C790466B-916E-4E3C-9632-57CCA54F5B23}" destId="{A1E42C58-EFFC-4AD3-B608-81AEADD4E64C}" srcOrd="8" destOrd="0" presId="urn:microsoft.com/office/officeart/2005/8/layout/hList1"/>
    <dgm:cxn modelId="{3BFCFC42-A658-4BE6-8589-608F36CF32D1}" type="presParOf" srcId="{A1E42C58-EFFC-4AD3-B608-81AEADD4E64C}" destId="{369C31B7-B582-47B7-A396-274D2AF8087A}" srcOrd="0" destOrd="0" presId="urn:microsoft.com/office/officeart/2005/8/layout/hList1"/>
    <dgm:cxn modelId="{9FAB9D53-BF66-4114-9FF7-39AEEE9DEF04}" type="presParOf" srcId="{A1E42C58-EFFC-4AD3-B608-81AEADD4E64C}" destId="{785B5B35-2DB7-4C6F-A92A-2BCD32F504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1917C3-E638-4B87-8591-AFFE2B4F723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3F9688-FAAE-4A83-9256-A05827AB33BE}">
      <dgm:prSet phldrT="[Text]"/>
      <dgm:spPr/>
      <dgm:t>
        <a:bodyPr/>
        <a:lstStyle/>
        <a:p>
          <a:r>
            <a:rPr lang="en-US" dirty="0"/>
            <a:t>ISNULL()</a:t>
          </a:r>
        </a:p>
      </dgm:t>
    </dgm:pt>
    <dgm:pt modelId="{1C6A17BA-6F4B-474D-B3EB-DCD78D93201E}" type="parTrans" cxnId="{633E8D92-36DC-456C-8E08-854E5389915F}">
      <dgm:prSet/>
      <dgm:spPr/>
      <dgm:t>
        <a:bodyPr/>
        <a:lstStyle/>
        <a:p>
          <a:endParaRPr lang="en-US"/>
        </a:p>
      </dgm:t>
    </dgm:pt>
    <dgm:pt modelId="{06CD6B43-1460-49C0-AB7C-67A4487A7951}" type="sibTrans" cxnId="{633E8D92-36DC-456C-8E08-854E5389915F}">
      <dgm:prSet/>
      <dgm:spPr/>
      <dgm:t>
        <a:bodyPr/>
        <a:lstStyle/>
        <a:p>
          <a:endParaRPr lang="en-US"/>
        </a:p>
      </dgm:t>
    </dgm:pt>
    <dgm:pt modelId="{1365789D-B57F-4338-ACF0-3257B3D4F7EF}">
      <dgm:prSet phldrT="[Text]"/>
      <dgm:spPr/>
      <dgm:t>
        <a:bodyPr/>
        <a:lstStyle/>
        <a:p>
          <a:r>
            <a:rPr lang="en-US" dirty="0"/>
            <a:t>Is the easiest function to replace a null value with a desired value</a:t>
          </a:r>
        </a:p>
      </dgm:t>
    </dgm:pt>
    <dgm:pt modelId="{C755B243-9216-48EE-9551-B4FDD843A0E1}" type="parTrans" cxnId="{1B363AA9-9EA3-477C-A709-0614105F62C0}">
      <dgm:prSet/>
      <dgm:spPr/>
      <dgm:t>
        <a:bodyPr/>
        <a:lstStyle/>
        <a:p>
          <a:endParaRPr lang="en-US"/>
        </a:p>
      </dgm:t>
    </dgm:pt>
    <dgm:pt modelId="{0A9B8D57-924A-4FD8-9932-2E8039FE51C3}" type="sibTrans" cxnId="{1B363AA9-9EA3-477C-A709-0614105F62C0}">
      <dgm:prSet/>
      <dgm:spPr/>
      <dgm:t>
        <a:bodyPr/>
        <a:lstStyle/>
        <a:p>
          <a:endParaRPr lang="en-US"/>
        </a:p>
      </dgm:t>
    </dgm:pt>
    <dgm:pt modelId="{D8D8FBF1-86A8-4A9D-8723-4C4191316CDA}">
      <dgm:prSet phldrT="[Text]"/>
      <dgm:spPr/>
      <dgm:t>
        <a:bodyPr/>
        <a:lstStyle/>
        <a:p>
          <a:r>
            <a:rPr lang="en-US" dirty="0"/>
            <a:t>Syntax:             Select ISNULL(expression or column name, new value ) AS </a:t>
          </a:r>
          <a:r>
            <a:rPr lang="en-US" dirty="0" err="1"/>
            <a:t>ColName</a:t>
          </a:r>
          <a:endParaRPr lang="en-US" dirty="0"/>
        </a:p>
      </dgm:t>
    </dgm:pt>
    <dgm:pt modelId="{FB125D20-B617-4EEE-8FBF-3C631BF68560}" type="parTrans" cxnId="{9FC4B53B-29D0-441C-B30F-04F8A5F913CA}">
      <dgm:prSet/>
      <dgm:spPr/>
      <dgm:t>
        <a:bodyPr/>
        <a:lstStyle/>
        <a:p>
          <a:endParaRPr lang="en-US"/>
        </a:p>
      </dgm:t>
    </dgm:pt>
    <dgm:pt modelId="{90511828-04D0-43A9-ADA6-15242BF83C09}" type="sibTrans" cxnId="{9FC4B53B-29D0-441C-B30F-04F8A5F913CA}">
      <dgm:prSet/>
      <dgm:spPr/>
      <dgm:t>
        <a:bodyPr/>
        <a:lstStyle/>
        <a:p>
          <a:endParaRPr lang="en-US"/>
        </a:p>
      </dgm:t>
    </dgm:pt>
    <dgm:pt modelId="{77D00ED3-1AF1-4E70-8A13-EA08EECA4FA8}">
      <dgm:prSet phldrT="[Text]"/>
      <dgm:spPr/>
      <dgm:t>
        <a:bodyPr/>
        <a:lstStyle/>
        <a:p>
          <a:r>
            <a:rPr lang="en-US" dirty="0"/>
            <a:t>CASE()</a:t>
          </a:r>
        </a:p>
      </dgm:t>
    </dgm:pt>
    <dgm:pt modelId="{EA0EE30C-7B9F-437B-A920-C573A307A33C}" type="parTrans" cxnId="{BFAAC451-0F40-4F5C-A3E9-31159FC14B20}">
      <dgm:prSet/>
      <dgm:spPr/>
      <dgm:t>
        <a:bodyPr/>
        <a:lstStyle/>
        <a:p>
          <a:endParaRPr lang="en-US"/>
        </a:p>
      </dgm:t>
    </dgm:pt>
    <dgm:pt modelId="{D9FB51F6-4ADB-45BD-A54D-78A900658E0A}" type="sibTrans" cxnId="{BFAAC451-0F40-4F5C-A3E9-31159FC14B20}">
      <dgm:prSet/>
      <dgm:spPr/>
      <dgm:t>
        <a:bodyPr/>
        <a:lstStyle/>
        <a:p>
          <a:endParaRPr lang="en-US"/>
        </a:p>
      </dgm:t>
    </dgm:pt>
    <dgm:pt modelId="{BAC3D570-75E5-4F29-A3FA-EBB7AC09FDDA}">
      <dgm:prSet phldrT="[Text]"/>
      <dgm:spPr/>
      <dgm:t>
        <a:bodyPr/>
        <a:lstStyle/>
        <a:p>
          <a:r>
            <a:rPr lang="en-US" dirty="0"/>
            <a:t>Syntax: Case when expression Then ‘ ‘ Else ‘ ‘ END</a:t>
          </a:r>
        </a:p>
      </dgm:t>
    </dgm:pt>
    <dgm:pt modelId="{36E746CC-9D59-4388-B980-215D0D74212C}" type="parTrans" cxnId="{9F851503-76B6-4C52-93D4-FDE21CD328D9}">
      <dgm:prSet/>
      <dgm:spPr/>
      <dgm:t>
        <a:bodyPr/>
        <a:lstStyle/>
        <a:p>
          <a:endParaRPr lang="en-US"/>
        </a:p>
      </dgm:t>
    </dgm:pt>
    <dgm:pt modelId="{2F33287B-86ED-42EF-96E0-94F09355B5B6}" type="sibTrans" cxnId="{9F851503-76B6-4C52-93D4-FDE21CD328D9}">
      <dgm:prSet/>
      <dgm:spPr/>
      <dgm:t>
        <a:bodyPr/>
        <a:lstStyle/>
        <a:p>
          <a:endParaRPr lang="en-US"/>
        </a:p>
      </dgm:t>
    </dgm:pt>
    <dgm:pt modelId="{9A4E23A0-D1A1-4DF4-94A0-152CC3D1B25A}">
      <dgm:prSet phldrT="[Text]"/>
      <dgm:spPr/>
      <dgm:t>
        <a:bodyPr/>
        <a:lstStyle/>
        <a:p>
          <a:r>
            <a:rPr lang="en-US" dirty="0"/>
            <a:t>COALESCE()</a:t>
          </a:r>
        </a:p>
      </dgm:t>
    </dgm:pt>
    <dgm:pt modelId="{B8FD1F89-5FD5-4AA0-94B2-D80A2B7240D9}" type="parTrans" cxnId="{895D16C7-0BB1-4F57-B12D-6B52BA8AC970}">
      <dgm:prSet/>
      <dgm:spPr/>
      <dgm:t>
        <a:bodyPr/>
        <a:lstStyle/>
        <a:p>
          <a:endParaRPr lang="en-US"/>
        </a:p>
      </dgm:t>
    </dgm:pt>
    <dgm:pt modelId="{A6D5FE4B-ED59-436D-BD64-94E09680A00F}" type="sibTrans" cxnId="{895D16C7-0BB1-4F57-B12D-6B52BA8AC970}">
      <dgm:prSet/>
      <dgm:spPr/>
      <dgm:t>
        <a:bodyPr/>
        <a:lstStyle/>
        <a:p>
          <a:endParaRPr lang="en-US"/>
        </a:p>
      </dgm:t>
    </dgm:pt>
    <dgm:pt modelId="{3194AE62-02E5-444D-AEA5-D6B32C71B067}">
      <dgm:prSet phldrT="[Text]"/>
      <dgm:spPr/>
      <dgm:t>
        <a:bodyPr/>
        <a:lstStyle/>
        <a:p>
          <a:r>
            <a:rPr lang="en-US" dirty="0"/>
            <a:t>Is used to return 1st non null value</a:t>
          </a:r>
        </a:p>
      </dgm:t>
    </dgm:pt>
    <dgm:pt modelId="{0153486D-1320-4346-AF8F-DC491AEFFD3A}" type="parTrans" cxnId="{303729C5-13A1-43C6-A792-BB17186F5605}">
      <dgm:prSet/>
      <dgm:spPr/>
      <dgm:t>
        <a:bodyPr/>
        <a:lstStyle/>
        <a:p>
          <a:endParaRPr lang="en-US"/>
        </a:p>
      </dgm:t>
    </dgm:pt>
    <dgm:pt modelId="{7AC5A4AD-50F3-4F13-8F03-5C05DBF0EC23}" type="sibTrans" cxnId="{303729C5-13A1-43C6-A792-BB17186F5605}">
      <dgm:prSet/>
      <dgm:spPr/>
      <dgm:t>
        <a:bodyPr/>
        <a:lstStyle/>
        <a:p>
          <a:endParaRPr lang="en-US"/>
        </a:p>
      </dgm:t>
    </dgm:pt>
    <dgm:pt modelId="{480A2F0E-0615-46AE-926C-B44E6DFD22D8}">
      <dgm:prSet phldrT="[Text]"/>
      <dgm:spPr/>
      <dgm:t>
        <a:bodyPr/>
        <a:lstStyle/>
        <a:p>
          <a:r>
            <a:rPr lang="en-US" dirty="0"/>
            <a:t>Syntax: select coalesce(Col, </a:t>
          </a:r>
          <a:r>
            <a:rPr lang="en-US" dirty="0" err="1"/>
            <a:t>NewValue</a:t>
          </a:r>
          <a:r>
            <a:rPr lang="en-US" dirty="0"/>
            <a:t>')</a:t>
          </a:r>
        </a:p>
      </dgm:t>
    </dgm:pt>
    <dgm:pt modelId="{205EEEC1-4CB7-4332-9CF3-7037DE6E5ADB}" type="parTrans" cxnId="{E2F74B92-3A62-4781-A5D7-4E4E2BCABA63}">
      <dgm:prSet/>
      <dgm:spPr/>
      <dgm:t>
        <a:bodyPr/>
        <a:lstStyle/>
        <a:p>
          <a:endParaRPr lang="en-US"/>
        </a:p>
      </dgm:t>
    </dgm:pt>
    <dgm:pt modelId="{56D16D99-C696-443F-811A-C1AF1EDE6683}" type="sibTrans" cxnId="{E2F74B92-3A62-4781-A5D7-4E4E2BCABA63}">
      <dgm:prSet/>
      <dgm:spPr/>
      <dgm:t>
        <a:bodyPr/>
        <a:lstStyle/>
        <a:p>
          <a:endParaRPr lang="en-US"/>
        </a:p>
      </dgm:t>
    </dgm:pt>
    <dgm:pt modelId="{4AEAC592-CB6D-4173-A957-3322BF93824E}">
      <dgm:prSet/>
      <dgm:spPr/>
      <dgm:t>
        <a:bodyPr/>
        <a:lstStyle/>
        <a:p>
          <a:endParaRPr lang="en-US" dirty="0"/>
        </a:p>
      </dgm:t>
    </dgm:pt>
    <dgm:pt modelId="{F325AFFD-DB69-45BD-ACC7-DE0E0951354C}" type="parTrans" cxnId="{8C99C0BC-31E8-406A-9E0C-370CF274FE2A}">
      <dgm:prSet/>
      <dgm:spPr/>
      <dgm:t>
        <a:bodyPr/>
        <a:lstStyle/>
        <a:p>
          <a:endParaRPr lang="en-US"/>
        </a:p>
      </dgm:t>
    </dgm:pt>
    <dgm:pt modelId="{F485ADE3-80B4-41E7-A426-CA98EAE2CFF5}" type="sibTrans" cxnId="{8C99C0BC-31E8-406A-9E0C-370CF274FE2A}">
      <dgm:prSet/>
      <dgm:spPr/>
      <dgm:t>
        <a:bodyPr/>
        <a:lstStyle/>
        <a:p>
          <a:endParaRPr lang="en-US"/>
        </a:p>
      </dgm:t>
    </dgm:pt>
    <dgm:pt modelId="{DD3C4D1D-4A11-4403-8D8A-11D03DBFB9F8}">
      <dgm:prSet/>
      <dgm:spPr/>
      <dgm:t>
        <a:bodyPr/>
        <a:lstStyle/>
        <a:p>
          <a:endParaRPr lang="en-US" dirty="0"/>
        </a:p>
      </dgm:t>
    </dgm:pt>
    <dgm:pt modelId="{42AB04E1-B635-4A07-9E6D-295357897B9E}" type="parTrans" cxnId="{AF3A75FE-B47D-4BD7-BA76-0B988C3B8C98}">
      <dgm:prSet/>
      <dgm:spPr/>
      <dgm:t>
        <a:bodyPr/>
        <a:lstStyle/>
        <a:p>
          <a:endParaRPr lang="en-US"/>
        </a:p>
      </dgm:t>
    </dgm:pt>
    <dgm:pt modelId="{0859C6D7-4127-4B7C-AB84-455502F4BA7C}" type="sibTrans" cxnId="{AF3A75FE-B47D-4BD7-BA76-0B988C3B8C98}">
      <dgm:prSet/>
      <dgm:spPr/>
      <dgm:t>
        <a:bodyPr/>
        <a:lstStyle/>
        <a:p>
          <a:endParaRPr lang="en-US"/>
        </a:p>
      </dgm:t>
    </dgm:pt>
    <dgm:pt modelId="{70CFC3B5-A7A3-483D-852F-810F58605803}" type="pres">
      <dgm:prSet presAssocID="{941917C3-E638-4B87-8591-AFFE2B4F7235}" presName="Name0" presStyleCnt="0">
        <dgm:presLayoutVars>
          <dgm:dir/>
          <dgm:animLvl val="lvl"/>
          <dgm:resizeHandles val="exact"/>
        </dgm:presLayoutVars>
      </dgm:prSet>
      <dgm:spPr/>
    </dgm:pt>
    <dgm:pt modelId="{DF1B37BE-8635-4E99-83F5-13378E2ACBC2}" type="pres">
      <dgm:prSet presAssocID="{513F9688-FAAE-4A83-9256-A05827AB33BE}" presName="composite" presStyleCnt="0"/>
      <dgm:spPr/>
    </dgm:pt>
    <dgm:pt modelId="{DB4BE2D9-D177-4778-A1A5-68F1C8756889}" type="pres">
      <dgm:prSet presAssocID="{513F9688-FAAE-4A83-9256-A05827AB33B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70E1D79-2148-4768-96EC-79A9EA3A1BB1}" type="pres">
      <dgm:prSet presAssocID="{513F9688-FAAE-4A83-9256-A05827AB33BE}" presName="desTx" presStyleLbl="alignAccFollowNode1" presStyleIdx="0" presStyleCnt="3">
        <dgm:presLayoutVars>
          <dgm:bulletEnabled val="1"/>
        </dgm:presLayoutVars>
      </dgm:prSet>
      <dgm:spPr/>
    </dgm:pt>
    <dgm:pt modelId="{EFD9FBAB-0026-46F9-B56A-66284C3B1DDA}" type="pres">
      <dgm:prSet presAssocID="{06CD6B43-1460-49C0-AB7C-67A4487A7951}" presName="space" presStyleCnt="0"/>
      <dgm:spPr/>
    </dgm:pt>
    <dgm:pt modelId="{77FFEF9E-990A-41C6-8B1E-0C4EF670E06B}" type="pres">
      <dgm:prSet presAssocID="{77D00ED3-1AF1-4E70-8A13-EA08EECA4FA8}" presName="composite" presStyleCnt="0"/>
      <dgm:spPr/>
    </dgm:pt>
    <dgm:pt modelId="{6B229931-75D5-40A4-A8E2-24098EAD8402}" type="pres">
      <dgm:prSet presAssocID="{77D00ED3-1AF1-4E70-8A13-EA08EECA4FA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EBBFA4-813B-491F-A020-A04D2BE8029A}" type="pres">
      <dgm:prSet presAssocID="{77D00ED3-1AF1-4E70-8A13-EA08EECA4FA8}" presName="desTx" presStyleLbl="alignAccFollowNode1" presStyleIdx="1" presStyleCnt="3">
        <dgm:presLayoutVars>
          <dgm:bulletEnabled val="1"/>
        </dgm:presLayoutVars>
      </dgm:prSet>
      <dgm:spPr/>
    </dgm:pt>
    <dgm:pt modelId="{EEED454C-87AA-4467-A2D1-DCD0C5D0E63F}" type="pres">
      <dgm:prSet presAssocID="{D9FB51F6-4ADB-45BD-A54D-78A900658E0A}" presName="space" presStyleCnt="0"/>
      <dgm:spPr/>
    </dgm:pt>
    <dgm:pt modelId="{03CA98E3-6E28-4AE7-A0E5-42598081FF10}" type="pres">
      <dgm:prSet presAssocID="{9A4E23A0-D1A1-4DF4-94A0-152CC3D1B25A}" presName="composite" presStyleCnt="0"/>
      <dgm:spPr/>
    </dgm:pt>
    <dgm:pt modelId="{F4D1BF09-0382-4077-9A3E-0F26D761ACF4}" type="pres">
      <dgm:prSet presAssocID="{9A4E23A0-D1A1-4DF4-94A0-152CC3D1B25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630EF9B-51A3-4F15-A167-3713D591BD69}" type="pres">
      <dgm:prSet presAssocID="{9A4E23A0-D1A1-4DF4-94A0-152CC3D1B25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F851503-76B6-4C52-93D4-FDE21CD328D9}" srcId="{77D00ED3-1AF1-4E70-8A13-EA08EECA4FA8}" destId="{BAC3D570-75E5-4F29-A3FA-EBB7AC09FDDA}" srcOrd="0" destOrd="0" parTransId="{36E746CC-9D59-4388-B980-215D0D74212C}" sibTransId="{2F33287B-86ED-42EF-96E0-94F09355B5B6}"/>
    <dgm:cxn modelId="{EA815816-7001-4583-8B4D-7C11AA6837FA}" type="presOf" srcId="{77D00ED3-1AF1-4E70-8A13-EA08EECA4FA8}" destId="{6B229931-75D5-40A4-A8E2-24098EAD8402}" srcOrd="0" destOrd="0" presId="urn:microsoft.com/office/officeart/2005/8/layout/hList1"/>
    <dgm:cxn modelId="{F7A0DB1D-2019-4382-9308-61BFD5579DF2}" type="presOf" srcId="{941917C3-E638-4B87-8591-AFFE2B4F7235}" destId="{70CFC3B5-A7A3-483D-852F-810F58605803}" srcOrd="0" destOrd="0" presId="urn:microsoft.com/office/officeart/2005/8/layout/hList1"/>
    <dgm:cxn modelId="{BB6E8427-53C1-4EA3-B11C-F29A76A09015}" type="presOf" srcId="{3194AE62-02E5-444D-AEA5-D6B32C71B067}" destId="{7630EF9B-51A3-4F15-A167-3713D591BD69}" srcOrd="0" destOrd="0" presId="urn:microsoft.com/office/officeart/2005/8/layout/hList1"/>
    <dgm:cxn modelId="{5574572B-6582-4E91-B9E7-38EE5844EFB3}" type="presOf" srcId="{DD3C4D1D-4A11-4403-8D8A-11D03DBFB9F8}" destId="{33EBBFA4-813B-491F-A020-A04D2BE8029A}" srcOrd="0" destOrd="1" presId="urn:microsoft.com/office/officeart/2005/8/layout/hList1"/>
    <dgm:cxn modelId="{9FC4B53B-29D0-441C-B30F-04F8A5F913CA}" srcId="{513F9688-FAAE-4A83-9256-A05827AB33BE}" destId="{D8D8FBF1-86A8-4A9D-8723-4C4191316CDA}" srcOrd="1" destOrd="0" parTransId="{FB125D20-B617-4EEE-8FBF-3C631BF68560}" sibTransId="{90511828-04D0-43A9-ADA6-15242BF83C09}"/>
    <dgm:cxn modelId="{BFAAC451-0F40-4F5C-A3E9-31159FC14B20}" srcId="{941917C3-E638-4B87-8591-AFFE2B4F7235}" destId="{77D00ED3-1AF1-4E70-8A13-EA08EECA4FA8}" srcOrd="1" destOrd="0" parTransId="{EA0EE30C-7B9F-437B-A920-C573A307A33C}" sibTransId="{D9FB51F6-4ADB-45BD-A54D-78A900658E0A}"/>
    <dgm:cxn modelId="{98ADEB87-2926-4078-9AE9-F76B2B6EEE46}" type="presOf" srcId="{BAC3D570-75E5-4F29-A3FA-EBB7AC09FDDA}" destId="{33EBBFA4-813B-491F-A020-A04D2BE8029A}" srcOrd="0" destOrd="0" presId="urn:microsoft.com/office/officeart/2005/8/layout/hList1"/>
    <dgm:cxn modelId="{0D1B6988-F4A1-413E-96CC-C9EC60BDBD3D}" type="presOf" srcId="{D8D8FBF1-86A8-4A9D-8723-4C4191316CDA}" destId="{470E1D79-2148-4768-96EC-79A9EA3A1BB1}" srcOrd="0" destOrd="1" presId="urn:microsoft.com/office/officeart/2005/8/layout/hList1"/>
    <dgm:cxn modelId="{E2F74B92-3A62-4781-A5D7-4E4E2BCABA63}" srcId="{9A4E23A0-D1A1-4DF4-94A0-152CC3D1B25A}" destId="{480A2F0E-0615-46AE-926C-B44E6DFD22D8}" srcOrd="1" destOrd="0" parTransId="{205EEEC1-4CB7-4332-9CF3-7037DE6E5ADB}" sibTransId="{56D16D99-C696-443F-811A-C1AF1EDE6683}"/>
    <dgm:cxn modelId="{633E8D92-36DC-456C-8E08-854E5389915F}" srcId="{941917C3-E638-4B87-8591-AFFE2B4F7235}" destId="{513F9688-FAAE-4A83-9256-A05827AB33BE}" srcOrd="0" destOrd="0" parTransId="{1C6A17BA-6F4B-474D-B3EB-DCD78D93201E}" sibTransId="{06CD6B43-1460-49C0-AB7C-67A4487A7951}"/>
    <dgm:cxn modelId="{4069D59A-D8D3-4B38-ABBC-F4C1CF8D7D5C}" type="presOf" srcId="{9A4E23A0-D1A1-4DF4-94A0-152CC3D1B25A}" destId="{F4D1BF09-0382-4077-9A3E-0F26D761ACF4}" srcOrd="0" destOrd="0" presId="urn:microsoft.com/office/officeart/2005/8/layout/hList1"/>
    <dgm:cxn modelId="{1B363AA9-9EA3-477C-A709-0614105F62C0}" srcId="{513F9688-FAAE-4A83-9256-A05827AB33BE}" destId="{1365789D-B57F-4338-ACF0-3257B3D4F7EF}" srcOrd="0" destOrd="0" parTransId="{C755B243-9216-48EE-9551-B4FDD843A0E1}" sibTransId="{0A9B8D57-924A-4FD8-9932-2E8039FE51C3}"/>
    <dgm:cxn modelId="{8C99C0BC-31E8-406A-9E0C-370CF274FE2A}" srcId="{513F9688-FAAE-4A83-9256-A05827AB33BE}" destId="{4AEAC592-CB6D-4173-A957-3322BF93824E}" srcOrd="2" destOrd="0" parTransId="{F325AFFD-DB69-45BD-ACC7-DE0E0951354C}" sibTransId="{F485ADE3-80B4-41E7-A426-CA98EAE2CFF5}"/>
    <dgm:cxn modelId="{FDD45DBE-4091-4965-9D2F-0C9E82270BFA}" type="presOf" srcId="{480A2F0E-0615-46AE-926C-B44E6DFD22D8}" destId="{7630EF9B-51A3-4F15-A167-3713D591BD69}" srcOrd="0" destOrd="1" presId="urn:microsoft.com/office/officeart/2005/8/layout/hList1"/>
    <dgm:cxn modelId="{93F707C5-2CC7-43BC-A19B-7BC72B4C63DA}" type="presOf" srcId="{1365789D-B57F-4338-ACF0-3257B3D4F7EF}" destId="{470E1D79-2148-4768-96EC-79A9EA3A1BB1}" srcOrd="0" destOrd="0" presId="urn:microsoft.com/office/officeart/2005/8/layout/hList1"/>
    <dgm:cxn modelId="{303729C5-13A1-43C6-A792-BB17186F5605}" srcId="{9A4E23A0-D1A1-4DF4-94A0-152CC3D1B25A}" destId="{3194AE62-02E5-444D-AEA5-D6B32C71B067}" srcOrd="0" destOrd="0" parTransId="{0153486D-1320-4346-AF8F-DC491AEFFD3A}" sibTransId="{7AC5A4AD-50F3-4F13-8F03-5C05DBF0EC23}"/>
    <dgm:cxn modelId="{895D16C7-0BB1-4F57-B12D-6B52BA8AC970}" srcId="{941917C3-E638-4B87-8591-AFFE2B4F7235}" destId="{9A4E23A0-D1A1-4DF4-94A0-152CC3D1B25A}" srcOrd="2" destOrd="0" parTransId="{B8FD1F89-5FD5-4AA0-94B2-D80A2B7240D9}" sibTransId="{A6D5FE4B-ED59-436D-BD64-94E09680A00F}"/>
    <dgm:cxn modelId="{190B55D7-F0F9-4A95-A249-50F2F8E22519}" type="presOf" srcId="{4AEAC592-CB6D-4173-A957-3322BF93824E}" destId="{470E1D79-2148-4768-96EC-79A9EA3A1BB1}" srcOrd="0" destOrd="2" presId="urn:microsoft.com/office/officeart/2005/8/layout/hList1"/>
    <dgm:cxn modelId="{7CA914FD-4695-45AE-826D-91B4F929BCF5}" type="presOf" srcId="{513F9688-FAAE-4A83-9256-A05827AB33BE}" destId="{DB4BE2D9-D177-4778-A1A5-68F1C8756889}" srcOrd="0" destOrd="0" presId="urn:microsoft.com/office/officeart/2005/8/layout/hList1"/>
    <dgm:cxn modelId="{AF3A75FE-B47D-4BD7-BA76-0B988C3B8C98}" srcId="{77D00ED3-1AF1-4E70-8A13-EA08EECA4FA8}" destId="{DD3C4D1D-4A11-4403-8D8A-11D03DBFB9F8}" srcOrd="1" destOrd="0" parTransId="{42AB04E1-B635-4A07-9E6D-295357897B9E}" sibTransId="{0859C6D7-4127-4B7C-AB84-455502F4BA7C}"/>
    <dgm:cxn modelId="{6F454EFE-3F61-46DA-BB4B-562BE1304C31}" type="presParOf" srcId="{70CFC3B5-A7A3-483D-852F-810F58605803}" destId="{DF1B37BE-8635-4E99-83F5-13378E2ACBC2}" srcOrd="0" destOrd="0" presId="urn:microsoft.com/office/officeart/2005/8/layout/hList1"/>
    <dgm:cxn modelId="{0B17DFB6-D63C-4C5F-9D8E-085A78B4569B}" type="presParOf" srcId="{DF1B37BE-8635-4E99-83F5-13378E2ACBC2}" destId="{DB4BE2D9-D177-4778-A1A5-68F1C8756889}" srcOrd="0" destOrd="0" presId="urn:microsoft.com/office/officeart/2005/8/layout/hList1"/>
    <dgm:cxn modelId="{B6E34C2C-7278-4A91-9502-C7C491FE1637}" type="presParOf" srcId="{DF1B37BE-8635-4E99-83F5-13378E2ACBC2}" destId="{470E1D79-2148-4768-96EC-79A9EA3A1BB1}" srcOrd="1" destOrd="0" presId="urn:microsoft.com/office/officeart/2005/8/layout/hList1"/>
    <dgm:cxn modelId="{19DA5F78-1235-4450-BE36-E47D0F4F1F5C}" type="presParOf" srcId="{70CFC3B5-A7A3-483D-852F-810F58605803}" destId="{EFD9FBAB-0026-46F9-B56A-66284C3B1DDA}" srcOrd="1" destOrd="0" presId="urn:microsoft.com/office/officeart/2005/8/layout/hList1"/>
    <dgm:cxn modelId="{EFD052AD-01D5-454E-9595-D2FBEC8A78F5}" type="presParOf" srcId="{70CFC3B5-A7A3-483D-852F-810F58605803}" destId="{77FFEF9E-990A-41C6-8B1E-0C4EF670E06B}" srcOrd="2" destOrd="0" presId="urn:microsoft.com/office/officeart/2005/8/layout/hList1"/>
    <dgm:cxn modelId="{C6F67E78-7E32-4CAA-B2FF-BA65046887C4}" type="presParOf" srcId="{77FFEF9E-990A-41C6-8B1E-0C4EF670E06B}" destId="{6B229931-75D5-40A4-A8E2-24098EAD8402}" srcOrd="0" destOrd="0" presId="urn:microsoft.com/office/officeart/2005/8/layout/hList1"/>
    <dgm:cxn modelId="{AE05718F-43CC-464A-B9CC-EA9148627333}" type="presParOf" srcId="{77FFEF9E-990A-41C6-8B1E-0C4EF670E06B}" destId="{33EBBFA4-813B-491F-A020-A04D2BE8029A}" srcOrd="1" destOrd="0" presId="urn:microsoft.com/office/officeart/2005/8/layout/hList1"/>
    <dgm:cxn modelId="{4ADBC307-67F1-490E-8B34-6CD4E847E7F5}" type="presParOf" srcId="{70CFC3B5-A7A3-483D-852F-810F58605803}" destId="{EEED454C-87AA-4467-A2D1-DCD0C5D0E63F}" srcOrd="3" destOrd="0" presId="urn:microsoft.com/office/officeart/2005/8/layout/hList1"/>
    <dgm:cxn modelId="{4EFAC36B-79CB-4C86-809D-012CCD2403A4}" type="presParOf" srcId="{70CFC3B5-A7A3-483D-852F-810F58605803}" destId="{03CA98E3-6E28-4AE7-A0E5-42598081FF10}" srcOrd="4" destOrd="0" presId="urn:microsoft.com/office/officeart/2005/8/layout/hList1"/>
    <dgm:cxn modelId="{96DDC818-EA33-4845-ACEB-6671D6DB0B6B}" type="presParOf" srcId="{03CA98E3-6E28-4AE7-A0E5-42598081FF10}" destId="{F4D1BF09-0382-4077-9A3E-0F26D761ACF4}" srcOrd="0" destOrd="0" presId="urn:microsoft.com/office/officeart/2005/8/layout/hList1"/>
    <dgm:cxn modelId="{9B1AB0AC-D1EA-4B39-8207-562869FC1056}" type="presParOf" srcId="{03CA98E3-6E28-4AE7-A0E5-42598081FF10}" destId="{7630EF9B-51A3-4F15-A167-3713D591BD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4ED94-8FA4-4A98-8C1C-52D70DBE3219}">
      <dsp:nvSpPr>
        <dsp:cNvPr id="0" name=""/>
        <dsp:cNvSpPr/>
      </dsp:nvSpPr>
      <dsp:spPr>
        <a:xfrm>
          <a:off x="0" y="0"/>
          <a:ext cx="1962697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String</a:t>
          </a:r>
        </a:p>
      </dsp:txBody>
      <dsp:txXfrm>
        <a:off x="0" y="0"/>
        <a:ext cx="1962697" cy="518400"/>
      </dsp:txXfrm>
    </dsp:sp>
    <dsp:sp modelId="{2E95F0EC-6D86-472A-B744-6F3020A8494B}">
      <dsp:nvSpPr>
        <dsp:cNvPr id="0" name=""/>
        <dsp:cNvSpPr/>
      </dsp:nvSpPr>
      <dsp:spPr>
        <a:xfrm>
          <a:off x="0" y="729595"/>
          <a:ext cx="2058849" cy="3907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Functions allow you to manipulate the string provided as a parameter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ASCII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LTRIM/RTRIM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CONCAT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SPACE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REPLACE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UPPER/LOWER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etc</a:t>
          </a:r>
          <a:endParaRPr lang="en-US" sz="1800" kern="1200" dirty="0"/>
        </a:p>
      </dsp:txBody>
      <dsp:txXfrm>
        <a:off x="0" y="729595"/>
        <a:ext cx="2058849" cy="3907500"/>
      </dsp:txXfrm>
    </dsp:sp>
    <dsp:sp modelId="{D629EF7C-00A7-4723-BF9F-28888864A55D}">
      <dsp:nvSpPr>
        <dsp:cNvPr id="0" name=""/>
        <dsp:cNvSpPr/>
      </dsp:nvSpPr>
      <dsp:spPr>
        <a:xfrm>
          <a:off x="2284450" y="0"/>
          <a:ext cx="1962697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Conversion</a:t>
          </a:r>
        </a:p>
      </dsp:txBody>
      <dsp:txXfrm>
        <a:off x="2284450" y="0"/>
        <a:ext cx="1962697" cy="518400"/>
      </dsp:txXfrm>
    </dsp:sp>
    <dsp:sp modelId="{B686C8FB-8627-471D-98DC-02D5AEB65B11}">
      <dsp:nvSpPr>
        <dsp:cNvPr id="0" name=""/>
        <dsp:cNvSpPr/>
      </dsp:nvSpPr>
      <dsp:spPr>
        <a:xfrm>
          <a:off x="2302468" y="779932"/>
          <a:ext cx="1962697" cy="38483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Functions that Convert values from one datatype to another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CONVERT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PARSE</a:t>
          </a:r>
        </a:p>
      </dsp:txBody>
      <dsp:txXfrm>
        <a:off x="2302468" y="779932"/>
        <a:ext cx="1962697" cy="3848389"/>
      </dsp:txXfrm>
    </dsp:sp>
    <dsp:sp modelId="{B8780229-C93C-44E0-BEA9-C4213642A12B}">
      <dsp:nvSpPr>
        <dsp:cNvPr id="0" name=""/>
        <dsp:cNvSpPr/>
      </dsp:nvSpPr>
      <dsp:spPr>
        <a:xfrm>
          <a:off x="4521925" y="0"/>
          <a:ext cx="1962697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Logical</a:t>
          </a:r>
        </a:p>
      </dsp:txBody>
      <dsp:txXfrm>
        <a:off x="4521925" y="0"/>
        <a:ext cx="1962697" cy="518400"/>
      </dsp:txXfrm>
    </dsp:sp>
    <dsp:sp modelId="{B8CCAF7A-2596-4314-8C8C-2DDC1F2E4484}">
      <dsp:nvSpPr>
        <dsp:cNvPr id="0" name=""/>
        <dsp:cNvSpPr/>
      </dsp:nvSpPr>
      <dsp:spPr>
        <a:xfrm>
          <a:off x="4539943" y="779932"/>
          <a:ext cx="1962697" cy="38483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Functions that allow logical decision making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IIF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CHOOSE</a:t>
          </a:r>
        </a:p>
      </dsp:txBody>
      <dsp:txXfrm>
        <a:off x="4539943" y="779932"/>
        <a:ext cx="1962697" cy="3848389"/>
      </dsp:txXfrm>
    </dsp:sp>
    <dsp:sp modelId="{EB5AF7E6-F670-4F24-AC33-245708F1CCE9}">
      <dsp:nvSpPr>
        <dsp:cNvPr id="0" name=""/>
        <dsp:cNvSpPr/>
      </dsp:nvSpPr>
      <dsp:spPr>
        <a:xfrm>
          <a:off x="6759400" y="0"/>
          <a:ext cx="1962697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Numeric</a:t>
          </a:r>
        </a:p>
      </dsp:txBody>
      <dsp:txXfrm>
        <a:off x="6759400" y="0"/>
        <a:ext cx="1962697" cy="518400"/>
      </dsp:txXfrm>
    </dsp:sp>
    <dsp:sp modelId="{E18E7FFC-20ED-4953-9BAB-466576D2BEEF}">
      <dsp:nvSpPr>
        <dsp:cNvPr id="0" name=""/>
        <dsp:cNvSpPr/>
      </dsp:nvSpPr>
      <dsp:spPr>
        <a:xfrm>
          <a:off x="6777417" y="779932"/>
          <a:ext cx="1962697" cy="38483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ISNUMERIC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ROUND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RAND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SIN/COS/TAN</a:t>
          </a:r>
        </a:p>
      </dsp:txBody>
      <dsp:txXfrm>
        <a:off x="6777417" y="779932"/>
        <a:ext cx="1962697" cy="3848389"/>
      </dsp:txXfrm>
    </dsp:sp>
    <dsp:sp modelId="{369C31B7-B582-47B7-A396-274D2AF8087A}">
      <dsp:nvSpPr>
        <dsp:cNvPr id="0" name=""/>
        <dsp:cNvSpPr/>
      </dsp:nvSpPr>
      <dsp:spPr>
        <a:xfrm>
          <a:off x="8996875" y="0"/>
          <a:ext cx="1962697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Date and Time</a:t>
          </a:r>
        </a:p>
      </dsp:txBody>
      <dsp:txXfrm>
        <a:off x="8996875" y="0"/>
        <a:ext cx="1962697" cy="518400"/>
      </dsp:txXfrm>
    </dsp:sp>
    <dsp:sp modelId="{785B5B35-2DB7-4C6F-A92A-2BCD32F50417}">
      <dsp:nvSpPr>
        <dsp:cNvPr id="0" name=""/>
        <dsp:cNvSpPr/>
      </dsp:nvSpPr>
      <dsp:spPr>
        <a:xfrm>
          <a:off x="9014892" y="779932"/>
          <a:ext cx="1962697" cy="38483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Functions that apply to data and time based calculation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GETDATE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DATENAME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DATEPART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DATEDIFF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DATEADD</a:t>
          </a:r>
        </a:p>
      </dsp:txBody>
      <dsp:txXfrm>
        <a:off x="9014892" y="779932"/>
        <a:ext cx="1962697" cy="3848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BE2D9-D177-4778-A1A5-68F1C8756889}">
      <dsp:nvSpPr>
        <dsp:cNvPr id="0" name=""/>
        <dsp:cNvSpPr/>
      </dsp:nvSpPr>
      <dsp:spPr>
        <a:xfrm>
          <a:off x="2600" y="37461"/>
          <a:ext cx="2535607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ISNULL()</a:t>
          </a:r>
        </a:p>
      </dsp:txBody>
      <dsp:txXfrm>
        <a:off x="2600" y="37461"/>
        <a:ext cx="2535607" cy="489600"/>
      </dsp:txXfrm>
    </dsp:sp>
    <dsp:sp modelId="{470E1D79-2148-4768-96EC-79A9EA3A1BB1}">
      <dsp:nvSpPr>
        <dsp:cNvPr id="0" name=""/>
        <dsp:cNvSpPr/>
      </dsp:nvSpPr>
      <dsp:spPr>
        <a:xfrm>
          <a:off x="2600" y="527061"/>
          <a:ext cx="2535607" cy="2566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Is the easiest function to replace a null value with a desired value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Syntax:             Select ISNULL(expression or column name, new value ) AS </a:t>
          </a:r>
          <a:r>
            <a:rPr lang="en-US" sz="1700" kern="1200" dirty="0" err="1"/>
            <a:t>ColName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</dsp:txBody>
      <dsp:txXfrm>
        <a:off x="2600" y="527061"/>
        <a:ext cx="2535607" cy="2566575"/>
      </dsp:txXfrm>
    </dsp:sp>
    <dsp:sp modelId="{6B229931-75D5-40A4-A8E2-24098EAD8402}">
      <dsp:nvSpPr>
        <dsp:cNvPr id="0" name=""/>
        <dsp:cNvSpPr/>
      </dsp:nvSpPr>
      <dsp:spPr>
        <a:xfrm>
          <a:off x="2893192" y="37461"/>
          <a:ext cx="2535607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CASE()</a:t>
          </a:r>
        </a:p>
      </dsp:txBody>
      <dsp:txXfrm>
        <a:off x="2893192" y="37461"/>
        <a:ext cx="2535607" cy="489600"/>
      </dsp:txXfrm>
    </dsp:sp>
    <dsp:sp modelId="{33EBBFA4-813B-491F-A020-A04D2BE8029A}">
      <dsp:nvSpPr>
        <dsp:cNvPr id="0" name=""/>
        <dsp:cNvSpPr/>
      </dsp:nvSpPr>
      <dsp:spPr>
        <a:xfrm>
          <a:off x="2893192" y="527061"/>
          <a:ext cx="2535607" cy="2566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Syntax: Case when expression Then ‘ ‘ Else ‘ ‘ END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</dsp:txBody>
      <dsp:txXfrm>
        <a:off x="2893192" y="527061"/>
        <a:ext cx="2535607" cy="2566575"/>
      </dsp:txXfrm>
    </dsp:sp>
    <dsp:sp modelId="{F4D1BF09-0382-4077-9A3E-0F26D761ACF4}">
      <dsp:nvSpPr>
        <dsp:cNvPr id="0" name=""/>
        <dsp:cNvSpPr/>
      </dsp:nvSpPr>
      <dsp:spPr>
        <a:xfrm>
          <a:off x="5783785" y="37461"/>
          <a:ext cx="2535607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COALESCE()</a:t>
          </a:r>
        </a:p>
      </dsp:txBody>
      <dsp:txXfrm>
        <a:off x="5783785" y="37461"/>
        <a:ext cx="2535607" cy="489600"/>
      </dsp:txXfrm>
    </dsp:sp>
    <dsp:sp modelId="{7630EF9B-51A3-4F15-A167-3713D591BD69}">
      <dsp:nvSpPr>
        <dsp:cNvPr id="0" name=""/>
        <dsp:cNvSpPr/>
      </dsp:nvSpPr>
      <dsp:spPr>
        <a:xfrm>
          <a:off x="5783785" y="527061"/>
          <a:ext cx="2535607" cy="2566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Is used to return 1st non null value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Syntax: select coalesce(Col, </a:t>
          </a:r>
          <a:r>
            <a:rPr lang="en-US" sz="1700" kern="1200" dirty="0" err="1"/>
            <a:t>NewValue</a:t>
          </a:r>
          <a:r>
            <a:rPr lang="en-US" sz="1700" kern="1200" dirty="0"/>
            <a:t>')</a:t>
          </a:r>
        </a:p>
      </dsp:txBody>
      <dsp:txXfrm>
        <a:off x="5783785" y="527061"/>
        <a:ext cx="2535607" cy="2566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37129" y="1707776"/>
            <a:ext cx="8036874" cy="3375212"/>
          </a:xfrm>
        </p:spPr>
        <p:txBody>
          <a:bodyPr/>
          <a:lstStyle/>
          <a:p>
            <a:pPr algn="ctr"/>
            <a:r>
              <a:rPr lang="en-US" b="1" dirty="0"/>
              <a:t>Chapter 8</a:t>
            </a:r>
            <a:br>
              <a:rPr lang="en-US" b="1" dirty="0"/>
            </a:br>
            <a:r>
              <a:rPr lang="en-US" b="1" dirty="0"/>
              <a:t>How to work</a:t>
            </a:r>
            <a:br>
              <a:rPr lang="en-US" b="1" dirty="0"/>
            </a:br>
            <a:r>
              <a:rPr lang="en-US" b="1" dirty="0"/>
              <a:t>with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5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13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Convert and format dates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0919"/>
            <a:ext cx="8596668" cy="4750444"/>
          </a:xfrm>
        </p:spPr>
        <p:txBody>
          <a:bodyPr/>
          <a:lstStyle/>
          <a:p>
            <a:r>
              <a:rPr lang="en-US" dirty="0"/>
              <a:t>The CONVERT() function can be used to display date/time data in different formats.</a:t>
            </a:r>
          </a:p>
          <a:p>
            <a:pPr lvl="1"/>
            <a:r>
              <a:rPr lang="en-US" dirty="0"/>
              <a:t>Syntax:  CONVERT(</a:t>
            </a:r>
            <a:r>
              <a:rPr lang="en-US" dirty="0" err="1"/>
              <a:t>data_type</a:t>
            </a:r>
            <a:r>
              <a:rPr lang="en-US" dirty="0"/>
              <a:t>(length),</a:t>
            </a:r>
            <a:r>
              <a:rPr lang="en-US" dirty="0" err="1"/>
              <a:t>expression,style</a:t>
            </a:r>
            <a:r>
              <a:rPr lang="en-US" dirty="0"/>
              <a:t>) =====&gt; 3 Parameters </a:t>
            </a:r>
          </a:p>
          <a:p>
            <a:endParaRPr lang="en-US" dirty="0"/>
          </a:p>
          <a:p>
            <a:pPr marL="800100" lvl="2" indent="0">
              <a:buNone/>
            </a:pPr>
            <a:r>
              <a:rPr lang="en-US" sz="1600" dirty="0"/>
              <a:t>datatype(length): Specifies the target data type (with an optional length)</a:t>
            </a:r>
          </a:p>
          <a:p>
            <a:pPr marL="800100" lvl="2" indent="0">
              <a:buNone/>
            </a:pPr>
            <a:r>
              <a:rPr lang="en-US" sz="1600" dirty="0"/>
              <a:t>expression 	        : Specifies the value to be converted</a:t>
            </a:r>
          </a:p>
          <a:p>
            <a:pPr marL="800100" lvl="2" indent="0">
              <a:buNone/>
            </a:pPr>
            <a:r>
              <a:rPr lang="en-US" sz="1600" dirty="0"/>
              <a:t>style 		        : Specifies the output format for the date/time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8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472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following script uses the CONVERT() function to display different formats. </a:t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We will use the GETDATE() function to get the current date/time: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87" y="1425388"/>
            <a:ext cx="10596283" cy="5123329"/>
          </a:xfrm>
        </p:spPr>
        <p:txBody>
          <a:bodyPr>
            <a:normAutofit fontScale="925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CONVERT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'Default Style'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====&gt; default mon dd yyyy hh:miAM (or PM)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CONVERT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101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'Style 101'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=====&gt; mm/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yyyy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US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CONVERT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'Style 10'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=====&gt; mm-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yy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CONVERT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110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'Style 110'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=====&gt; mm-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yyyy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CONVERT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'Style 6'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=====&gt; dd mon yy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CONVERT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106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'Style 106'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=====&gt; dd mon yyyy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CONVERT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24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113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'Style 113'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=====&gt; dd mon yyyy hh:mi:ss:mmm (24h)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--NOTE: Length is OPTIONAL SO they all can be written without capping the size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CONVERT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varchar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'Default Style‘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====&gt; default mon dd yyyy hh:miAM (or PM)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CONVERT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101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'Style 101'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====&gt; mm/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yyyy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US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CONVERT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'Style 10'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====&gt; mm-dd-yy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CONVERT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110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'Style 110'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====&gt; mm-dd-yyyy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CONVERT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'Style 6'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        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===&gt; dd mon yy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CONVERT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106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'Style 106'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====&gt; dd mon yyyy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CONVERT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113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'Style 113'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====&gt; dd mon yyyy hh:mi:ss:mmm (24h)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91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Chapter 9</a:t>
            </a:r>
            <a:br>
              <a:rPr lang="en-US" dirty="0"/>
            </a:br>
            <a:r>
              <a:rPr lang="en-US" dirty="0"/>
              <a:t>Utilizing few Functions</a:t>
            </a:r>
          </a:p>
        </p:txBody>
      </p:sp>
    </p:spTree>
    <p:extLst>
      <p:ext uri="{BB962C8B-B14F-4D97-AF65-F5344CB8AC3E}">
        <p14:creationId xmlns:p14="http://schemas.microsoft.com/office/powerpoint/2010/main" val="208849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replace NULL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5388"/>
            <a:ext cx="8950760" cy="5257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Three ways to replace NULL values in DB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(Null,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‘Missing Value'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(Null,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‘Missing Value'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‘Missing Value'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Emp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75816571"/>
              </p:ext>
            </p:extLst>
          </p:nvPr>
        </p:nvGraphicFramePr>
        <p:xfrm>
          <a:off x="952008" y="2032572"/>
          <a:ext cx="8321993" cy="3131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049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0941"/>
          </a:xfrm>
        </p:spPr>
        <p:txBody>
          <a:bodyPr>
            <a:normAutofit/>
          </a:bodyPr>
          <a:lstStyle/>
          <a:p>
            <a:r>
              <a:rPr lang="en-US" dirty="0"/>
              <a:t>Utilizing few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1565"/>
            <a:ext cx="8596668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COALEASCE(): </a:t>
            </a:r>
          </a:p>
          <a:p>
            <a:pPr marL="457200" lvl="1" indent="0">
              <a:buNone/>
            </a:pPr>
            <a:r>
              <a:rPr lang="en-US" dirty="0"/>
              <a:t>It’s a function that returns the 1</a:t>
            </a:r>
            <a:r>
              <a:rPr lang="en-US" baseline="30000" dirty="0"/>
              <a:t>st</a:t>
            </a:r>
            <a:r>
              <a:rPr lang="en-US" dirty="0"/>
              <a:t> non null value </a:t>
            </a:r>
            <a:r>
              <a:rPr lang="en-US" sz="1800" dirty="0"/>
              <a:t>OR</a:t>
            </a:r>
          </a:p>
          <a:p>
            <a:pPr marL="114300" indent="0">
              <a:buNone/>
            </a:pPr>
            <a:r>
              <a:rPr lang="en-US" sz="1600" dirty="0"/>
              <a:t>     It’s a function to replace the Null values in the DB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Take a look on the following </a:t>
            </a:r>
            <a:r>
              <a:rPr lang="en-US" sz="1600" dirty="0" err="1"/>
              <a:t>Emp</a:t>
            </a:r>
            <a:r>
              <a:rPr lang="en-US" sz="1600" dirty="0"/>
              <a:t> table</a:t>
            </a:r>
          </a:p>
          <a:p>
            <a:pPr marL="114300" indent="0">
              <a:buNone/>
            </a:pPr>
            <a:r>
              <a:rPr lang="en-US" sz="1600" dirty="0"/>
              <a:t>If you want to display an output as </a:t>
            </a:r>
          </a:p>
          <a:p>
            <a:pPr marL="114300" indent="0">
              <a:buNone/>
            </a:pPr>
            <a:r>
              <a:rPr lang="en-US" sz="1600" dirty="0"/>
              <a:t>Id and Name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Without any NULL, you will need to use Coalesce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fname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MName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emp</a:t>
            </a:r>
            <a:endParaRPr lang="en-US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422" y="2267314"/>
            <a:ext cx="3482790" cy="1990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263" y="3650440"/>
            <a:ext cx="1326056" cy="15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9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52040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Function is a method that can add additional functionality to SQL server statements</a:t>
            </a:r>
          </a:p>
          <a:p>
            <a:endParaRPr lang="en-US" dirty="0"/>
          </a:p>
          <a:p>
            <a:r>
              <a:rPr lang="en-US" dirty="0"/>
              <a:t>You can use functions to get value from the system</a:t>
            </a:r>
          </a:p>
          <a:p>
            <a:r>
              <a:rPr lang="en-US" dirty="0"/>
              <a:t>Or to provide a quick way to apply capability to an existing value</a:t>
            </a:r>
          </a:p>
          <a:p>
            <a:pPr lvl="1"/>
            <a:r>
              <a:rPr lang="en-US" dirty="0"/>
              <a:t>Ex: 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800" dirty="0"/>
              <a:t>()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/>
              <a:t>function return the date set on the server where </a:t>
            </a:r>
            <a:r>
              <a:rPr lang="en-US" sz="1800" dirty="0" err="1"/>
              <a:t>sql</a:t>
            </a:r>
            <a:r>
              <a:rPr lang="en-US" sz="1800" dirty="0"/>
              <a:t> server is installed on</a:t>
            </a:r>
          </a:p>
          <a:p>
            <a:pPr lvl="1"/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(…,…)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/>
              <a:t>a different function that takes two or more strings and put them together, that is concatenate them together </a:t>
            </a:r>
          </a:p>
          <a:p>
            <a:r>
              <a:rPr lang="en-US" dirty="0"/>
              <a:t>Can be used in any part of SQL statement, including clauses and in DML</a:t>
            </a:r>
          </a:p>
          <a:p>
            <a:r>
              <a:rPr lang="en-US" dirty="0"/>
              <a:t>A function always return a single value</a:t>
            </a:r>
          </a:p>
          <a:p>
            <a:r>
              <a:rPr lang="en-US" dirty="0"/>
              <a:t>Some function takes no parameters or more depends on a specific function been called </a:t>
            </a:r>
          </a:p>
          <a:p>
            <a:pPr lvl="1"/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/>
              <a:t>function takes no parameters, it doesn’t need to get the date on the server VS</a:t>
            </a:r>
          </a:p>
          <a:p>
            <a:pPr lvl="1"/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(…,…), </a:t>
            </a:r>
            <a:r>
              <a:rPr lang="en-US" sz="1800" dirty="0"/>
              <a:t>takes of minimum of two parameters </a:t>
            </a:r>
          </a:p>
          <a:p>
            <a:r>
              <a:rPr lang="en-US" dirty="0"/>
              <a:t>Function can’t be run stand alone, it must be included in the Select statement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423" y="1787525"/>
            <a:ext cx="34956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7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5121"/>
            <a:ext cx="8596668" cy="869576"/>
          </a:xfrm>
        </p:spPr>
        <p:txBody>
          <a:bodyPr/>
          <a:lstStyle/>
          <a:p>
            <a:r>
              <a:rPr lang="en-US" dirty="0"/>
              <a:t>Function Category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113470"/>
              </p:ext>
            </p:extLst>
          </p:nvPr>
        </p:nvGraphicFramePr>
        <p:xfrm>
          <a:off x="322729" y="1479363"/>
          <a:ext cx="11012613" cy="4781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334" y="1110031"/>
            <a:ext cx="752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some of the most commonly used categories in most queries</a:t>
            </a:r>
          </a:p>
        </p:txBody>
      </p:sp>
    </p:spTree>
    <p:extLst>
      <p:ext uri="{BB962C8B-B14F-4D97-AF65-F5344CB8AC3E}">
        <p14:creationId xmlns:p14="http://schemas.microsoft.com/office/powerpoint/2010/main" val="268947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4082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4" y="1504669"/>
            <a:ext cx="10811651" cy="46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7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659"/>
          </a:xfrm>
        </p:spPr>
        <p:txBody>
          <a:bodyPr/>
          <a:lstStyle/>
          <a:p>
            <a:r>
              <a:rPr lang="en-US" dirty="0"/>
              <a:t>Conversion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1259"/>
            <a:ext cx="8596668" cy="5163670"/>
          </a:xfrm>
        </p:spPr>
        <p:txBody>
          <a:bodyPr/>
          <a:lstStyle/>
          <a:p>
            <a:r>
              <a:rPr lang="en-US" dirty="0"/>
              <a:t>By default you can’t mix datatypes with a statement</a:t>
            </a:r>
          </a:p>
          <a:p>
            <a:pPr lvl="1"/>
            <a:r>
              <a:rPr lang="en-US" dirty="0"/>
              <a:t>You can’t say Select </a:t>
            </a:r>
            <a:r>
              <a:rPr lang="en-US" dirty="0" err="1"/>
              <a:t>ProdName</a:t>
            </a:r>
            <a:r>
              <a:rPr lang="en-US" dirty="0"/>
              <a:t>+’</a:t>
            </a:r>
            <a:r>
              <a:rPr lang="en-US" dirty="0" err="1"/>
              <a:t>Cost’+Price</a:t>
            </a:r>
            <a:r>
              <a:rPr lang="en-US" dirty="0"/>
              <a:t>, it will give an error.</a:t>
            </a:r>
          </a:p>
          <a:p>
            <a:pPr lvl="1"/>
            <a:r>
              <a:rPr lang="en-US" dirty="0"/>
              <a:t>As you can join the name and the word cost together as they’ve been defined as varchar, the price column can’t be as it is a numeric field</a:t>
            </a:r>
          </a:p>
          <a:p>
            <a:r>
              <a:rPr lang="en-US" dirty="0"/>
              <a:t>To make sure datatype can work with each other, you need to convert one to the other</a:t>
            </a:r>
          </a:p>
          <a:p>
            <a:r>
              <a:rPr lang="en-US" dirty="0"/>
              <a:t>There are 2 functions that do this; CAST or CONVERT</a:t>
            </a:r>
          </a:p>
          <a:p>
            <a:pPr lvl="1"/>
            <a:r>
              <a:rPr lang="en-US" dirty="0"/>
              <a:t>The </a:t>
            </a:r>
            <a:r>
              <a:rPr lang="en-US" sz="1800" dirty="0"/>
              <a:t>CAST</a:t>
            </a:r>
            <a:r>
              <a:rPr lang="en-US" dirty="0"/>
              <a:t> function; it takes the value column to convert and require the </a:t>
            </a:r>
            <a:r>
              <a:rPr lang="en-US" u="sng" dirty="0"/>
              <a:t>AS</a:t>
            </a:r>
            <a:r>
              <a:rPr lang="en-US" dirty="0"/>
              <a:t> data type. It will convert into the data type requested</a:t>
            </a:r>
          </a:p>
          <a:p>
            <a:pPr lvl="2"/>
            <a:r>
              <a:rPr lang="en-US" sz="1600" dirty="0"/>
              <a:t>Syntax:	CAST(&lt;value&gt;) AS &lt; new datatype &gt;</a:t>
            </a:r>
          </a:p>
          <a:p>
            <a:pPr lvl="1"/>
            <a:r>
              <a:rPr lang="en-US" dirty="0"/>
              <a:t>The</a:t>
            </a:r>
            <a:r>
              <a:rPr lang="en-US" sz="1800" dirty="0"/>
              <a:t> CONVERT </a:t>
            </a:r>
            <a:r>
              <a:rPr lang="en-US" dirty="0"/>
              <a:t>function; it takes the target data type and the value and does the same thing as the CAST, however, it has 1 more parameter to use which is Style to change the format of the output value</a:t>
            </a:r>
          </a:p>
          <a:p>
            <a:pPr lvl="2"/>
            <a:r>
              <a:rPr lang="en-US" sz="1600" dirty="0"/>
              <a:t>Syntax: CONVERT (&lt;new data type&gt;,&lt;value&gt;[,&lt;style&gt;])</a:t>
            </a:r>
          </a:p>
        </p:txBody>
      </p:sp>
    </p:spTree>
    <p:extLst>
      <p:ext uri="{BB962C8B-B14F-4D97-AF65-F5344CB8AC3E}">
        <p14:creationId xmlns:p14="http://schemas.microsoft.com/office/powerpoint/2010/main" val="116716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7371"/>
            <a:ext cx="8596668" cy="573741"/>
          </a:xfrm>
        </p:spPr>
        <p:txBody>
          <a:bodyPr>
            <a:normAutofit fontScale="90000"/>
          </a:bodyPr>
          <a:lstStyle/>
          <a:p>
            <a:r>
              <a:rPr lang="en-US" dirty="0"/>
              <a:t>CAST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91113"/>
            <a:ext cx="8596668" cy="5905522"/>
          </a:xfrm>
        </p:spPr>
        <p:txBody>
          <a:bodyPr/>
          <a:lstStyle/>
          <a:p>
            <a:r>
              <a:rPr lang="en-US" dirty="0"/>
              <a:t>You use CAST function when you want to explicitly specify what data type to change into</a:t>
            </a:r>
          </a:p>
          <a:p>
            <a:endParaRPr lang="en-US" dirty="0"/>
          </a:p>
          <a:p>
            <a:pPr marL="403225" lvl="1"/>
            <a:r>
              <a:rPr lang="en-US" dirty="0"/>
              <a:t>Assume we have the following table: </a:t>
            </a:r>
          </a:p>
          <a:p>
            <a:pPr lvl="1"/>
            <a:endParaRPr lang="en-US" dirty="0"/>
          </a:p>
          <a:p>
            <a:pPr marL="403225" lvl="1"/>
            <a:r>
              <a:rPr lang="en-US" dirty="0"/>
              <a:t>and this table contains the following rows:</a:t>
            </a:r>
          </a:p>
          <a:p>
            <a:pPr marL="457200" lvl="1" indent="0">
              <a:buNone/>
            </a:pPr>
            <a:r>
              <a:rPr lang="en-US" dirty="0"/>
              <a:t>we use the </a:t>
            </a:r>
            <a:r>
              <a:rPr lang="en-US" b="1" dirty="0"/>
              <a:t>CAST</a:t>
            </a:r>
            <a:r>
              <a:rPr lang="en-US" dirty="0"/>
              <a:t> function to </a:t>
            </a:r>
          </a:p>
          <a:p>
            <a:pPr marL="457200" lvl="1" indent="0">
              <a:buNone/>
            </a:pPr>
            <a:r>
              <a:rPr lang="en-US" dirty="0"/>
              <a:t>convert the Score column from </a:t>
            </a:r>
          </a:p>
          <a:p>
            <a:pPr marL="457200" lvl="1" indent="0">
              <a:buNone/>
            </a:pPr>
            <a:r>
              <a:rPr lang="en-US" dirty="0"/>
              <a:t>type FLOAT to INTEGER.</a:t>
            </a:r>
          </a:p>
          <a:p>
            <a:pPr marL="457200" lvl="1" indent="0">
              <a:buNone/>
            </a:pPr>
            <a:endParaRPr lang="en-US" b="1" dirty="0"/>
          </a:p>
          <a:p>
            <a:pPr marL="57150" indent="0">
              <a:buNone/>
            </a:pPr>
            <a:r>
              <a:rPr lang="en-US" b="1" dirty="0"/>
              <a:t>SELECT </a:t>
            </a:r>
            <a:r>
              <a:rPr lang="en-US" b="1" dirty="0" err="1"/>
              <a:t>First_Name</a:t>
            </a:r>
            <a:r>
              <a:rPr lang="en-US" b="1" dirty="0"/>
              <a:t>, </a:t>
            </a:r>
          </a:p>
          <a:p>
            <a:pPr marL="57150" indent="0">
              <a:buNone/>
            </a:pPr>
            <a:r>
              <a:rPr lang="en-US" b="1" dirty="0"/>
              <a:t>CAST(Score AS Integer) AS </a:t>
            </a:r>
            <a:r>
              <a:rPr lang="en-US" b="1" dirty="0" err="1"/>
              <a:t>Int_Score</a:t>
            </a:r>
            <a:r>
              <a:rPr lang="en-US" b="1" dirty="0"/>
              <a:t> </a:t>
            </a:r>
          </a:p>
          <a:p>
            <a:pPr marL="57150" indent="0">
              <a:buNone/>
            </a:pPr>
            <a:r>
              <a:rPr lang="en-US" b="1" dirty="0"/>
              <a:t>FROM </a:t>
            </a:r>
            <a:r>
              <a:rPr lang="en-US" b="1" dirty="0" err="1"/>
              <a:t>Student_Score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574428"/>
              </p:ext>
            </p:extLst>
          </p:nvPr>
        </p:nvGraphicFramePr>
        <p:xfrm>
          <a:off x="5881346" y="1125070"/>
          <a:ext cx="4029138" cy="14630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14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StudentID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First_Name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06213"/>
              </p:ext>
            </p:extLst>
          </p:nvPr>
        </p:nvGraphicFramePr>
        <p:xfrm>
          <a:off x="4604405" y="2922067"/>
          <a:ext cx="5306079" cy="15621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768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Score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Jenny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85.2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Bob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92.5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Alice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90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James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120.1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970804"/>
              </p:ext>
            </p:extLst>
          </p:nvPr>
        </p:nvGraphicFramePr>
        <p:xfrm>
          <a:off x="6150286" y="4719064"/>
          <a:ext cx="4136714" cy="18288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6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16">
                <a:tc>
                  <a:txBody>
                    <a:bodyPr/>
                    <a:lstStyle/>
                    <a:p>
                      <a:pPr algn="r"/>
                      <a:r>
                        <a:rPr lang="en-US" u="sng" dirty="0" err="1"/>
                        <a:t>First_Name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u="sng"/>
                        <a:t>Int_Score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1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Jenny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16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Bob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16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Alice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16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90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6412"/>
            <a:ext cx="8596668" cy="4494950"/>
          </a:xfrm>
        </p:spPr>
        <p:txBody>
          <a:bodyPr/>
          <a:lstStyle/>
          <a:p>
            <a:r>
              <a:rPr lang="en-US" dirty="0"/>
              <a:t>Here, we use the </a:t>
            </a:r>
            <a:r>
              <a:rPr lang="en-US" b="1" dirty="0"/>
              <a:t>CAST</a:t>
            </a:r>
            <a:r>
              <a:rPr lang="en-US" dirty="0"/>
              <a:t> function to convert the SCORE column from type FLOAT to CHAR(3). When we do this, we only take the first 3 characters. So, if there are more than 3 characters, everything after the first 3 characters is discarded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  SELECT </a:t>
            </a:r>
            <a:r>
              <a:rPr lang="en-US" b="1" dirty="0" err="1"/>
              <a:t>First_Name</a:t>
            </a:r>
            <a:r>
              <a:rPr lang="en-US" b="1" dirty="0"/>
              <a:t>, CAST(Score AS char(3)) AS </a:t>
            </a:r>
            <a:r>
              <a:rPr lang="en-US" b="1" dirty="0" err="1"/>
              <a:t>Char_Score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   FROM </a:t>
            </a:r>
            <a:r>
              <a:rPr lang="en-US" b="1" dirty="0" err="1"/>
              <a:t>Student_Score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Result: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67408"/>
              </p:ext>
            </p:extLst>
          </p:nvPr>
        </p:nvGraphicFramePr>
        <p:xfrm>
          <a:off x="2923523" y="4212562"/>
          <a:ext cx="4606830" cy="18288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303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u="sng"/>
                        <a:t>First_Name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u="sng"/>
                        <a:t>Char_Score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Jenny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85.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Bob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92.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Alice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90  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78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/>
          <a:lstStyle/>
          <a:p>
            <a:r>
              <a:rPr lang="en-US" dirty="0"/>
              <a:t>CONVERT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7813"/>
            <a:ext cx="8596668" cy="4723550"/>
          </a:xfrm>
        </p:spPr>
        <p:txBody>
          <a:bodyPr/>
          <a:lstStyle/>
          <a:p>
            <a:r>
              <a:rPr lang="en-US" dirty="0"/>
              <a:t>As we discussed in earlier slides; </a:t>
            </a:r>
            <a:r>
              <a:rPr lang="en-US" b="1" dirty="0"/>
              <a:t>CONVERT</a:t>
            </a:r>
            <a:r>
              <a:rPr lang="en-US" dirty="0"/>
              <a:t> function is very similar to the CAST function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/>
              <a:t>in that they both change the value from one data type to another. </a:t>
            </a:r>
          </a:p>
          <a:p>
            <a:r>
              <a:rPr lang="en-US" dirty="0"/>
              <a:t>Using the same table but with Convert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SELECT </a:t>
            </a:r>
            <a:r>
              <a:rPr lang="en-US" b="1" dirty="0" err="1"/>
              <a:t>First_Name</a:t>
            </a:r>
            <a:r>
              <a:rPr lang="en-US" b="1" dirty="0"/>
              <a:t>, CONVERT(Integer, Score, ) AS </a:t>
            </a:r>
            <a:r>
              <a:rPr lang="en-US" b="1" dirty="0" err="1"/>
              <a:t>Int_Score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FROM </a:t>
            </a:r>
            <a:r>
              <a:rPr lang="en-US" b="1" dirty="0" err="1"/>
              <a:t>Student_Score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Result: 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538490"/>
              </p:ext>
            </p:extLst>
          </p:nvPr>
        </p:nvGraphicFramePr>
        <p:xfrm>
          <a:off x="2560451" y="4212563"/>
          <a:ext cx="3692432" cy="18288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846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u="sng"/>
                        <a:t>First_Name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u="sng"/>
                        <a:t>Int_Score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Jenny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Bob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Alice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52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4981"/>
            <a:ext cx="8596668" cy="627529"/>
          </a:xfrm>
        </p:spPr>
        <p:txBody>
          <a:bodyPr>
            <a:normAutofit fontScale="90000"/>
          </a:bodyPr>
          <a:lstStyle/>
          <a:p>
            <a:r>
              <a:rPr lang="en-US" dirty="0"/>
              <a:t>Date and Time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99" y="822510"/>
            <a:ext cx="10590158" cy="46907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329" y="6320118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Chapter 3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334" y="5457556"/>
            <a:ext cx="689336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How many </a:t>
            </a:r>
            <a:r>
              <a:rPr lang="en-US" dirty="0">
                <a:solidFill>
                  <a:srgbClr val="FF00FF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left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till thanksgiving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DATEDIFF</a:t>
            </a:r>
            <a:r>
              <a:rPr lang="en-US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mm</a:t>
            </a:r>
            <a:r>
              <a:rPr lang="en-US" dirty="0" err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FF00FF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(),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'11/24/2019'</a:t>
            </a:r>
            <a:r>
              <a:rPr lang="en-US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1291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1448</TotalTime>
  <Words>919</Words>
  <Application>Microsoft Office PowerPoint</Application>
  <PresentationFormat>Widescreen</PresentationFormat>
  <Paragraphs>209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Trebuchet MS</vt:lpstr>
      <vt:lpstr>Wingdings 3</vt:lpstr>
      <vt:lpstr>Facet</vt:lpstr>
      <vt:lpstr>Chapter 8 How to work with data types</vt:lpstr>
      <vt:lpstr>SQL server Functions</vt:lpstr>
      <vt:lpstr>Function Category</vt:lpstr>
      <vt:lpstr>String Functions</vt:lpstr>
      <vt:lpstr>Conversion Functions </vt:lpstr>
      <vt:lpstr>CAST Function</vt:lpstr>
      <vt:lpstr>CAST Function</vt:lpstr>
      <vt:lpstr>CONVERT function</vt:lpstr>
      <vt:lpstr>Date and Time Functions</vt:lpstr>
      <vt:lpstr>Convert and format dates </vt:lpstr>
      <vt:lpstr>The following script uses the CONVERT() function to display different formats.  We will use the GETDATE() function to get the current date/time: </vt:lpstr>
      <vt:lpstr>Chapter 9 Utilizing few Functions</vt:lpstr>
      <vt:lpstr>Different ways to replace NULL values</vt:lpstr>
      <vt:lpstr>Utilizing few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How to work with data types</dc:title>
  <dc:creator>AJ Fahmy</dc:creator>
  <cp:lastModifiedBy>AJ Fahmy</cp:lastModifiedBy>
  <cp:revision>29</cp:revision>
  <dcterms:created xsi:type="dcterms:W3CDTF">2015-10-20T02:29:40Z</dcterms:created>
  <dcterms:modified xsi:type="dcterms:W3CDTF">2019-03-25T15:07:42Z</dcterms:modified>
</cp:coreProperties>
</file>