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2360" cy="613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2360" cy="613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uni-muenster.de/Forschungsdaten/" TargetMode="External"/><Relationship Id="rId2" Type="http://schemas.openxmlformats.org/officeDocument/2006/relationships/hyperlink" Target="https://www.ulb.uni-muenster.de/forschungsdatenmanagement/" TargetMode="External"/><Relationship Id="rId3" Type="http://schemas.openxmlformats.org/officeDocument/2006/relationships/hyperlink" Target="https://www.go-fair.org/" TargetMode="External"/><Relationship Id="rId4" Type="http://schemas.openxmlformats.org/officeDocument/2006/relationships/hyperlink" Target="https://fair-software.nl/" TargetMode="External"/><Relationship Id="rId5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0760" cy="23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mdtools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0760" cy="165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Goals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46440" y="1555560"/>
            <a:ext cx="6643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 Built up repository of scripts to prepare and analyze MD simulations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Motivation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98520" y="1647720"/>
            <a:ext cx="114663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 Reproduction of scientific papers often difficult, because important details about the analysis methods are often missing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either simply forgotten 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omitted in favor of brevity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=&gt; Exact reproduction difficult and time consuming without contacting the authors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 Publication of research data and data management plans are increasingly important for getting grants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 In future publication of software required?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 Transfer of knowledge and re-use of data and software in our group is poor: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If someone leaves the group, re-use of his/her data and scripts is too often too time consuming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TextShape 3"/>
          <p:cNvSpPr txBox="1"/>
          <p:nvPr/>
        </p:nvSpPr>
        <p:spPr>
          <a:xfrm>
            <a:off x="365760" y="5505480"/>
            <a:ext cx="65602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  <a:hlinkClick r:id="rId1"/>
              </a:rPr>
              <a:t>https://www.uni-muenster.de/Forschungsdaten/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2"/>
              </a:rPr>
              <a:t>https://www.ulb.uni-muenster.de/forschungsdatenmanagement/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3"/>
              </a:rPr>
              <a:t>https://www.go-fair.org/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hlinkClick r:id="rId4"/>
              </a:rPr>
              <a:t>https://fair-software.nl/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Benefits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65520" y="1554480"/>
            <a:ext cx="68068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Citable software source</a:t>
            </a:r>
            <a:endParaRPr b="0" lang="en-US" sz="18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Reproducability</a:t>
            </a:r>
            <a:endParaRPr b="0" lang="en-US" sz="18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Tranparency concerning the data analysis</a:t>
            </a:r>
            <a:endParaRPr b="0" lang="en-US" sz="18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More reliable code, because a larger base of useres spots more bugs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14400" y="3017520"/>
            <a:ext cx="58802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Benefits for (scientific) devolopers:</a:t>
            </a:r>
            <a:endParaRPr b="0" lang="en-US" sz="18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Enhanced tranfer of knowledge about</a:t>
            </a:r>
            <a:endParaRPr b="0" lang="en-US" sz="1800" spc="-1" strike="noStrike">
              <a:latin typeface="Arial"/>
            </a:endParaRPr>
          </a:p>
          <a:p>
            <a:pPr lvl="1" marL="7430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Best programming practices</a:t>
            </a:r>
            <a:endParaRPr b="0" lang="en-US" sz="1800" spc="-1" strike="noStrike">
              <a:latin typeface="Arial"/>
            </a:endParaRPr>
          </a:p>
          <a:p>
            <a:pPr lvl="1" marL="7430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Scientific computing</a:t>
            </a:r>
            <a:endParaRPr b="0" lang="en-US" sz="1800" spc="-1" strike="noStrike">
              <a:latin typeface="Arial"/>
            </a:endParaRPr>
          </a:p>
          <a:p>
            <a:pPr lvl="1" marL="7430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Analysis methods</a:t>
            </a:r>
            <a:endParaRPr b="0" lang="en-US" sz="18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Contributing (back) to the community → Fame and glory ;)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77760" y="4848120"/>
            <a:ext cx="1198440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Benefits for our working group: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  Avoiding repetitive work, join forces (until now everybody is working on their own, more or less elaborated, script repository;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someone leaves the group, their knowledge is lost)</a:t>
            </a:r>
            <a:endParaRPr b="0" lang="en-US" sz="18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Tackle more complex analyses in a higher quality (more reliable code; built upon the work of others)</a:t>
            </a:r>
            <a:endParaRPr b="0" lang="en-US" sz="18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Possibility to include the package in teaching (Bachelor and/or Master course)</a:t>
            </a:r>
            <a:endParaRPr b="0" lang="en-US" sz="18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Get more/higher funding due to higher utilization of our work („Verwertungsplan“)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(not only the research results are usable, but also the way we got to the results → scripts)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Application>LibreOffice/6.4.7.2$Linux_X86_64 LibreOffice_project/40$Build-2</Application>
  <Words>21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2021-01-25T08:51:11Z</dcterms:created>
  <dc:creator>Andreas Thum</dc:creator>
  <dc:description/>
  <dc:language>en-US</dc:language>
  <cp:lastModifiedBy/>
  <dcterms:modified xsi:type="dcterms:W3CDTF">2021-06-21T13:43:04Z</dcterms:modified>
  <cp:revision>31</cp:revision>
  <dc:subject/>
  <dc:title>mdtools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