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9" r:id="rId4"/>
    <p:sldId id="278" r:id="rId5"/>
    <p:sldId id="279" r:id="rId6"/>
    <p:sldId id="280" r:id="rId7"/>
    <p:sldId id="281" r:id="rId8"/>
    <p:sldId id="264" r:id="rId9"/>
    <p:sldId id="271" r:id="rId10"/>
    <p:sldId id="270" r:id="rId11"/>
    <p:sldId id="272" r:id="rId12"/>
    <p:sldId id="265" r:id="rId13"/>
    <p:sldId id="273" r:id="rId14"/>
    <p:sldId id="267" r:id="rId15"/>
    <p:sldId id="274" r:id="rId16"/>
    <p:sldId id="275" r:id="rId17"/>
    <p:sldId id="276" r:id="rId18"/>
    <p:sldId id="266" r:id="rId19"/>
    <p:sldId id="277" r:id="rId20"/>
    <p:sldId id="257" r:id="rId21"/>
    <p:sldId id="258" r:id="rId22"/>
    <p:sldId id="259" r:id="rId23"/>
    <p:sldId id="260" r:id="rId24"/>
    <p:sldId id="26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5FCD-0224-4860-BFEC-D96FF0BF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534BD-7C3C-43A6-AEA7-CA385C0C2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DABE-3F18-4493-B94A-51F3FD71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1B4C-3F9E-483E-9072-662FD3BA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3337-E662-4F29-9C94-58296CA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21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B31-0A17-45B3-8886-74976987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BF4E-4FD9-4914-8654-725B4176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79E1-512E-4F63-9F8F-5FE254F2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D44B-66F7-46E7-A4B9-E8F11E12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3CC8-7AA6-4DA7-80C7-44B959FC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89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66A8D-B564-44BA-8A71-C783A5D90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57CD-B540-465A-94C9-D76BB1A8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2610-8784-4236-A7A2-DB30950D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A7FC-BCDB-42A5-B2A9-1AF7CC16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F152-6376-4CB7-BDF3-75D5909D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2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5C7-4F70-4D3C-8172-8791C739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E295-9BF2-4375-A61D-D0FCB2A6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E0D2-D1AD-4372-8B90-0F796AE8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689-AACE-432F-B87C-561EE05B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7B42-2BF9-41D0-9CD2-562F7682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BA5D-8ACB-4703-89F1-3DB87CA4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2AC47-15FD-4C91-9D77-934C6D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5B7E-1C92-4333-AA6B-053F5A29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91662-A12D-4333-A2F0-11654281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254A1-D5F9-4A91-A884-568512FB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6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6A7E-229A-4E71-8119-D307CFF6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647A-07D0-4A09-A869-457F74841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53C5F-6C57-463D-B51B-08F0E265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D77D-EDCA-4EB1-AB91-569D427B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8F1D1-6663-440C-98C6-AF90BA33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4872D-25CD-4C59-9F96-B97C98C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62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48C9-B48A-4297-AB5F-24268BF3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4633-FC9D-4219-9D3C-25522BF7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47751-C242-45D7-9483-D570BB09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7CA7-3296-40DF-8F2E-F4F7765AA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06790-7AB0-4471-B601-966F66DD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4D70D-E8EE-4692-95D0-E57E017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8C9A8-3705-4FF6-A889-3F0C474E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48B08-585A-4B27-8077-C70D509F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DA4E-4F17-4161-AFED-002664CD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36123-52D1-41F8-B61C-5F5BBA14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422F-31DB-4E35-A388-08BA7F6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CD96E-E241-4040-B779-0EB92D7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59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C2A98-14E8-4292-9FE6-85264F92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D0A69-A1E8-4C7C-A2D4-6FD0F016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8F5FA-117F-4653-9D8C-5BE0E42B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17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A92-CE59-4F36-971F-89A42C12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425C-12F9-4C2C-B6FD-FCA953AB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5321F-C20A-4DB9-85D1-7E611B93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11A6-C48F-4C95-9401-279F3566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F2F7-E185-4C4C-85B7-591759F2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3016-0BB3-4D34-9044-1211CD4A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0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03D8-05A4-4EC0-B304-A094AEC8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F1B55-550F-46DF-836D-2052B61D5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E8DE5-B6ED-44FC-9981-3F321A79A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3055-10B6-4043-B633-339AC8EF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A28E-A95F-48CC-8CAF-2262E383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28494-8CDD-46CE-AAE3-87D905C6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4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40AD6-72C9-4327-9FA2-71B62070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F0A1-921E-42C6-8C55-ABC39279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0C83-E91E-417C-BFE8-808E71FD8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5FC6-6EBE-4E77-9E67-037102E4479F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5414-6F23-49DC-B24C-850CFB820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126B-3D93-4A3B-A150-C7669E45D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2318-105D-4361-9B57-5EE49FF9B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1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22BA371-24D9-4A5C-AF96-BFAB3ABCCA9E}"/>
              </a:ext>
            </a:extLst>
          </p:cNvPr>
          <p:cNvGrpSpPr/>
          <p:nvPr/>
        </p:nvGrpSpPr>
        <p:grpSpPr>
          <a:xfrm>
            <a:off x="693030" y="1169092"/>
            <a:ext cx="3813209" cy="1446998"/>
            <a:chOff x="699411" y="971209"/>
            <a:chExt cx="3813209" cy="144699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193ABC6-10AF-473F-B5BB-A016D6EBDF73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 flipV="1">
              <a:off x="1442244" y="1950210"/>
              <a:ext cx="134410" cy="23399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EDA24E46-26DD-4301-83AA-535674644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028" y="1248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9929B8-4B11-4DDF-AC5C-4EEFDCF92679}"/>
                </a:ext>
              </a:extLst>
            </p:cNvPr>
            <p:cNvCxnSpPr>
              <a:stCxn id="40" idx="3"/>
              <a:endCxn id="40" idx="0"/>
            </p:cNvCxnSpPr>
            <p:nvPr/>
          </p:nvCxnSpPr>
          <p:spPr>
            <a:xfrm>
              <a:off x="768028" y="1716208"/>
              <a:ext cx="108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D689D5-7AED-45BD-BFAC-70C47242D0CE}"/>
                </a:ext>
              </a:extLst>
            </p:cNvPr>
            <p:cNvCxnSpPr>
              <a:stCxn id="40" idx="2"/>
              <a:endCxn id="40" idx="0"/>
            </p:cNvCxnSpPr>
            <p:nvPr/>
          </p:nvCxnSpPr>
          <p:spPr>
            <a:xfrm flipV="1">
              <a:off x="1039402" y="1716208"/>
              <a:ext cx="808626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ADA55D1-BEA8-4AD0-86BC-D2A4ABC75E1A}"/>
                    </a:ext>
                  </a:extLst>
                </p:cNvPr>
                <p:cNvSpPr txBox="1"/>
                <p:nvPr/>
              </p:nvSpPr>
              <p:spPr>
                <a:xfrm>
                  <a:off x="1302253" y="1716207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ADA55D1-BEA8-4AD0-86BC-D2A4ABC75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253" y="1716207"/>
                  <a:ext cx="18678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0D199D-551E-4CBE-A879-34F7A69EAE2A}"/>
                    </a:ext>
                  </a:extLst>
                </p:cNvPr>
                <p:cNvSpPr txBox="1"/>
                <p:nvPr/>
              </p:nvSpPr>
              <p:spPr>
                <a:xfrm>
                  <a:off x="699411" y="1811709"/>
                  <a:ext cx="243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0D199D-551E-4CBE-A879-34F7A69EA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1" y="1811709"/>
                  <a:ext cx="2438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000" r="-7500" b="-1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23323ED-77BE-4D76-BE2F-DD746B1A9C3E}"/>
                </a:ext>
              </a:extLst>
            </p:cNvPr>
            <p:cNvSpPr/>
            <p:nvPr/>
          </p:nvSpPr>
          <p:spPr>
            <a:xfrm>
              <a:off x="1396478" y="1086870"/>
              <a:ext cx="360000" cy="360000"/>
            </a:xfrm>
            <a:prstGeom prst="arc">
              <a:avLst>
                <a:gd name="adj1" fmla="val 3732483"/>
                <a:gd name="adj2" fmla="val 10935732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12C7EA-DD1D-4B30-9BF9-194CFF4E17F5}"/>
                    </a:ext>
                  </a:extLst>
                </p:cNvPr>
                <p:cNvSpPr txBox="1"/>
                <p:nvPr/>
              </p:nvSpPr>
              <p:spPr>
                <a:xfrm>
                  <a:off x="1494387" y="971209"/>
                  <a:ext cx="524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120°</m:t>
                        </m:r>
                      </m:oMath>
                    </m:oMathPara>
                  </a14:m>
                  <a:endParaRPr lang="de-DE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12C7EA-DD1D-4B30-9BF9-194CFF4E1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387" y="971209"/>
                  <a:ext cx="52418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302" r="-11628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D7623B1-3C68-4D36-94B1-5A3D1CA84961}"/>
                    </a:ext>
                  </a:extLst>
                </p:cNvPr>
                <p:cNvSpPr txBox="1"/>
                <p:nvPr/>
              </p:nvSpPr>
              <p:spPr>
                <a:xfrm>
                  <a:off x="1122421" y="1435897"/>
                  <a:ext cx="372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D7623B1-3C68-4D36-94B1-5A3D1CA84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421" y="1435897"/>
                  <a:ext cx="37208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115" r="-8197" b="-1777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2EAEE99-FF8E-4C99-858C-77B2FD450AB2}"/>
                    </a:ext>
                  </a:extLst>
                </p:cNvPr>
                <p:cNvSpPr txBox="1"/>
                <p:nvPr/>
              </p:nvSpPr>
              <p:spPr>
                <a:xfrm>
                  <a:off x="2017001" y="1554306"/>
                  <a:ext cx="2495619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60°</m:t>
                                </m:r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2EAEE99-FF8E-4C99-858C-77B2FD45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001" y="1554306"/>
                  <a:ext cx="2495619" cy="309637"/>
                </a:xfrm>
                <a:prstGeom prst="rect">
                  <a:avLst/>
                </a:prstGeom>
                <a:blipFill>
                  <a:blip r:embed="rId6"/>
                  <a:stretch>
                    <a:fillRect l="-978" r="-489" b="-156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1DA3CE0-5746-465E-A1E1-45A2E519578E}"/>
                    </a:ext>
                  </a:extLst>
                </p:cNvPr>
                <p:cNvSpPr txBox="1"/>
                <p:nvPr/>
              </p:nvSpPr>
              <p:spPr>
                <a:xfrm>
                  <a:off x="1726103" y="1945642"/>
                  <a:ext cx="243849" cy="4725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1DA3CE0-5746-465E-A1E1-45A2E5195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103" y="1945642"/>
                  <a:ext cx="243849" cy="4725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B2289C8-E29D-481A-9EA0-7110C359B90D}"/>
              </a:ext>
            </a:extLst>
          </p:cNvPr>
          <p:cNvSpPr txBox="1"/>
          <p:nvPr/>
        </p:nvSpPr>
        <p:spPr>
          <a:xfrm>
            <a:off x="693030" y="249518"/>
            <a:ext cx="4592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8E7660-A520-4A42-B893-2A84A7DE5F70}"/>
              </a:ext>
            </a:extLst>
          </p:cNvPr>
          <p:cNvGrpSpPr/>
          <p:nvPr/>
        </p:nvGrpSpPr>
        <p:grpSpPr>
          <a:xfrm>
            <a:off x="6906496" y="3755734"/>
            <a:ext cx="4860000" cy="2808000"/>
            <a:chOff x="6767956" y="368279"/>
            <a:chExt cx="4860000" cy="280800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6776E44-3333-462C-B67F-8803EA93BEA3}"/>
                </a:ext>
              </a:extLst>
            </p:cNvPr>
            <p:cNvGrpSpPr/>
            <p:nvPr/>
          </p:nvGrpSpPr>
          <p:grpSpPr>
            <a:xfrm>
              <a:off x="6776076" y="368279"/>
              <a:ext cx="4851880" cy="2808000"/>
              <a:chOff x="6650708" y="3429000"/>
              <a:chExt cx="4851880" cy="280800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62E14A5A-9CFA-4FA0-B9E5-FA15E0DE029D}"/>
                  </a:ext>
                </a:extLst>
              </p:cNvPr>
              <p:cNvGrpSpPr/>
              <p:nvPr/>
            </p:nvGrpSpPr>
            <p:grpSpPr>
              <a:xfrm>
                <a:off x="665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178" name="Hexagon 177">
                  <a:extLst>
                    <a:ext uri="{FF2B5EF4-FFF2-40B4-BE49-F238E27FC236}">
                      <a16:creationId xmlns:a16="http://schemas.microsoft.com/office/drawing/2014/main" id="{FED54C7E-987D-4F3D-A750-C2C77C3D4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0" name="Hexagon 179">
                  <a:extLst>
                    <a:ext uri="{FF2B5EF4-FFF2-40B4-BE49-F238E27FC236}">
                      <a16:creationId xmlns:a16="http://schemas.microsoft.com/office/drawing/2014/main" id="{1AACB41E-F1BB-458F-B06D-5DA473725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1" name="Hexagon 180">
                  <a:extLst>
                    <a:ext uri="{FF2B5EF4-FFF2-40B4-BE49-F238E27FC236}">
                      <a16:creationId xmlns:a16="http://schemas.microsoft.com/office/drawing/2014/main" id="{116182D2-005B-43A3-92D5-B7BD15474C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2" name="Hexagon 181">
                  <a:extLst>
                    <a:ext uri="{FF2B5EF4-FFF2-40B4-BE49-F238E27FC236}">
                      <a16:creationId xmlns:a16="http://schemas.microsoft.com/office/drawing/2014/main" id="{23B3853D-F51E-4401-8A60-8DB84B8E2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E9C7C7E-6280-41A9-883A-C6A36DC3A90D}"/>
                  </a:ext>
                </a:extLst>
              </p:cNvPr>
              <p:cNvGrpSpPr/>
              <p:nvPr/>
            </p:nvGrpSpPr>
            <p:grpSpPr>
              <a:xfrm>
                <a:off x="746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162" name="Hexagon 161">
                  <a:extLst>
                    <a:ext uri="{FF2B5EF4-FFF2-40B4-BE49-F238E27FC236}">
                      <a16:creationId xmlns:a16="http://schemas.microsoft.com/office/drawing/2014/main" id="{8F03BB07-7B4C-4CC8-A701-6B70C567E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3" name="Hexagon 162">
                  <a:extLst>
                    <a:ext uri="{FF2B5EF4-FFF2-40B4-BE49-F238E27FC236}">
                      <a16:creationId xmlns:a16="http://schemas.microsoft.com/office/drawing/2014/main" id="{B58388E7-48C9-4D52-AA41-B6565CF34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4" name="Hexagon 163">
                  <a:extLst>
                    <a:ext uri="{FF2B5EF4-FFF2-40B4-BE49-F238E27FC236}">
                      <a16:creationId xmlns:a16="http://schemas.microsoft.com/office/drawing/2014/main" id="{F86A14A7-7B77-4A16-A391-51226B653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5" name="Hexagon 164">
                  <a:extLst>
                    <a:ext uri="{FF2B5EF4-FFF2-40B4-BE49-F238E27FC236}">
                      <a16:creationId xmlns:a16="http://schemas.microsoft.com/office/drawing/2014/main" id="{C5CFDEB9-459A-41B7-AAB8-6438D17C5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20C1DF-8733-456E-90EE-CA93085F7414}"/>
                </a:ext>
              </a:extLst>
            </p:cNvPr>
            <p:cNvCxnSpPr/>
            <p:nvPr/>
          </p:nvCxnSpPr>
          <p:spPr>
            <a:xfrm>
              <a:off x="6767956" y="1772279"/>
              <a:ext cx="48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8D46AE8-031B-47D9-A187-7320F4B59155}"/>
                </a:ext>
              </a:extLst>
            </p:cNvPr>
            <p:cNvCxnSpPr/>
            <p:nvPr/>
          </p:nvCxnSpPr>
          <p:spPr>
            <a:xfrm>
              <a:off x="6767956" y="368279"/>
              <a:ext cx="48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E701715-ABD6-4A9F-9083-4F6425B83E7C}"/>
                </a:ext>
              </a:extLst>
            </p:cNvPr>
            <p:cNvCxnSpPr/>
            <p:nvPr/>
          </p:nvCxnSpPr>
          <p:spPr>
            <a:xfrm>
              <a:off x="6767956" y="3176279"/>
              <a:ext cx="48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D2E2AEF-2351-4E1E-894C-BDFBEDB723FE}"/>
                </a:ext>
              </a:extLst>
            </p:cNvPr>
            <p:cNvCxnSpPr/>
            <p:nvPr/>
          </p:nvCxnSpPr>
          <p:spPr>
            <a:xfrm>
              <a:off x="6767956" y="2474279"/>
              <a:ext cx="486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8B225AB-99C7-4EFB-80D1-E495DC6D2F8C}"/>
                </a:ext>
              </a:extLst>
            </p:cNvPr>
            <p:cNvCxnSpPr/>
            <p:nvPr/>
          </p:nvCxnSpPr>
          <p:spPr>
            <a:xfrm>
              <a:off x="6767956" y="1070279"/>
              <a:ext cx="486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C5B6533-3263-47F3-874E-C986D69A77A6}"/>
                </a:ext>
              </a:extLst>
            </p:cNvPr>
            <p:cNvCxnSpPr>
              <a:cxnSpLocks/>
            </p:cNvCxnSpPr>
            <p:nvPr/>
          </p:nvCxnSpPr>
          <p:spPr>
            <a:xfrm>
              <a:off x="8800278" y="2474279"/>
              <a:ext cx="0" cy="702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1387A2-3801-46E7-9535-254522FA3173}"/>
                    </a:ext>
                  </a:extLst>
                </p:cNvPr>
                <p:cNvSpPr txBox="1"/>
                <p:nvPr/>
              </p:nvSpPr>
              <p:spPr>
                <a:xfrm>
                  <a:off x="8503156" y="2588996"/>
                  <a:ext cx="186781" cy="4725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1387A2-3801-46E7-9535-254522FA3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156" y="2588996"/>
                  <a:ext cx="186781" cy="4725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4E39AE-6C0D-4E0D-BD75-C4C3850E1F12}"/>
              </a:ext>
            </a:extLst>
          </p:cNvPr>
          <p:cNvGrpSpPr/>
          <p:nvPr/>
        </p:nvGrpSpPr>
        <p:grpSpPr>
          <a:xfrm>
            <a:off x="693030" y="3537654"/>
            <a:ext cx="4851880" cy="3244159"/>
            <a:chOff x="687760" y="3462603"/>
            <a:chExt cx="4851880" cy="324415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A85C253-55D1-4351-946A-F21A5269E5B4}"/>
                </a:ext>
              </a:extLst>
            </p:cNvPr>
            <p:cNvGrpSpPr/>
            <p:nvPr/>
          </p:nvGrpSpPr>
          <p:grpSpPr>
            <a:xfrm>
              <a:off x="687760" y="3684814"/>
              <a:ext cx="4851880" cy="2808000"/>
              <a:chOff x="6650708" y="3429000"/>
              <a:chExt cx="4851880" cy="280800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B899DD0-C9AB-4936-988B-D78C7E4473CC}"/>
                  </a:ext>
                </a:extLst>
              </p:cNvPr>
              <p:cNvGrpSpPr/>
              <p:nvPr/>
            </p:nvGrpSpPr>
            <p:grpSpPr>
              <a:xfrm>
                <a:off x="665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135" name="Hexagon 134">
                  <a:extLst>
                    <a:ext uri="{FF2B5EF4-FFF2-40B4-BE49-F238E27FC236}">
                      <a16:creationId xmlns:a16="http://schemas.microsoft.com/office/drawing/2014/main" id="{DE57355C-DDCE-4E87-AE63-D6F869D81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7" name="Hexagon 136">
                  <a:extLst>
                    <a:ext uri="{FF2B5EF4-FFF2-40B4-BE49-F238E27FC236}">
                      <a16:creationId xmlns:a16="http://schemas.microsoft.com/office/drawing/2014/main" id="{32E677E4-106A-4501-B1E6-DFF828796E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53" name="Hexagon 152">
                  <a:extLst>
                    <a:ext uri="{FF2B5EF4-FFF2-40B4-BE49-F238E27FC236}">
                      <a16:creationId xmlns:a16="http://schemas.microsoft.com/office/drawing/2014/main" id="{966D7B8B-0F4A-4785-99A4-09F7F52F1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56" name="Hexagon 155">
                  <a:extLst>
                    <a:ext uri="{FF2B5EF4-FFF2-40B4-BE49-F238E27FC236}">
                      <a16:creationId xmlns:a16="http://schemas.microsoft.com/office/drawing/2014/main" id="{55797CD5-3ECE-47BD-9839-0F26148F2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E3B3967-AB5C-4F96-A464-A5994106FBC7}"/>
                  </a:ext>
                </a:extLst>
              </p:cNvPr>
              <p:cNvGrpSpPr/>
              <p:nvPr/>
            </p:nvGrpSpPr>
            <p:grpSpPr>
              <a:xfrm>
                <a:off x="746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129" name="Hexagon 128">
                  <a:extLst>
                    <a:ext uri="{FF2B5EF4-FFF2-40B4-BE49-F238E27FC236}">
                      <a16:creationId xmlns:a16="http://schemas.microsoft.com/office/drawing/2014/main" id="{CEC023CD-7568-472A-96A6-C6C18FB486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1" name="Hexagon 130">
                  <a:extLst>
                    <a:ext uri="{FF2B5EF4-FFF2-40B4-BE49-F238E27FC236}">
                      <a16:creationId xmlns:a16="http://schemas.microsoft.com/office/drawing/2014/main" id="{345BBCA4-19C1-48E1-83E5-AC99ECDCE7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2" name="Hexagon 131">
                  <a:extLst>
                    <a:ext uri="{FF2B5EF4-FFF2-40B4-BE49-F238E27FC236}">
                      <a16:creationId xmlns:a16="http://schemas.microsoft.com/office/drawing/2014/main" id="{B3443D83-7AEB-436B-AC78-7FD5BF672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4" name="Hexagon 133">
                  <a:extLst>
                    <a:ext uri="{FF2B5EF4-FFF2-40B4-BE49-F238E27FC236}">
                      <a16:creationId xmlns:a16="http://schemas.microsoft.com/office/drawing/2014/main" id="{3AC3A54A-C445-43A8-870B-7C7C15BA51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D27AFA6-62F1-4A57-B876-38E811B411A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693030" y="5086761"/>
              <a:ext cx="32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CBDD93C-31F0-4E5C-ACA7-6E553BBE374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-926970" y="5086762"/>
              <a:ext cx="32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C4DAAF-4EA9-484F-A012-DD4A35081CB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04911" y="5086761"/>
              <a:ext cx="32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9F1DF42-967D-485B-8650-E163982BB8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-121030" y="5084683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EE8ADF-9424-44CB-BD9A-A6D60D926A3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95966" y="5084682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9FC40E7-25AB-427D-B67E-CDC5344EADD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14910" y="5082603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02F689E-558D-47B8-8318-3895393D3682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840991" y="5258103"/>
              <a:ext cx="702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11173026-403E-48E3-9FFB-FEC8345262D0}"/>
                    </a:ext>
                  </a:extLst>
                </p:cNvPr>
                <p:cNvSpPr txBox="1"/>
                <p:nvPr/>
              </p:nvSpPr>
              <p:spPr>
                <a:xfrm>
                  <a:off x="1004639" y="4769484"/>
                  <a:ext cx="186781" cy="4725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11173026-403E-48E3-9FFB-FEC834526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639" y="4769484"/>
                  <a:ext cx="186781" cy="4725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10CD1-3597-4F60-8D49-CCADCBE8A100}"/>
              </a:ext>
            </a:extLst>
          </p:cNvPr>
          <p:cNvGrpSpPr/>
          <p:nvPr/>
        </p:nvGrpSpPr>
        <p:grpSpPr>
          <a:xfrm>
            <a:off x="6906496" y="249518"/>
            <a:ext cx="4868120" cy="2813174"/>
            <a:chOff x="6906496" y="249518"/>
            <a:chExt cx="4868120" cy="281317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494B9E-8889-470E-8155-B9688C265883}"/>
                </a:ext>
              </a:extLst>
            </p:cNvPr>
            <p:cNvGrpSpPr/>
            <p:nvPr/>
          </p:nvGrpSpPr>
          <p:grpSpPr>
            <a:xfrm>
              <a:off x="6918676" y="249518"/>
              <a:ext cx="4851880" cy="2808000"/>
              <a:chOff x="6650708" y="3429000"/>
              <a:chExt cx="4851880" cy="280800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E4BF6DE-6E39-4B94-9B54-AA1D0EC39EB6}"/>
                  </a:ext>
                </a:extLst>
              </p:cNvPr>
              <p:cNvGrpSpPr/>
              <p:nvPr/>
            </p:nvGrpSpPr>
            <p:grpSpPr>
              <a:xfrm>
                <a:off x="665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86" name="Hexagon 85">
                  <a:extLst>
                    <a:ext uri="{FF2B5EF4-FFF2-40B4-BE49-F238E27FC236}">
                      <a16:creationId xmlns:a16="http://schemas.microsoft.com/office/drawing/2014/main" id="{2C75455C-A22A-4322-BB8A-626F39E5BB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7" name="Hexagon 86">
                  <a:extLst>
                    <a:ext uri="{FF2B5EF4-FFF2-40B4-BE49-F238E27FC236}">
                      <a16:creationId xmlns:a16="http://schemas.microsoft.com/office/drawing/2014/main" id="{2A78D095-0823-470E-ADE7-7C7738E48E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" name="Hexagon 87">
                  <a:extLst>
                    <a:ext uri="{FF2B5EF4-FFF2-40B4-BE49-F238E27FC236}">
                      <a16:creationId xmlns:a16="http://schemas.microsoft.com/office/drawing/2014/main" id="{68DC9694-89CA-4C39-A890-7964EEEF0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" name="Hexagon 88">
                  <a:extLst>
                    <a:ext uri="{FF2B5EF4-FFF2-40B4-BE49-F238E27FC236}">
                      <a16:creationId xmlns:a16="http://schemas.microsoft.com/office/drawing/2014/main" id="{C1DAF9B9-22E8-4D92-9577-5C1542962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E84E684-F6B5-4E77-AD86-F30A488FD59F}"/>
                  </a:ext>
                </a:extLst>
              </p:cNvPr>
              <p:cNvGrpSpPr/>
              <p:nvPr/>
            </p:nvGrpSpPr>
            <p:grpSpPr>
              <a:xfrm>
                <a:off x="746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91" name="Hexagon 90">
                  <a:extLst>
                    <a:ext uri="{FF2B5EF4-FFF2-40B4-BE49-F238E27FC236}">
                      <a16:creationId xmlns:a16="http://schemas.microsoft.com/office/drawing/2014/main" id="{9AA756AD-C5BA-404A-B798-2C7FECE583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" name="Hexagon 91">
                  <a:extLst>
                    <a:ext uri="{FF2B5EF4-FFF2-40B4-BE49-F238E27FC236}">
                      <a16:creationId xmlns:a16="http://schemas.microsoft.com/office/drawing/2014/main" id="{A4DF1504-9A9C-4ED1-9D03-B575BD1FA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" name="Hexagon 92">
                  <a:extLst>
                    <a:ext uri="{FF2B5EF4-FFF2-40B4-BE49-F238E27FC236}">
                      <a16:creationId xmlns:a16="http://schemas.microsoft.com/office/drawing/2014/main" id="{DCE72846-CD74-4836-BF38-F038322D2C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4" name="Hexagon 93">
                  <a:extLst>
                    <a:ext uri="{FF2B5EF4-FFF2-40B4-BE49-F238E27FC236}">
                      <a16:creationId xmlns:a16="http://schemas.microsoft.com/office/drawing/2014/main" id="{8EFA005D-AC4B-4DF9-88E2-174BB7F8DA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6D06A3A-0149-4AD0-993B-ABB9373C4331}"/>
                </a:ext>
              </a:extLst>
            </p:cNvPr>
            <p:cNvCxnSpPr/>
            <p:nvPr/>
          </p:nvCxnSpPr>
          <p:spPr>
            <a:xfrm>
              <a:off x="6906496" y="256768"/>
              <a:ext cx="48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248A11E-571D-4555-BD6F-DCB4A091D014}"/>
                </a:ext>
              </a:extLst>
            </p:cNvPr>
            <p:cNvCxnSpPr/>
            <p:nvPr/>
          </p:nvCxnSpPr>
          <p:spPr>
            <a:xfrm>
              <a:off x="6914616" y="3062692"/>
              <a:ext cx="48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B2586FC-E702-41C6-8119-E2EEAE76FB0A}"/>
                </a:ext>
              </a:extLst>
            </p:cNvPr>
            <p:cNvCxnSpPr/>
            <p:nvPr/>
          </p:nvCxnSpPr>
          <p:spPr>
            <a:xfrm>
              <a:off x="6914616" y="1654299"/>
              <a:ext cx="486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F392B45-E36B-4776-9DFE-91CF651D1CC7}"/>
                </a:ext>
              </a:extLst>
            </p:cNvPr>
            <p:cNvCxnSpPr>
              <a:cxnSpLocks/>
            </p:cNvCxnSpPr>
            <p:nvPr/>
          </p:nvCxnSpPr>
          <p:spPr>
            <a:xfrm>
              <a:off x="8935556" y="1658692"/>
              <a:ext cx="0" cy="1404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ECC820-BBD2-476D-B0D9-F7F264556F0B}"/>
                    </a:ext>
                  </a:extLst>
                </p:cNvPr>
                <p:cNvSpPr txBox="1"/>
                <p:nvPr/>
              </p:nvSpPr>
              <p:spPr>
                <a:xfrm>
                  <a:off x="8735086" y="2290628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ECC820-BBD2-476D-B0D9-F7F264556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086" y="2290628"/>
                  <a:ext cx="18678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355" r="-129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20CAAF3-F015-4CE1-94E3-FAD16825B708}"/>
              </a:ext>
            </a:extLst>
          </p:cNvPr>
          <p:cNvGrpSpPr/>
          <p:nvPr/>
        </p:nvGrpSpPr>
        <p:grpSpPr>
          <a:xfrm>
            <a:off x="4975452" y="1472303"/>
            <a:ext cx="1857388" cy="671222"/>
            <a:chOff x="4861374" y="982295"/>
            <a:chExt cx="1857388" cy="671222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ACAC816B-2EFC-4B83-8CF6-DB8D5E596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518" y="1164121"/>
              <a:ext cx="495244" cy="4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E7B7483-4855-4AD8-AF79-8A758D257EEE}"/>
                </a:ext>
              </a:extLst>
            </p:cNvPr>
            <p:cNvSpPr txBox="1"/>
            <p:nvPr/>
          </p:nvSpPr>
          <p:spPr>
            <a:xfrm>
              <a:off x="5195504" y="982295"/>
              <a:ext cx="108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Bin edges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F6751DF-AD59-4BA8-9D09-2AC1970302D8}"/>
                </a:ext>
              </a:extLst>
            </p:cNvPr>
            <p:cNvSpPr txBox="1"/>
            <p:nvPr/>
          </p:nvSpPr>
          <p:spPr>
            <a:xfrm>
              <a:off x="4861374" y="1345740"/>
              <a:ext cx="1755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Perpendicular to axes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91FCF4D-F2B0-486E-887E-6773BA55183C}"/>
                  </a:ext>
                </a:extLst>
              </p:cNvPr>
              <p:cNvSpPr txBox="1"/>
              <p:nvPr/>
            </p:nvSpPr>
            <p:spPr>
              <a:xfrm>
                <a:off x="4333970" y="2498719"/>
                <a:ext cx="1937615" cy="73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Bin width must be a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91FCF4D-F2B0-486E-887E-6773BA55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70" y="2498719"/>
                <a:ext cx="1937615" cy="737381"/>
              </a:xfrm>
              <a:prstGeom prst="rect">
                <a:avLst/>
              </a:prstGeom>
              <a:blipFill>
                <a:blip r:embed="rId11"/>
                <a:stretch>
                  <a:fillRect l="-1887" t="-4959" r="-4717" b="-4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73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95D6C80-A024-4AB1-AC32-1ED0EDFEC6BF}"/>
              </a:ext>
            </a:extLst>
          </p:cNvPr>
          <p:cNvGrpSpPr/>
          <p:nvPr/>
        </p:nvGrpSpPr>
        <p:grpSpPr>
          <a:xfrm>
            <a:off x="1100389" y="148594"/>
            <a:ext cx="9991221" cy="6560811"/>
            <a:chOff x="814503" y="29022"/>
            <a:chExt cx="9991221" cy="6560811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5FD258E-8DC9-4AB2-8692-93A8AF32A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3747BA7-A629-4DA4-8952-0F5FE898A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D72C64-4955-49F0-A115-B518B6E19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6C79B71-4D80-4050-A7A3-AE547B203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CAD16D-465A-4B49-AD0C-863CFBBF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6B663C9-05C3-46ED-A0D0-BFBE7914A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90B943-72CA-4AAD-AA60-99C9E3661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52B1DA1-8114-467E-8EA4-F2BAD8C6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B06107-755A-4F88-8EA5-06813D471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FA9056F-FFB2-4AB9-BAA0-3994FD58F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455EBD4-E8E1-4B72-B4BF-839D6428D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A7E2646-22BC-4449-877A-E1997FED9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DA31062-5880-4B8C-8513-4B130CBC1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022F767-CFFE-4355-9D06-FE0FF638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64E73E0D-29F1-4E79-BB4B-9384305F8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E0396098-8D0D-4243-BCDE-8BF032AA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FDDE338D-A5F3-4314-8C30-E71253A04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B2C58B0D-C2CE-4CA0-83DF-A008AFBE8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E6495C6A-1AD0-4C3C-823B-C9C602B85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CFFCC2AE-F223-4AEF-AB6E-D81A9B344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0" name="Hexagon 239">
              <a:extLst>
                <a:ext uri="{FF2B5EF4-FFF2-40B4-BE49-F238E27FC236}">
                  <a16:creationId xmlns:a16="http://schemas.microsoft.com/office/drawing/2014/main" id="{C86AF1AF-78C0-4690-85D8-DFA185497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1" name="Hexagon 240">
              <a:extLst>
                <a:ext uri="{FF2B5EF4-FFF2-40B4-BE49-F238E27FC236}">
                  <a16:creationId xmlns:a16="http://schemas.microsoft.com/office/drawing/2014/main" id="{7BD902F1-92F2-46B8-B5E0-4AA7CB1B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2" name="Hexagon 241">
              <a:extLst>
                <a:ext uri="{FF2B5EF4-FFF2-40B4-BE49-F238E27FC236}">
                  <a16:creationId xmlns:a16="http://schemas.microsoft.com/office/drawing/2014/main" id="{091E87D6-A8CF-4F34-A307-46A10A824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3" name="Hexagon 242">
              <a:extLst>
                <a:ext uri="{FF2B5EF4-FFF2-40B4-BE49-F238E27FC236}">
                  <a16:creationId xmlns:a16="http://schemas.microsoft.com/office/drawing/2014/main" id="{A62EF729-CDAA-4207-8195-A46D77DC0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4" name="Hexagon 243">
              <a:extLst>
                <a:ext uri="{FF2B5EF4-FFF2-40B4-BE49-F238E27FC236}">
                  <a16:creationId xmlns:a16="http://schemas.microsoft.com/office/drawing/2014/main" id="{0EA232B6-82C2-407E-A592-B740DCC2D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5" name="Hexagon 244">
              <a:extLst>
                <a:ext uri="{FF2B5EF4-FFF2-40B4-BE49-F238E27FC236}">
                  <a16:creationId xmlns:a16="http://schemas.microsoft.com/office/drawing/2014/main" id="{89584EC4-4A3F-4DF2-A3EE-9C02FEC58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6" name="Hexagon 245">
              <a:extLst>
                <a:ext uri="{FF2B5EF4-FFF2-40B4-BE49-F238E27FC236}">
                  <a16:creationId xmlns:a16="http://schemas.microsoft.com/office/drawing/2014/main" id="{B5370218-DE73-48C5-AF17-35BE6630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7" name="Hexagon 246">
              <a:extLst>
                <a:ext uri="{FF2B5EF4-FFF2-40B4-BE49-F238E27FC236}">
                  <a16:creationId xmlns:a16="http://schemas.microsoft.com/office/drawing/2014/main" id="{55FAA21C-487A-4AA8-B264-9C20AF561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8ACEDBA6-B6A5-4965-9B52-89EAD7B62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5F971833-EE35-4608-B612-8E2AEE421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8ECE1F5F-55EC-4A73-A580-024C56E5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1" name="Hexagon 250">
              <a:extLst>
                <a:ext uri="{FF2B5EF4-FFF2-40B4-BE49-F238E27FC236}">
                  <a16:creationId xmlns:a16="http://schemas.microsoft.com/office/drawing/2014/main" id="{A50278C0-A72E-4366-B3A7-3CD3B3BB2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2" name="Hexagon 251">
              <a:extLst>
                <a:ext uri="{FF2B5EF4-FFF2-40B4-BE49-F238E27FC236}">
                  <a16:creationId xmlns:a16="http://schemas.microsoft.com/office/drawing/2014/main" id="{59D85EB1-5671-4033-AC3E-0E25F29F2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3" name="Hexagon 252">
              <a:extLst>
                <a:ext uri="{FF2B5EF4-FFF2-40B4-BE49-F238E27FC236}">
                  <a16:creationId xmlns:a16="http://schemas.microsoft.com/office/drawing/2014/main" id="{9A8C0B4C-8139-4276-9466-65A6EC52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0A386735-35C3-4C79-B44E-CDE9F78F3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5" name="Hexagon 254">
              <a:extLst>
                <a:ext uri="{FF2B5EF4-FFF2-40B4-BE49-F238E27FC236}">
                  <a16:creationId xmlns:a16="http://schemas.microsoft.com/office/drawing/2014/main" id="{0130A8D9-652D-4590-8FA4-0C71C5C0C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6" name="Hexagon 255">
              <a:extLst>
                <a:ext uri="{FF2B5EF4-FFF2-40B4-BE49-F238E27FC236}">
                  <a16:creationId xmlns:a16="http://schemas.microsoft.com/office/drawing/2014/main" id="{33614373-A0A5-4C21-B183-D12D27278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7" name="Hexagon 256">
              <a:extLst>
                <a:ext uri="{FF2B5EF4-FFF2-40B4-BE49-F238E27FC236}">
                  <a16:creationId xmlns:a16="http://schemas.microsoft.com/office/drawing/2014/main" id="{0BCFF23C-6895-455D-B826-96F5E061C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8" name="Hexagon 257">
              <a:extLst>
                <a:ext uri="{FF2B5EF4-FFF2-40B4-BE49-F238E27FC236}">
                  <a16:creationId xmlns:a16="http://schemas.microsoft.com/office/drawing/2014/main" id="{9968E80F-DEE9-4DD8-9FD5-21506A2A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9" name="Hexagon 258">
              <a:extLst>
                <a:ext uri="{FF2B5EF4-FFF2-40B4-BE49-F238E27FC236}">
                  <a16:creationId xmlns:a16="http://schemas.microsoft.com/office/drawing/2014/main" id="{4B636814-BFB9-4411-8242-FE6B38383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09E7FF7A-9BCF-4765-A34D-70B699655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82210D0-6FD7-4A38-9BAD-A769388D4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3B8CF7D-1234-484F-A23D-25CEC2205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3" name="Hexagon 262">
              <a:extLst>
                <a:ext uri="{FF2B5EF4-FFF2-40B4-BE49-F238E27FC236}">
                  <a16:creationId xmlns:a16="http://schemas.microsoft.com/office/drawing/2014/main" id="{8EF85312-328D-4DB5-AA98-BCCAC00DB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4" name="Hexagon 263">
              <a:extLst>
                <a:ext uri="{FF2B5EF4-FFF2-40B4-BE49-F238E27FC236}">
                  <a16:creationId xmlns:a16="http://schemas.microsoft.com/office/drawing/2014/main" id="{EE899075-FBE3-42DD-BBBE-6A512C390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5" name="Hexagon 264">
              <a:extLst>
                <a:ext uri="{FF2B5EF4-FFF2-40B4-BE49-F238E27FC236}">
                  <a16:creationId xmlns:a16="http://schemas.microsoft.com/office/drawing/2014/main" id="{E9E358B4-E59C-4060-8168-8A38D76C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6" name="Hexagon 265">
              <a:extLst>
                <a:ext uri="{FF2B5EF4-FFF2-40B4-BE49-F238E27FC236}">
                  <a16:creationId xmlns:a16="http://schemas.microsoft.com/office/drawing/2014/main" id="{E2A0D10F-3D0D-45EA-B3EE-832EF17C3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7" name="Hexagon 266">
              <a:extLst>
                <a:ext uri="{FF2B5EF4-FFF2-40B4-BE49-F238E27FC236}">
                  <a16:creationId xmlns:a16="http://schemas.microsoft.com/office/drawing/2014/main" id="{95C65113-8FEE-4F98-B46E-E06720D30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8" name="Hexagon 267">
              <a:extLst>
                <a:ext uri="{FF2B5EF4-FFF2-40B4-BE49-F238E27FC236}">
                  <a16:creationId xmlns:a16="http://schemas.microsoft.com/office/drawing/2014/main" id="{EF616526-DBC3-47D8-986D-19FFD9663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9" name="Hexagon 268">
              <a:extLst>
                <a:ext uri="{FF2B5EF4-FFF2-40B4-BE49-F238E27FC236}">
                  <a16:creationId xmlns:a16="http://schemas.microsoft.com/office/drawing/2014/main" id="{07579C18-3A21-4A15-A430-DB7EE1593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0" name="Hexagon 269">
              <a:extLst>
                <a:ext uri="{FF2B5EF4-FFF2-40B4-BE49-F238E27FC236}">
                  <a16:creationId xmlns:a16="http://schemas.microsoft.com/office/drawing/2014/main" id="{204983BB-E638-4BDB-8F6B-4C4E68ED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1" name="Hexagon 270">
              <a:extLst>
                <a:ext uri="{FF2B5EF4-FFF2-40B4-BE49-F238E27FC236}">
                  <a16:creationId xmlns:a16="http://schemas.microsoft.com/office/drawing/2014/main" id="{13A007A9-56B3-4955-85A7-EE166CBB5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2" name="Hexagon 271">
              <a:extLst>
                <a:ext uri="{FF2B5EF4-FFF2-40B4-BE49-F238E27FC236}">
                  <a16:creationId xmlns:a16="http://schemas.microsoft.com/office/drawing/2014/main" id="{1E19A20C-ABAC-4F55-BF18-23C58155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3" name="Hexagon 272">
              <a:extLst>
                <a:ext uri="{FF2B5EF4-FFF2-40B4-BE49-F238E27FC236}">
                  <a16:creationId xmlns:a16="http://schemas.microsoft.com/office/drawing/2014/main" id="{CF0D754E-039A-4110-A63E-DED45BD8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4" name="Hexagon 273">
              <a:extLst>
                <a:ext uri="{FF2B5EF4-FFF2-40B4-BE49-F238E27FC236}">
                  <a16:creationId xmlns:a16="http://schemas.microsoft.com/office/drawing/2014/main" id="{92E3ACE7-99D4-476C-AE32-7FC39C77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5" name="Hexagon 274">
              <a:extLst>
                <a:ext uri="{FF2B5EF4-FFF2-40B4-BE49-F238E27FC236}">
                  <a16:creationId xmlns:a16="http://schemas.microsoft.com/office/drawing/2014/main" id="{759FA41B-A0FE-42CA-8894-423F93AF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6" name="Hexagon 275">
              <a:extLst>
                <a:ext uri="{FF2B5EF4-FFF2-40B4-BE49-F238E27FC236}">
                  <a16:creationId xmlns:a16="http://schemas.microsoft.com/office/drawing/2014/main" id="{898C6359-3382-443A-AF39-BD04704C1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7" name="Hexagon 276">
              <a:extLst>
                <a:ext uri="{FF2B5EF4-FFF2-40B4-BE49-F238E27FC236}">
                  <a16:creationId xmlns:a16="http://schemas.microsoft.com/office/drawing/2014/main" id="{9D620F1E-52E3-47A7-ABF9-49A4F0939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7E7C65D-FC14-4226-A852-9C22B5F00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9" name="Hexagon 278">
              <a:extLst>
                <a:ext uri="{FF2B5EF4-FFF2-40B4-BE49-F238E27FC236}">
                  <a16:creationId xmlns:a16="http://schemas.microsoft.com/office/drawing/2014/main" id="{2E9D237D-A76A-4631-B76D-CD1ECF888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0" name="Hexagon 279">
              <a:extLst>
                <a:ext uri="{FF2B5EF4-FFF2-40B4-BE49-F238E27FC236}">
                  <a16:creationId xmlns:a16="http://schemas.microsoft.com/office/drawing/2014/main" id="{66634F15-B108-4F72-912F-89FDED1BD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1" name="Hexagon 280">
              <a:extLst>
                <a:ext uri="{FF2B5EF4-FFF2-40B4-BE49-F238E27FC236}">
                  <a16:creationId xmlns:a16="http://schemas.microsoft.com/office/drawing/2014/main" id="{2C761F27-A38E-429F-8E5E-C9A87D1D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2" name="Hexagon 281">
              <a:extLst>
                <a:ext uri="{FF2B5EF4-FFF2-40B4-BE49-F238E27FC236}">
                  <a16:creationId xmlns:a16="http://schemas.microsoft.com/office/drawing/2014/main" id="{77545D8F-B69F-47D1-8FAA-04F0FE40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3" name="Hexagon 282">
              <a:extLst>
                <a:ext uri="{FF2B5EF4-FFF2-40B4-BE49-F238E27FC236}">
                  <a16:creationId xmlns:a16="http://schemas.microsoft.com/office/drawing/2014/main" id="{CE266CBB-C33B-4F51-98BB-9152401A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4" name="Hexagon 283">
              <a:extLst>
                <a:ext uri="{FF2B5EF4-FFF2-40B4-BE49-F238E27FC236}">
                  <a16:creationId xmlns:a16="http://schemas.microsoft.com/office/drawing/2014/main" id="{E102EED7-F0CA-450D-81D5-8D539ABAE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5" name="Hexagon 284">
              <a:extLst>
                <a:ext uri="{FF2B5EF4-FFF2-40B4-BE49-F238E27FC236}">
                  <a16:creationId xmlns:a16="http://schemas.microsoft.com/office/drawing/2014/main" id="{877EF3BD-95B3-4B9F-8344-2922B431A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6" name="Hexagon 285">
              <a:extLst>
                <a:ext uri="{FF2B5EF4-FFF2-40B4-BE49-F238E27FC236}">
                  <a16:creationId xmlns:a16="http://schemas.microsoft.com/office/drawing/2014/main" id="{65D00800-A85F-4D88-A188-6C710E85A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7" name="Hexagon 286">
              <a:extLst>
                <a:ext uri="{FF2B5EF4-FFF2-40B4-BE49-F238E27FC236}">
                  <a16:creationId xmlns:a16="http://schemas.microsoft.com/office/drawing/2014/main" id="{8CF6B962-24AF-4799-986A-E237B25EA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8" name="Hexagon 287">
              <a:extLst>
                <a:ext uri="{FF2B5EF4-FFF2-40B4-BE49-F238E27FC236}">
                  <a16:creationId xmlns:a16="http://schemas.microsoft.com/office/drawing/2014/main" id="{4DAD2140-B825-457B-8FAA-5F24409FD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9" name="Hexagon 288">
              <a:extLst>
                <a:ext uri="{FF2B5EF4-FFF2-40B4-BE49-F238E27FC236}">
                  <a16:creationId xmlns:a16="http://schemas.microsoft.com/office/drawing/2014/main" id="{FB83A795-87C4-42DC-8416-CF40FCAE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0" name="Hexagon 289">
              <a:extLst>
                <a:ext uri="{FF2B5EF4-FFF2-40B4-BE49-F238E27FC236}">
                  <a16:creationId xmlns:a16="http://schemas.microsoft.com/office/drawing/2014/main" id="{45BE7CD2-A2F3-4418-AE65-B77AE39DB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1" name="Hexagon 290">
              <a:extLst>
                <a:ext uri="{FF2B5EF4-FFF2-40B4-BE49-F238E27FC236}">
                  <a16:creationId xmlns:a16="http://schemas.microsoft.com/office/drawing/2014/main" id="{94BD16E4-06C3-4FB0-93E2-6E6F44CDC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2" name="Hexagon 291">
              <a:extLst>
                <a:ext uri="{FF2B5EF4-FFF2-40B4-BE49-F238E27FC236}">
                  <a16:creationId xmlns:a16="http://schemas.microsoft.com/office/drawing/2014/main" id="{8B54A37D-FC34-4837-BA93-3EFC5838D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3" name="Hexagon 292">
              <a:extLst>
                <a:ext uri="{FF2B5EF4-FFF2-40B4-BE49-F238E27FC236}">
                  <a16:creationId xmlns:a16="http://schemas.microsoft.com/office/drawing/2014/main" id="{47CE6728-416C-476D-A14E-23C6D92E2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4" name="Hexagon 293">
              <a:extLst>
                <a:ext uri="{FF2B5EF4-FFF2-40B4-BE49-F238E27FC236}">
                  <a16:creationId xmlns:a16="http://schemas.microsoft.com/office/drawing/2014/main" id="{98F03BCD-671C-4CA8-8A6F-F809B1FB0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5" name="Hexagon 294">
              <a:extLst>
                <a:ext uri="{FF2B5EF4-FFF2-40B4-BE49-F238E27FC236}">
                  <a16:creationId xmlns:a16="http://schemas.microsoft.com/office/drawing/2014/main" id="{DD228519-0323-4740-9A09-65FBDC810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6" name="Hexagon 295">
              <a:extLst>
                <a:ext uri="{FF2B5EF4-FFF2-40B4-BE49-F238E27FC236}">
                  <a16:creationId xmlns:a16="http://schemas.microsoft.com/office/drawing/2014/main" id="{23B2C5A5-DCA0-49E9-90FD-90E16EAC3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7" name="Hexagon 296">
              <a:extLst>
                <a:ext uri="{FF2B5EF4-FFF2-40B4-BE49-F238E27FC236}">
                  <a16:creationId xmlns:a16="http://schemas.microsoft.com/office/drawing/2014/main" id="{B77F50A4-8BB8-4855-9CE4-DDCCE13B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37A69FA4-E9FB-4611-BDCA-5F356FDCF2A1}"/>
              </a:ext>
            </a:extLst>
          </p:cNvPr>
          <p:cNvSpPr txBox="1"/>
          <p:nvPr/>
        </p:nvSpPr>
        <p:spPr>
          <a:xfrm>
            <a:off x="0" y="0"/>
            <a:ext cx="10787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well-defined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1285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2: 150°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60°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128531" cy="646331"/>
              </a:xfrm>
              <a:prstGeom prst="rect">
                <a:avLst/>
              </a:prstGeom>
              <a:blipFill>
                <a:blip r:embed="rId2"/>
                <a:stretch>
                  <a:fillRect l="-2292" t="-5660" r="-171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B8F4C8C-8229-4A70-8497-8E37315AD736}"/>
              </a:ext>
            </a:extLst>
          </p:cNvPr>
          <p:cNvGrpSpPr/>
          <p:nvPr/>
        </p:nvGrpSpPr>
        <p:grpSpPr>
          <a:xfrm>
            <a:off x="4815424" y="3683506"/>
            <a:ext cx="4646991" cy="3242938"/>
            <a:chOff x="4815424" y="3683506"/>
            <a:chExt cx="4646991" cy="32429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479870-FED5-473C-8670-23B6561903A0}"/>
                </a:ext>
              </a:extLst>
            </p:cNvPr>
            <p:cNvCxnSpPr/>
            <p:nvPr/>
          </p:nvCxnSpPr>
          <p:spPr>
            <a:xfrm flipH="1">
              <a:off x="6228739" y="3902874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2D922C6-052B-4AAB-AA44-427903CB0AE2}"/>
                </a:ext>
              </a:extLst>
            </p:cNvPr>
            <p:cNvCxnSpPr/>
            <p:nvPr/>
          </p:nvCxnSpPr>
          <p:spPr>
            <a:xfrm flipH="1">
              <a:off x="6769946" y="3902874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8921FC3-77A6-48EA-8740-79FD4244CE71}"/>
                </a:ext>
              </a:extLst>
            </p:cNvPr>
            <p:cNvCxnSpPr/>
            <p:nvPr/>
          </p:nvCxnSpPr>
          <p:spPr>
            <a:xfrm flipH="1">
              <a:off x="7317276" y="3895529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68A240-E54B-49A1-98C8-8BFD2404F242}"/>
                </a:ext>
              </a:extLst>
            </p:cNvPr>
            <p:cNvCxnSpPr/>
            <p:nvPr/>
          </p:nvCxnSpPr>
          <p:spPr>
            <a:xfrm flipH="1">
              <a:off x="8395908" y="3902874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B001738-19C7-4EB9-9F13-93556C514EDA}"/>
                </a:ext>
              </a:extLst>
            </p:cNvPr>
            <p:cNvCxnSpPr/>
            <p:nvPr/>
          </p:nvCxnSpPr>
          <p:spPr>
            <a:xfrm flipH="1">
              <a:off x="7858418" y="3902874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3A1C20A-6A66-4CB0-8244-DB592A7A6597}"/>
                </a:ext>
              </a:extLst>
            </p:cNvPr>
            <p:cNvCxnSpPr/>
            <p:nvPr/>
          </p:nvCxnSpPr>
          <p:spPr>
            <a:xfrm flipH="1">
              <a:off x="8928724" y="3902874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3A6DE15-AB95-467B-92A1-3F51447B623C}"/>
                </a:ext>
              </a:extLst>
            </p:cNvPr>
            <p:cNvCxnSpPr/>
            <p:nvPr/>
          </p:nvCxnSpPr>
          <p:spPr>
            <a:xfrm flipH="1">
              <a:off x="9462415" y="3895529"/>
              <a:ext cx="0" cy="280800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3B3C12-9EB7-4F5A-A7B4-A8152BD46A3A}"/>
                </a:ext>
              </a:extLst>
            </p:cNvPr>
            <p:cNvCxnSpPr/>
            <p:nvPr/>
          </p:nvCxnSpPr>
          <p:spPr>
            <a:xfrm>
              <a:off x="4878124" y="6242011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CD8EDF8-CEB5-4B2E-9763-DCB0B3708C89}"/>
                </a:ext>
              </a:extLst>
            </p:cNvPr>
            <p:cNvCxnSpPr/>
            <p:nvPr/>
          </p:nvCxnSpPr>
          <p:spPr>
            <a:xfrm>
              <a:off x="5688724" y="4836372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41257B4-4CDB-4F15-BDBD-A2F2FC7D4506}"/>
                </a:ext>
              </a:extLst>
            </p:cNvPr>
            <p:cNvCxnSpPr/>
            <p:nvPr/>
          </p:nvCxnSpPr>
          <p:spPr>
            <a:xfrm>
              <a:off x="5283429" y="5539925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3DBAAFF-DA16-4324-85DE-E9FA85A79DD5}"/>
                </a:ext>
              </a:extLst>
            </p:cNvPr>
            <p:cNvCxnSpPr/>
            <p:nvPr/>
          </p:nvCxnSpPr>
          <p:spPr>
            <a:xfrm>
              <a:off x="6100903" y="4127114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9DB64D-F843-430E-A647-764CD6132FBB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4815424" y="6472468"/>
              <a:ext cx="93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7CA33F-C927-482C-8694-708AFCB2BF02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5501500" y="5535430"/>
              <a:ext cx="280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3BD5F3-B6D9-4A8C-A95B-13E17D7B237F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5126679" y="6124925"/>
              <a:ext cx="23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88B87DD-246D-4457-BD5A-DFEFE986EB0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5905725" y="4829114"/>
              <a:ext cx="2808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C763AA2-40D8-43B2-8B83-470E0ED8DEB9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7183545" y="4370874"/>
              <a:ext cx="187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148E36D-3A8E-4575-B9BA-0788C83DF658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8904253" y="4012529"/>
              <a:ext cx="468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E73B2F-5650-4C12-ACC8-CD8313E1414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3800723" y="5303507"/>
              <a:ext cx="32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FD15BBE-314F-4923-B22C-AE162E3DB605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4880722" y="5303507"/>
              <a:ext cx="32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1BC64B1-FF58-4560-A282-670774C5681A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5960722" y="5306444"/>
              <a:ext cx="32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78C3FEC-DC82-482A-9F1A-BBEDAA1CE58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5420056" y="5303507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C17487E-02D3-4E24-AA3B-EA1B383EF23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4339945" y="5303506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F0BFF49-6603-4ED0-8279-CFC4F04F51B6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6500057" y="5306014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1EBDFBB-632B-4DA7-A227-4B834641FE42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7040278" y="5304366"/>
              <a:ext cx="32400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66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69E875F-F4C1-4AB6-8F94-7A66D03D3211}"/>
              </a:ext>
            </a:extLst>
          </p:cNvPr>
          <p:cNvGrpSpPr/>
          <p:nvPr/>
        </p:nvGrpSpPr>
        <p:grpSpPr>
          <a:xfrm>
            <a:off x="1100389" y="153616"/>
            <a:ext cx="9991221" cy="6584356"/>
            <a:chOff x="1100389" y="153616"/>
            <a:chExt cx="9991221" cy="6584356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7BF55488-D25B-45B8-ABBA-82CC70ADA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EB499554-B6D5-463E-87A3-E14183056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733F573-89BD-40D2-A865-4D63BED69A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4" name="Hexagon 123">
              <a:extLst>
                <a:ext uri="{FF2B5EF4-FFF2-40B4-BE49-F238E27FC236}">
                  <a16:creationId xmlns:a16="http://schemas.microsoft.com/office/drawing/2014/main" id="{0847C80C-AC45-43A4-9312-B04D37919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AA583EF7-15B3-442C-8583-FE63DEB5F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7D8FB822-A8D4-45CC-9397-6772A491C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0" name="Hexagon 129">
              <a:extLst>
                <a:ext uri="{FF2B5EF4-FFF2-40B4-BE49-F238E27FC236}">
                  <a16:creationId xmlns:a16="http://schemas.microsoft.com/office/drawing/2014/main" id="{2EFF74D1-5059-44BF-8908-531759F1F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961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A614623F-9D0E-41B1-97E5-14244CE7D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34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8" name="Hexagon 137">
              <a:extLst>
                <a:ext uri="{FF2B5EF4-FFF2-40B4-BE49-F238E27FC236}">
                  <a16:creationId xmlns:a16="http://schemas.microsoft.com/office/drawing/2014/main" id="{AAF21D7D-6CB6-4378-93A6-470D73FA0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9" name="Hexagon 138">
              <a:extLst>
                <a:ext uri="{FF2B5EF4-FFF2-40B4-BE49-F238E27FC236}">
                  <a16:creationId xmlns:a16="http://schemas.microsoft.com/office/drawing/2014/main" id="{17734605-A82A-45AF-B58A-53E52B9DA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0" name="Hexagon 139">
              <a:extLst>
                <a:ext uri="{FF2B5EF4-FFF2-40B4-BE49-F238E27FC236}">
                  <a16:creationId xmlns:a16="http://schemas.microsoft.com/office/drawing/2014/main" id="{FB877E39-8FE0-4471-9BC0-4A24E5554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1" name="Hexagon 140">
              <a:extLst>
                <a:ext uri="{FF2B5EF4-FFF2-40B4-BE49-F238E27FC236}">
                  <a16:creationId xmlns:a16="http://schemas.microsoft.com/office/drawing/2014/main" id="{AB513D6B-AD6C-4E3F-9E43-786D19288E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2" name="Hexagon 141">
              <a:extLst>
                <a:ext uri="{FF2B5EF4-FFF2-40B4-BE49-F238E27FC236}">
                  <a16:creationId xmlns:a16="http://schemas.microsoft.com/office/drawing/2014/main" id="{98B2AB2C-7781-4E1F-A5B7-690527C8B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3" name="Hexagon 142">
              <a:extLst>
                <a:ext uri="{FF2B5EF4-FFF2-40B4-BE49-F238E27FC236}">
                  <a16:creationId xmlns:a16="http://schemas.microsoft.com/office/drawing/2014/main" id="{5B8610F4-8B68-43B0-AD31-A0CCAE549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4" name="Hexagon 143">
              <a:extLst>
                <a:ext uri="{FF2B5EF4-FFF2-40B4-BE49-F238E27FC236}">
                  <a16:creationId xmlns:a16="http://schemas.microsoft.com/office/drawing/2014/main" id="{282D3308-5E2A-4EBC-BB04-0B2761502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262C6AD5-789E-4D2A-96A1-A5B720DF7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6165548D-BD2E-4845-84DE-DF01F2F06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53C2ED80-7D31-41C1-BC8F-33872F7A9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54048E40-9542-432B-AFFF-D43F13C8C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9992FCE3-DFA3-4FB3-9E45-C64256FA03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0" name="Hexagon 149">
              <a:extLst>
                <a:ext uri="{FF2B5EF4-FFF2-40B4-BE49-F238E27FC236}">
                  <a16:creationId xmlns:a16="http://schemas.microsoft.com/office/drawing/2014/main" id="{7145D83B-B207-491B-BAB3-FACE310E5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056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1" name="Hexagon 150">
              <a:extLst>
                <a:ext uri="{FF2B5EF4-FFF2-40B4-BE49-F238E27FC236}">
                  <a16:creationId xmlns:a16="http://schemas.microsoft.com/office/drawing/2014/main" id="{99A3E1C3-7F4F-4605-AED7-493C538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0278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2" name="Hexagon 151">
              <a:extLst>
                <a:ext uri="{FF2B5EF4-FFF2-40B4-BE49-F238E27FC236}">
                  <a16:creationId xmlns:a16="http://schemas.microsoft.com/office/drawing/2014/main" id="{4EBD4F27-208F-4D05-9126-F6C0F86C5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3" name="Hexagon 152">
              <a:extLst>
                <a:ext uri="{FF2B5EF4-FFF2-40B4-BE49-F238E27FC236}">
                  <a16:creationId xmlns:a16="http://schemas.microsoft.com/office/drawing/2014/main" id="{BA700415-C3A0-42A8-A9CC-FDDF029D0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4" name="Hexagon 153">
              <a:extLst>
                <a:ext uri="{FF2B5EF4-FFF2-40B4-BE49-F238E27FC236}">
                  <a16:creationId xmlns:a16="http://schemas.microsoft.com/office/drawing/2014/main" id="{184477D8-BD1F-4D2E-A615-83E1BE178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5" name="Hexagon 154">
              <a:extLst>
                <a:ext uri="{FF2B5EF4-FFF2-40B4-BE49-F238E27FC236}">
                  <a16:creationId xmlns:a16="http://schemas.microsoft.com/office/drawing/2014/main" id="{A2A09C20-F31F-4DAA-AAA8-F613BCAF4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6" name="Hexagon 155">
              <a:extLst>
                <a:ext uri="{FF2B5EF4-FFF2-40B4-BE49-F238E27FC236}">
                  <a16:creationId xmlns:a16="http://schemas.microsoft.com/office/drawing/2014/main" id="{82E0160A-6A7B-487C-BD24-139EBCEB4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0BD570B2-D988-4B67-9085-B534801B3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A504CE11-4D9C-4CE5-9CF4-4D29F6B289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9" name="Hexagon 158">
              <a:extLst>
                <a:ext uri="{FF2B5EF4-FFF2-40B4-BE49-F238E27FC236}">
                  <a16:creationId xmlns:a16="http://schemas.microsoft.com/office/drawing/2014/main" id="{4310895D-5245-4FFE-B86F-C168AAEFC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171C0DF4-6300-418B-BB10-75B4B9AB2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2C93146A-E622-453C-8B1E-22CDF6A0A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820065E4-D9BB-44CC-9425-E5DBCC222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565504DF-47AF-40CA-9F1D-F4E89BFF3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31479696-981E-499C-8026-007B5689A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0500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2CE78719-E13A-495F-999F-C003D0ED7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072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DFF666C7-5590-451C-B5D6-92059670F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E520A4A7-D776-4FEC-833B-CE8E9E9EF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B0529D94-7FE3-4460-9A7A-BE9F2C7CF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0FA2FAC1-E26C-42EB-9AEB-100F3F43E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D4A1AF1F-4F7A-4DA2-ABD5-55DF53116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502FF9CF-29D0-4A0A-85DD-33A2C8D8B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53089558-E4B7-4416-B8B9-F7F1D1A90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2825C41F-480B-4168-87D9-F541063E4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F404A64C-8DC5-49B7-BD4F-227071FA7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5" name="Hexagon 174">
              <a:extLst>
                <a:ext uri="{FF2B5EF4-FFF2-40B4-BE49-F238E27FC236}">
                  <a16:creationId xmlns:a16="http://schemas.microsoft.com/office/drawing/2014/main" id="{74A29964-14FF-4A61-93EC-BDEA39B1B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BA3B9C7B-9378-46C0-9749-5CAB4C79A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A265D4AC-3089-4F88-8474-38C336FA6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8" name="Hexagon 177">
              <a:extLst>
                <a:ext uri="{FF2B5EF4-FFF2-40B4-BE49-F238E27FC236}">
                  <a16:creationId xmlns:a16="http://schemas.microsoft.com/office/drawing/2014/main" id="{75C81AFA-FE69-496D-9C36-6048AF48C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9" name="Hexagon 178">
              <a:extLst>
                <a:ext uri="{FF2B5EF4-FFF2-40B4-BE49-F238E27FC236}">
                  <a16:creationId xmlns:a16="http://schemas.microsoft.com/office/drawing/2014/main" id="{60AB3F7F-951D-473B-9683-FA947F9D5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0" name="Hexagon 179">
              <a:extLst>
                <a:ext uri="{FF2B5EF4-FFF2-40B4-BE49-F238E27FC236}">
                  <a16:creationId xmlns:a16="http://schemas.microsoft.com/office/drawing/2014/main" id="{18915E8D-B39D-475F-966C-7154E66DC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1" name="Hexagon 180">
              <a:extLst>
                <a:ext uri="{FF2B5EF4-FFF2-40B4-BE49-F238E27FC236}">
                  <a16:creationId xmlns:a16="http://schemas.microsoft.com/office/drawing/2014/main" id="{3990FA70-7E94-4E9C-976B-4C67409D8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2" name="Hexagon 181">
              <a:extLst>
                <a:ext uri="{FF2B5EF4-FFF2-40B4-BE49-F238E27FC236}">
                  <a16:creationId xmlns:a16="http://schemas.microsoft.com/office/drawing/2014/main" id="{2A7DC615-2C37-4E93-814C-4D1889EDA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3" name="Hexagon 182">
              <a:extLst>
                <a:ext uri="{FF2B5EF4-FFF2-40B4-BE49-F238E27FC236}">
                  <a16:creationId xmlns:a16="http://schemas.microsoft.com/office/drawing/2014/main" id="{6368FD35-AC39-40C1-975E-3AEAE3296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4" name="Hexagon 183">
              <a:extLst>
                <a:ext uri="{FF2B5EF4-FFF2-40B4-BE49-F238E27FC236}">
                  <a16:creationId xmlns:a16="http://schemas.microsoft.com/office/drawing/2014/main" id="{DBC8D9BB-AFD6-4FDC-83A2-6F4026B97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3135AD5F-E73E-4594-8E6E-B6EB984C8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6AD3330B-D9C2-451A-BE31-07CE3BCA0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9B9D0518-F4A1-4F85-BBBF-536012632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C6F5C1D1-CF07-428C-AA62-67554DFCB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64E785AA-B1AE-474A-8221-65194C629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2D35DEF2-E11E-4FA8-8880-90B763E47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6C17EB71-88FD-4C93-906D-EAA930AE05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id="{4035BA66-17A7-4F0F-B27C-E5E3C8F78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92A28583-3E16-43F9-8B72-FCB82113C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id="{C77AC039-0F5A-48E4-AEDE-D5FD9C93F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5" name="Hexagon 194">
              <a:extLst>
                <a:ext uri="{FF2B5EF4-FFF2-40B4-BE49-F238E27FC236}">
                  <a16:creationId xmlns:a16="http://schemas.microsoft.com/office/drawing/2014/main" id="{3C80BF51-6A26-4CBD-B419-5B393E706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6" name="Hexagon 195">
              <a:extLst>
                <a:ext uri="{FF2B5EF4-FFF2-40B4-BE49-F238E27FC236}">
                  <a16:creationId xmlns:a16="http://schemas.microsoft.com/office/drawing/2014/main" id="{5897D805-31E4-4D30-AB57-ECB97081C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7" name="Hexagon 196">
              <a:extLst>
                <a:ext uri="{FF2B5EF4-FFF2-40B4-BE49-F238E27FC236}">
                  <a16:creationId xmlns:a16="http://schemas.microsoft.com/office/drawing/2014/main" id="{550EDEBE-92DA-4C2E-9A52-780ADA24D0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8" name="Hexagon 197">
              <a:extLst>
                <a:ext uri="{FF2B5EF4-FFF2-40B4-BE49-F238E27FC236}">
                  <a16:creationId xmlns:a16="http://schemas.microsoft.com/office/drawing/2014/main" id="{BFB13F3E-1847-49FF-8E1B-449F8D896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9" name="Hexagon 198">
              <a:extLst>
                <a:ext uri="{FF2B5EF4-FFF2-40B4-BE49-F238E27FC236}">
                  <a16:creationId xmlns:a16="http://schemas.microsoft.com/office/drawing/2014/main" id="{58A74271-3392-40C1-A7D3-C8CDED540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0" name="Hexagon 199">
              <a:extLst>
                <a:ext uri="{FF2B5EF4-FFF2-40B4-BE49-F238E27FC236}">
                  <a16:creationId xmlns:a16="http://schemas.microsoft.com/office/drawing/2014/main" id="{97BA3DEA-EC08-4970-9564-234161E02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1" name="Hexagon 200">
              <a:extLst>
                <a:ext uri="{FF2B5EF4-FFF2-40B4-BE49-F238E27FC236}">
                  <a16:creationId xmlns:a16="http://schemas.microsoft.com/office/drawing/2014/main" id="{742F3C64-5D7E-420C-B0B1-28D5B089A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2" name="Hexagon 201">
              <a:extLst>
                <a:ext uri="{FF2B5EF4-FFF2-40B4-BE49-F238E27FC236}">
                  <a16:creationId xmlns:a16="http://schemas.microsoft.com/office/drawing/2014/main" id="{D6D59E53-07A0-4E7C-9578-9DA95AD14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3" name="Hexagon 202">
              <a:extLst>
                <a:ext uri="{FF2B5EF4-FFF2-40B4-BE49-F238E27FC236}">
                  <a16:creationId xmlns:a16="http://schemas.microsoft.com/office/drawing/2014/main" id="{402F9E26-00E5-4737-B178-AC86896CE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4" name="Hexagon 203">
              <a:extLst>
                <a:ext uri="{FF2B5EF4-FFF2-40B4-BE49-F238E27FC236}">
                  <a16:creationId xmlns:a16="http://schemas.microsoft.com/office/drawing/2014/main" id="{8D57D998-426D-4E1A-8AEF-76EA365FF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5" name="Hexagon 204">
              <a:extLst>
                <a:ext uri="{FF2B5EF4-FFF2-40B4-BE49-F238E27FC236}">
                  <a16:creationId xmlns:a16="http://schemas.microsoft.com/office/drawing/2014/main" id="{13A0C13E-6033-4B06-ACFF-F75FCB07CA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6" name="Hexagon 205">
              <a:extLst>
                <a:ext uri="{FF2B5EF4-FFF2-40B4-BE49-F238E27FC236}">
                  <a16:creationId xmlns:a16="http://schemas.microsoft.com/office/drawing/2014/main" id="{A6F9B46F-3291-4FC6-9441-16F53B8F4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7" name="Hexagon 206">
              <a:extLst>
                <a:ext uri="{FF2B5EF4-FFF2-40B4-BE49-F238E27FC236}">
                  <a16:creationId xmlns:a16="http://schemas.microsoft.com/office/drawing/2014/main" id="{BCF8E9B8-B3A1-4089-ADEB-058507642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51E9596-EB9C-478A-B4F5-5B52A91E91E8}"/>
                </a:ext>
              </a:extLst>
            </p:cNvPr>
            <p:cNvCxnSpPr>
              <a:cxnSpLocks/>
            </p:cNvCxnSpPr>
            <p:nvPr/>
          </p:nvCxnSpPr>
          <p:spPr>
            <a:xfrm rot="-3600000" flipH="1">
              <a:off x="965389" y="6467972"/>
              <a:ext cx="5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37A69FA4-E9FB-4611-BDCA-5F356FDCF2A1}"/>
              </a:ext>
            </a:extLst>
          </p:cNvPr>
          <p:cNvSpPr txBox="1"/>
          <p:nvPr/>
        </p:nvSpPr>
        <p:spPr>
          <a:xfrm>
            <a:off x="0" y="0"/>
            <a:ext cx="1041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undefined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1285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2: 150°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60°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128531" cy="646331"/>
              </a:xfrm>
              <a:prstGeom prst="rect">
                <a:avLst/>
              </a:prstGeom>
              <a:blipFill>
                <a:blip r:embed="rId2"/>
                <a:stretch>
                  <a:fillRect l="-2292" t="-5660" r="-171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479870-FED5-473C-8670-23B6561903A0}"/>
              </a:ext>
            </a:extLst>
          </p:cNvPr>
          <p:cNvCxnSpPr/>
          <p:nvPr/>
        </p:nvCxnSpPr>
        <p:spPr>
          <a:xfrm flipH="1">
            <a:off x="5958152" y="3902874"/>
            <a:ext cx="0" cy="2808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2D922C6-052B-4AAB-AA44-427903CB0AE2}"/>
              </a:ext>
            </a:extLst>
          </p:cNvPr>
          <p:cNvCxnSpPr/>
          <p:nvPr/>
        </p:nvCxnSpPr>
        <p:spPr>
          <a:xfrm flipH="1">
            <a:off x="6499359" y="3902874"/>
            <a:ext cx="0" cy="2808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921FC3-77A6-48EA-8740-79FD4244CE71}"/>
              </a:ext>
            </a:extLst>
          </p:cNvPr>
          <p:cNvCxnSpPr/>
          <p:nvPr/>
        </p:nvCxnSpPr>
        <p:spPr>
          <a:xfrm flipH="1">
            <a:off x="7046689" y="3895529"/>
            <a:ext cx="0" cy="2808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68A240-E54B-49A1-98C8-8BFD2404F242}"/>
              </a:ext>
            </a:extLst>
          </p:cNvPr>
          <p:cNvCxnSpPr/>
          <p:nvPr/>
        </p:nvCxnSpPr>
        <p:spPr>
          <a:xfrm flipH="1">
            <a:off x="8125321" y="3902874"/>
            <a:ext cx="0" cy="2808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B001738-19C7-4EB9-9F13-93556C514EDA}"/>
              </a:ext>
            </a:extLst>
          </p:cNvPr>
          <p:cNvCxnSpPr/>
          <p:nvPr/>
        </p:nvCxnSpPr>
        <p:spPr>
          <a:xfrm flipH="1">
            <a:off x="7587831" y="3902874"/>
            <a:ext cx="0" cy="2808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A1C20A-6A66-4CB0-8244-DB592A7A6597}"/>
              </a:ext>
            </a:extLst>
          </p:cNvPr>
          <p:cNvCxnSpPr/>
          <p:nvPr/>
        </p:nvCxnSpPr>
        <p:spPr>
          <a:xfrm flipH="1">
            <a:off x="8658137" y="3902874"/>
            <a:ext cx="0" cy="2808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3A6DE15-AB95-467B-92A1-3F51447B623C}"/>
              </a:ext>
            </a:extLst>
          </p:cNvPr>
          <p:cNvCxnSpPr/>
          <p:nvPr/>
        </p:nvCxnSpPr>
        <p:spPr>
          <a:xfrm flipH="1">
            <a:off x="9191828" y="3895529"/>
            <a:ext cx="0" cy="280800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3B3C12-9EB7-4F5A-A7B4-A8152BD46A3A}"/>
              </a:ext>
            </a:extLst>
          </p:cNvPr>
          <p:cNvCxnSpPr/>
          <p:nvPr/>
        </p:nvCxnSpPr>
        <p:spPr>
          <a:xfrm>
            <a:off x="4458067" y="6484617"/>
            <a:ext cx="3240000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8EDF8-CEB5-4B2E-9763-DCB0B3708C89}"/>
              </a:ext>
            </a:extLst>
          </p:cNvPr>
          <p:cNvCxnSpPr/>
          <p:nvPr/>
        </p:nvCxnSpPr>
        <p:spPr>
          <a:xfrm>
            <a:off x="5268667" y="5078978"/>
            <a:ext cx="3240000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41257B4-4CDB-4F15-BDBD-A2F2FC7D4506}"/>
              </a:ext>
            </a:extLst>
          </p:cNvPr>
          <p:cNvCxnSpPr/>
          <p:nvPr/>
        </p:nvCxnSpPr>
        <p:spPr>
          <a:xfrm>
            <a:off x="4863372" y="5782531"/>
            <a:ext cx="3240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3DBAAFF-DA16-4324-85DE-E9FA85A79DD5}"/>
              </a:ext>
            </a:extLst>
          </p:cNvPr>
          <p:cNvCxnSpPr/>
          <p:nvPr/>
        </p:nvCxnSpPr>
        <p:spPr>
          <a:xfrm>
            <a:off x="5680846" y="4369720"/>
            <a:ext cx="3240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9DB64D-F843-430E-A647-764CD6132FBB}"/>
              </a:ext>
            </a:extLst>
          </p:cNvPr>
          <p:cNvCxnSpPr>
            <a:cxnSpLocks/>
          </p:cNvCxnSpPr>
          <p:nvPr/>
        </p:nvCxnSpPr>
        <p:spPr>
          <a:xfrm rot="1800000" flipH="1">
            <a:off x="4426723" y="6598074"/>
            <a:ext cx="468000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87CA33F-C927-482C-8694-708AFCB2BF02}"/>
              </a:ext>
            </a:extLst>
          </p:cNvPr>
          <p:cNvCxnSpPr>
            <a:cxnSpLocks/>
          </p:cNvCxnSpPr>
          <p:nvPr/>
        </p:nvCxnSpPr>
        <p:spPr>
          <a:xfrm rot="1800000" flipH="1">
            <a:off x="5081443" y="5778036"/>
            <a:ext cx="2808000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3BD5F3-B6D9-4A8C-A95B-13E17D7B237F}"/>
              </a:ext>
            </a:extLst>
          </p:cNvPr>
          <p:cNvCxnSpPr>
            <a:cxnSpLocks/>
          </p:cNvCxnSpPr>
          <p:nvPr/>
        </p:nvCxnSpPr>
        <p:spPr>
          <a:xfrm rot="1800000" flipH="1">
            <a:off x="4737978" y="6250531"/>
            <a:ext cx="187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88B87DD-246D-4457-BD5A-DFEFE986EB0C}"/>
              </a:ext>
            </a:extLst>
          </p:cNvPr>
          <p:cNvCxnSpPr>
            <a:cxnSpLocks/>
          </p:cNvCxnSpPr>
          <p:nvPr/>
        </p:nvCxnSpPr>
        <p:spPr>
          <a:xfrm rot="1800000" flipH="1">
            <a:off x="5485668" y="5071720"/>
            <a:ext cx="2808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763AA2-40D8-43B2-8B83-470E0ED8DEB9}"/>
              </a:ext>
            </a:extLst>
          </p:cNvPr>
          <p:cNvCxnSpPr>
            <a:cxnSpLocks/>
          </p:cNvCxnSpPr>
          <p:nvPr/>
        </p:nvCxnSpPr>
        <p:spPr>
          <a:xfrm rot="1800000" flipH="1">
            <a:off x="6340107" y="4479652"/>
            <a:ext cx="2340000" cy="0"/>
          </a:xfrm>
          <a:prstGeom prst="line">
            <a:avLst/>
          </a:prstGeom>
          <a:ln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148E36D-3A8E-4575-B9BA-0788C83DF658}"/>
              </a:ext>
            </a:extLst>
          </p:cNvPr>
          <p:cNvCxnSpPr>
            <a:cxnSpLocks/>
          </p:cNvCxnSpPr>
          <p:nvPr/>
        </p:nvCxnSpPr>
        <p:spPr>
          <a:xfrm rot="1800000" flipH="1">
            <a:off x="8053877" y="4130421"/>
            <a:ext cx="936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73B2F-5650-4C12-ACC8-CD8313E14141}"/>
              </a:ext>
            </a:extLst>
          </p:cNvPr>
          <p:cNvCxnSpPr>
            <a:cxnSpLocks/>
          </p:cNvCxnSpPr>
          <p:nvPr/>
        </p:nvCxnSpPr>
        <p:spPr>
          <a:xfrm rot="18000000">
            <a:off x="3530136" y="5303507"/>
            <a:ext cx="324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D15BBE-314F-4923-B22C-AE162E3DB605}"/>
              </a:ext>
            </a:extLst>
          </p:cNvPr>
          <p:cNvCxnSpPr>
            <a:cxnSpLocks/>
          </p:cNvCxnSpPr>
          <p:nvPr/>
        </p:nvCxnSpPr>
        <p:spPr>
          <a:xfrm rot="18000000">
            <a:off x="4610135" y="5303507"/>
            <a:ext cx="324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1BC64B1-FF58-4560-A282-670774C5681A}"/>
              </a:ext>
            </a:extLst>
          </p:cNvPr>
          <p:cNvCxnSpPr>
            <a:cxnSpLocks/>
          </p:cNvCxnSpPr>
          <p:nvPr/>
        </p:nvCxnSpPr>
        <p:spPr>
          <a:xfrm rot="18000000">
            <a:off x="5690135" y="5306444"/>
            <a:ext cx="324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78C3FEC-DC82-482A-9F1A-BBEDAA1CE581}"/>
              </a:ext>
            </a:extLst>
          </p:cNvPr>
          <p:cNvCxnSpPr>
            <a:cxnSpLocks/>
          </p:cNvCxnSpPr>
          <p:nvPr/>
        </p:nvCxnSpPr>
        <p:spPr>
          <a:xfrm rot="18000000">
            <a:off x="5149469" y="5303507"/>
            <a:ext cx="3240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17487E-02D3-4E24-AA3B-EA1B383EF231}"/>
              </a:ext>
            </a:extLst>
          </p:cNvPr>
          <p:cNvCxnSpPr>
            <a:cxnSpLocks/>
          </p:cNvCxnSpPr>
          <p:nvPr/>
        </p:nvCxnSpPr>
        <p:spPr>
          <a:xfrm rot="18000000">
            <a:off x="4069358" y="5303506"/>
            <a:ext cx="3240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0BFF49-6603-4ED0-8279-CFC4F04F51B6}"/>
              </a:ext>
            </a:extLst>
          </p:cNvPr>
          <p:cNvCxnSpPr>
            <a:cxnSpLocks/>
          </p:cNvCxnSpPr>
          <p:nvPr/>
        </p:nvCxnSpPr>
        <p:spPr>
          <a:xfrm rot="18000000">
            <a:off x="6229470" y="5306014"/>
            <a:ext cx="3240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EBDFBB-632B-4DA7-A227-4B834641FE42}"/>
              </a:ext>
            </a:extLst>
          </p:cNvPr>
          <p:cNvCxnSpPr>
            <a:cxnSpLocks/>
          </p:cNvCxnSpPr>
          <p:nvPr/>
        </p:nvCxnSpPr>
        <p:spPr>
          <a:xfrm rot="18000000">
            <a:off x="6769691" y="5304366"/>
            <a:ext cx="3240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0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95D6C80-A024-4AB1-AC32-1ED0EDFEC6BF}"/>
              </a:ext>
            </a:extLst>
          </p:cNvPr>
          <p:cNvGrpSpPr/>
          <p:nvPr/>
        </p:nvGrpSpPr>
        <p:grpSpPr>
          <a:xfrm>
            <a:off x="1100389" y="148594"/>
            <a:ext cx="9991221" cy="6560811"/>
            <a:chOff x="814503" y="29022"/>
            <a:chExt cx="9991221" cy="6560811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5FD258E-8DC9-4AB2-8692-93A8AF32A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3747BA7-A629-4DA4-8952-0F5FE898A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D72C64-4955-49F0-A115-B518B6E19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6C79B71-4D80-4050-A7A3-AE547B203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CAD16D-465A-4B49-AD0C-863CFBBF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6B663C9-05C3-46ED-A0D0-BFBE7914A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90B943-72CA-4AAD-AA60-99C9E3661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52B1DA1-8114-467E-8EA4-F2BAD8C6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B06107-755A-4F88-8EA5-06813D471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FA9056F-FFB2-4AB9-BAA0-3994FD58F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455EBD4-E8E1-4B72-B4BF-839D6428D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A7E2646-22BC-4449-877A-E1997FED9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DA31062-5880-4B8C-8513-4B130CBC1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022F767-CFFE-4355-9D06-FE0FF638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64E73E0D-29F1-4E79-BB4B-9384305F8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E0396098-8D0D-4243-BCDE-8BF032AA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FDDE338D-A5F3-4314-8C30-E71253A04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B2C58B0D-C2CE-4CA0-83DF-A008AFBE8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E6495C6A-1AD0-4C3C-823B-C9C602B85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CFFCC2AE-F223-4AEF-AB6E-D81A9B344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0" name="Hexagon 239">
              <a:extLst>
                <a:ext uri="{FF2B5EF4-FFF2-40B4-BE49-F238E27FC236}">
                  <a16:creationId xmlns:a16="http://schemas.microsoft.com/office/drawing/2014/main" id="{C86AF1AF-78C0-4690-85D8-DFA185497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1" name="Hexagon 240">
              <a:extLst>
                <a:ext uri="{FF2B5EF4-FFF2-40B4-BE49-F238E27FC236}">
                  <a16:creationId xmlns:a16="http://schemas.microsoft.com/office/drawing/2014/main" id="{7BD902F1-92F2-46B8-B5E0-4AA7CB1B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2" name="Hexagon 241">
              <a:extLst>
                <a:ext uri="{FF2B5EF4-FFF2-40B4-BE49-F238E27FC236}">
                  <a16:creationId xmlns:a16="http://schemas.microsoft.com/office/drawing/2014/main" id="{091E87D6-A8CF-4F34-A307-46A10A824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3" name="Hexagon 242">
              <a:extLst>
                <a:ext uri="{FF2B5EF4-FFF2-40B4-BE49-F238E27FC236}">
                  <a16:creationId xmlns:a16="http://schemas.microsoft.com/office/drawing/2014/main" id="{A62EF729-CDAA-4207-8195-A46D77DC0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4" name="Hexagon 243">
              <a:extLst>
                <a:ext uri="{FF2B5EF4-FFF2-40B4-BE49-F238E27FC236}">
                  <a16:creationId xmlns:a16="http://schemas.microsoft.com/office/drawing/2014/main" id="{0EA232B6-82C2-407E-A592-B740DCC2D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5" name="Hexagon 244">
              <a:extLst>
                <a:ext uri="{FF2B5EF4-FFF2-40B4-BE49-F238E27FC236}">
                  <a16:creationId xmlns:a16="http://schemas.microsoft.com/office/drawing/2014/main" id="{89584EC4-4A3F-4DF2-A3EE-9C02FEC58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6" name="Hexagon 245">
              <a:extLst>
                <a:ext uri="{FF2B5EF4-FFF2-40B4-BE49-F238E27FC236}">
                  <a16:creationId xmlns:a16="http://schemas.microsoft.com/office/drawing/2014/main" id="{B5370218-DE73-48C5-AF17-35BE6630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7" name="Hexagon 246">
              <a:extLst>
                <a:ext uri="{FF2B5EF4-FFF2-40B4-BE49-F238E27FC236}">
                  <a16:creationId xmlns:a16="http://schemas.microsoft.com/office/drawing/2014/main" id="{55FAA21C-487A-4AA8-B264-9C20AF561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8ACEDBA6-B6A5-4965-9B52-89EAD7B62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5F971833-EE35-4608-B612-8E2AEE421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8ECE1F5F-55EC-4A73-A580-024C56E5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1" name="Hexagon 250">
              <a:extLst>
                <a:ext uri="{FF2B5EF4-FFF2-40B4-BE49-F238E27FC236}">
                  <a16:creationId xmlns:a16="http://schemas.microsoft.com/office/drawing/2014/main" id="{A50278C0-A72E-4366-B3A7-3CD3B3BB2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2" name="Hexagon 251">
              <a:extLst>
                <a:ext uri="{FF2B5EF4-FFF2-40B4-BE49-F238E27FC236}">
                  <a16:creationId xmlns:a16="http://schemas.microsoft.com/office/drawing/2014/main" id="{59D85EB1-5671-4033-AC3E-0E25F29F2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3" name="Hexagon 252">
              <a:extLst>
                <a:ext uri="{FF2B5EF4-FFF2-40B4-BE49-F238E27FC236}">
                  <a16:creationId xmlns:a16="http://schemas.microsoft.com/office/drawing/2014/main" id="{9A8C0B4C-8139-4276-9466-65A6EC52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0A386735-35C3-4C79-B44E-CDE9F78F3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5" name="Hexagon 254">
              <a:extLst>
                <a:ext uri="{FF2B5EF4-FFF2-40B4-BE49-F238E27FC236}">
                  <a16:creationId xmlns:a16="http://schemas.microsoft.com/office/drawing/2014/main" id="{0130A8D9-652D-4590-8FA4-0C71C5C0C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6" name="Hexagon 255">
              <a:extLst>
                <a:ext uri="{FF2B5EF4-FFF2-40B4-BE49-F238E27FC236}">
                  <a16:creationId xmlns:a16="http://schemas.microsoft.com/office/drawing/2014/main" id="{33614373-A0A5-4C21-B183-D12D27278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7" name="Hexagon 256">
              <a:extLst>
                <a:ext uri="{FF2B5EF4-FFF2-40B4-BE49-F238E27FC236}">
                  <a16:creationId xmlns:a16="http://schemas.microsoft.com/office/drawing/2014/main" id="{0BCFF23C-6895-455D-B826-96F5E061C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8" name="Hexagon 257">
              <a:extLst>
                <a:ext uri="{FF2B5EF4-FFF2-40B4-BE49-F238E27FC236}">
                  <a16:creationId xmlns:a16="http://schemas.microsoft.com/office/drawing/2014/main" id="{9968E80F-DEE9-4DD8-9FD5-21506A2A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9" name="Hexagon 258">
              <a:extLst>
                <a:ext uri="{FF2B5EF4-FFF2-40B4-BE49-F238E27FC236}">
                  <a16:creationId xmlns:a16="http://schemas.microsoft.com/office/drawing/2014/main" id="{4B636814-BFB9-4411-8242-FE6B38383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09E7FF7A-9BCF-4765-A34D-70B699655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82210D0-6FD7-4A38-9BAD-A769388D4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3B8CF7D-1234-484F-A23D-25CEC2205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3" name="Hexagon 262">
              <a:extLst>
                <a:ext uri="{FF2B5EF4-FFF2-40B4-BE49-F238E27FC236}">
                  <a16:creationId xmlns:a16="http://schemas.microsoft.com/office/drawing/2014/main" id="{8EF85312-328D-4DB5-AA98-BCCAC00DB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4" name="Hexagon 263">
              <a:extLst>
                <a:ext uri="{FF2B5EF4-FFF2-40B4-BE49-F238E27FC236}">
                  <a16:creationId xmlns:a16="http://schemas.microsoft.com/office/drawing/2014/main" id="{EE899075-FBE3-42DD-BBBE-6A512C390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5" name="Hexagon 264">
              <a:extLst>
                <a:ext uri="{FF2B5EF4-FFF2-40B4-BE49-F238E27FC236}">
                  <a16:creationId xmlns:a16="http://schemas.microsoft.com/office/drawing/2014/main" id="{E9E358B4-E59C-4060-8168-8A38D76C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6" name="Hexagon 265">
              <a:extLst>
                <a:ext uri="{FF2B5EF4-FFF2-40B4-BE49-F238E27FC236}">
                  <a16:creationId xmlns:a16="http://schemas.microsoft.com/office/drawing/2014/main" id="{E2A0D10F-3D0D-45EA-B3EE-832EF17C3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7" name="Hexagon 266">
              <a:extLst>
                <a:ext uri="{FF2B5EF4-FFF2-40B4-BE49-F238E27FC236}">
                  <a16:creationId xmlns:a16="http://schemas.microsoft.com/office/drawing/2014/main" id="{95C65113-8FEE-4F98-B46E-E06720D30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8" name="Hexagon 267">
              <a:extLst>
                <a:ext uri="{FF2B5EF4-FFF2-40B4-BE49-F238E27FC236}">
                  <a16:creationId xmlns:a16="http://schemas.microsoft.com/office/drawing/2014/main" id="{EF616526-DBC3-47D8-986D-19FFD9663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9" name="Hexagon 268">
              <a:extLst>
                <a:ext uri="{FF2B5EF4-FFF2-40B4-BE49-F238E27FC236}">
                  <a16:creationId xmlns:a16="http://schemas.microsoft.com/office/drawing/2014/main" id="{07579C18-3A21-4A15-A430-DB7EE1593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0" name="Hexagon 269">
              <a:extLst>
                <a:ext uri="{FF2B5EF4-FFF2-40B4-BE49-F238E27FC236}">
                  <a16:creationId xmlns:a16="http://schemas.microsoft.com/office/drawing/2014/main" id="{204983BB-E638-4BDB-8F6B-4C4E68ED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1" name="Hexagon 270">
              <a:extLst>
                <a:ext uri="{FF2B5EF4-FFF2-40B4-BE49-F238E27FC236}">
                  <a16:creationId xmlns:a16="http://schemas.microsoft.com/office/drawing/2014/main" id="{13A007A9-56B3-4955-85A7-EE166CBB5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2" name="Hexagon 271">
              <a:extLst>
                <a:ext uri="{FF2B5EF4-FFF2-40B4-BE49-F238E27FC236}">
                  <a16:creationId xmlns:a16="http://schemas.microsoft.com/office/drawing/2014/main" id="{1E19A20C-ABAC-4F55-BF18-23C58155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3" name="Hexagon 272">
              <a:extLst>
                <a:ext uri="{FF2B5EF4-FFF2-40B4-BE49-F238E27FC236}">
                  <a16:creationId xmlns:a16="http://schemas.microsoft.com/office/drawing/2014/main" id="{CF0D754E-039A-4110-A63E-DED45BD8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4" name="Hexagon 273">
              <a:extLst>
                <a:ext uri="{FF2B5EF4-FFF2-40B4-BE49-F238E27FC236}">
                  <a16:creationId xmlns:a16="http://schemas.microsoft.com/office/drawing/2014/main" id="{92E3ACE7-99D4-476C-AE32-7FC39C77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5" name="Hexagon 274">
              <a:extLst>
                <a:ext uri="{FF2B5EF4-FFF2-40B4-BE49-F238E27FC236}">
                  <a16:creationId xmlns:a16="http://schemas.microsoft.com/office/drawing/2014/main" id="{759FA41B-A0FE-42CA-8894-423F93AF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6" name="Hexagon 275">
              <a:extLst>
                <a:ext uri="{FF2B5EF4-FFF2-40B4-BE49-F238E27FC236}">
                  <a16:creationId xmlns:a16="http://schemas.microsoft.com/office/drawing/2014/main" id="{898C6359-3382-443A-AF39-BD04704C1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7" name="Hexagon 276">
              <a:extLst>
                <a:ext uri="{FF2B5EF4-FFF2-40B4-BE49-F238E27FC236}">
                  <a16:creationId xmlns:a16="http://schemas.microsoft.com/office/drawing/2014/main" id="{9D620F1E-52E3-47A7-ABF9-49A4F0939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7E7C65D-FC14-4226-A852-9C22B5F00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9" name="Hexagon 278">
              <a:extLst>
                <a:ext uri="{FF2B5EF4-FFF2-40B4-BE49-F238E27FC236}">
                  <a16:creationId xmlns:a16="http://schemas.microsoft.com/office/drawing/2014/main" id="{2E9D237D-A76A-4631-B76D-CD1ECF888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0" name="Hexagon 279">
              <a:extLst>
                <a:ext uri="{FF2B5EF4-FFF2-40B4-BE49-F238E27FC236}">
                  <a16:creationId xmlns:a16="http://schemas.microsoft.com/office/drawing/2014/main" id="{66634F15-B108-4F72-912F-89FDED1BD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1" name="Hexagon 280">
              <a:extLst>
                <a:ext uri="{FF2B5EF4-FFF2-40B4-BE49-F238E27FC236}">
                  <a16:creationId xmlns:a16="http://schemas.microsoft.com/office/drawing/2014/main" id="{2C761F27-A38E-429F-8E5E-C9A87D1D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2" name="Hexagon 281">
              <a:extLst>
                <a:ext uri="{FF2B5EF4-FFF2-40B4-BE49-F238E27FC236}">
                  <a16:creationId xmlns:a16="http://schemas.microsoft.com/office/drawing/2014/main" id="{77545D8F-B69F-47D1-8FAA-04F0FE40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3" name="Hexagon 282">
              <a:extLst>
                <a:ext uri="{FF2B5EF4-FFF2-40B4-BE49-F238E27FC236}">
                  <a16:creationId xmlns:a16="http://schemas.microsoft.com/office/drawing/2014/main" id="{CE266CBB-C33B-4F51-98BB-9152401A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4" name="Hexagon 283">
              <a:extLst>
                <a:ext uri="{FF2B5EF4-FFF2-40B4-BE49-F238E27FC236}">
                  <a16:creationId xmlns:a16="http://schemas.microsoft.com/office/drawing/2014/main" id="{E102EED7-F0CA-450D-81D5-8D539ABAE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5" name="Hexagon 284">
              <a:extLst>
                <a:ext uri="{FF2B5EF4-FFF2-40B4-BE49-F238E27FC236}">
                  <a16:creationId xmlns:a16="http://schemas.microsoft.com/office/drawing/2014/main" id="{877EF3BD-95B3-4B9F-8344-2922B431A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6" name="Hexagon 285">
              <a:extLst>
                <a:ext uri="{FF2B5EF4-FFF2-40B4-BE49-F238E27FC236}">
                  <a16:creationId xmlns:a16="http://schemas.microsoft.com/office/drawing/2014/main" id="{65D00800-A85F-4D88-A188-6C710E85A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7" name="Hexagon 286">
              <a:extLst>
                <a:ext uri="{FF2B5EF4-FFF2-40B4-BE49-F238E27FC236}">
                  <a16:creationId xmlns:a16="http://schemas.microsoft.com/office/drawing/2014/main" id="{8CF6B962-24AF-4799-986A-E237B25EA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8" name="Hexagon 287">
              <a:extLst>
                <a:ext uri="{FF2B5EF4-FFF2-40B4-BE49-F238E27FC236}">
                  <a16:creationId xmlns:a16="http://schemas.microsoft.com/office/drawing/2014/main" id="{4DAD2140-B825-457B-8FAA-5F24409FD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9" name="Hexagon 288">
              <a:extLst>
                <a:ext uri="{FF2B5EF4-FFF2-40B4-BE49-F238E27FC236}">
                  <a16:creationId xmlns:a16="http://schemas.microsoft.com/office/drawing/2014/main" id="{FB83A795-87C4-42DC-8416-CF40FCAE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0" name="Hexagon 289">
              <a:extLst>
                <a:ext uri="{FF2B5EF4-FFF2-40B4-BE49-F238E27FC236}">
                  <a16:creationId xmlns:a16="http://schemas.microsoft.com/office/drawing/2014/main" id="{45BE7CD2-A2F3-4418-AE65-B77AE39DB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1" name="Hexagon 290">
              <a:extLst>
                <a:ext uri="{FF2B5EF4-FFF2-40B4-BE49-F238E27FC236}">
                  <a16:creationId xmlns:a16="http://schemas.microsoft.com/office/drawing/2014/main" id="{94BD16E4-06C3-4FB0-93E2-6E6F44CDC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2" name="Hexagon 291">
              <a:extLst>
                <a:ext uri="{FF2B5EF4-FFF2-40B4-BE49-F238E27FC236}">
                  <a16:creationId xmlns:a16="http://schemas.microsoft.com/office/drawing/2014/main" id="{8B54A37D-FC34-4837-BA93-3EFC5838D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3" name="Hexagon 292">
              <a:extLst>
                <a:ext uri="{FF2B5EF4-FFF2-40B4-BE49-F238E27FC236}">
                  <a16:creationId xmlns:a16="http://schemas.microsoft.com/office/drawing/2014/main" id="{47CE6728-416C-476D-A14E-23C6D92E2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4" name="Hexagon 293">
              <a:extLst>
                <a:ext uri="{FF2B5EF4-FFF2-40B4-BE49-F238E27FC236}">
                  <a16:creationId xmlns:a16="http://schemas.microsoft.com/office/drawing/2014/main" id="{98F03BCD-671C-4CA8-8A6F-F809B1FB0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5" name="Hexagon 294">
              <a:extLst>
                <a:ext uri="{FF2B5EF4-FFF2-40B4-BE49-F238E27FC236}">
                  <a16:creationId xmlns:a16="http://schemas.microsoft.com/office/drawing/2014/main" id="{DD228519-0323-4740-9A09-65FBDC810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6" name="Hexagon 295">
              <a:extLst>
                <a:ext uri="{FF2B5EF4-FFF2-40B4-BE49-F238E27FC236}">
                  <a16:creationId xmlns:a16="http://schemas.microsoft.com/office/drawing/2014/main" id="{23B2C5A5-DCA0-49E9-90FD-90E16EAC3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7" name="Hexagon 296">
              <a:extLst>
                <a:ext uri="{FF2B5EF4-FFF2-40B4-BE49-F238E27FC236}">
                  <a16:creationId xmlns:a16="http://schemas.microsoft.com/office/drawing/2014/main" id="{B77F50A4-8BB8-4855-9CE4-DDCCE13B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9F034DD-780E-48F4-98C4-98ADA0C92A1F}"/>
              </a:ext>
            </a:extLst>
          </p:cNvPr>
          <p:cNvGrpSpPr/>
          <p:nvPr/>
        </p:nvGrpSpPr>
        <p:grpSpPr>
          <a:xfrm>
            <a:off x="4340833" y="3898468"/>
            <a:ext cx="3240444" cy="2817331"/>
            <a:chOff x="4340833" y="3898468"/>
            <a:chExt cx="3240444" cy="2817331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0E85109-BFEE-4834-90A1-0AE652C1DAE6}"/>
                </a:ext>
              </a:extLst>
            </p:cNvPr>
            <p:cNvCxnSpPr/>
            <p:nvPr/>
          </p:nvCxnSpPr>
          <p:spPr>
            <a:xfrm>
              <a:off x="4340833" y="4366468"/>
              <a:ext cx="3240444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14A6742-810D-406B-A6C3-59E66AE97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568" y="3907799"/>
              <a:ext cx="0" cy="2808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111061F-D222-4874-802F-26343C081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5536" y="3907799"/>
              <a:ext cx="0" cy="28080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CBFAE-5FDD-4599-B2B3-AC7BB4D4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7552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CD5A37-1C7A-4781-9554-F0A1D67C5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4188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58DA1-4BD4-43D9-B1F3-7DBEA83210C5}"/>
                </a:ext>
              </a:extLst>
            </p:cNvPr>
            <p:cNvCxnSpPr/>
            <p:nvPr/>
          </p:nvCxnSpPr>
          <p:spPr>
            <a:xfrm>
              <a:off x="4340833" y="6706468"/>
              <a:ext cx="32404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D42B1BF-70FD-47E4-8507-6A655753DA6E}"/>
                </a:ext>
              </a:extLst>
            </p:cNvPr>
            <p:cNvCxnSpPr/>
            <p:nvPr/>
          </p:nvCxnSpPr>
          <p:spPr>
            <a:xfrm>
              <a:off x="4340833" y="5779799"/>
              <a:ext cx="32404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07A1C96-7C2B-4F14-B7DB-96FBF75618AA}"/>
                </a:ext>
              </a:extLst>
            </p:cNvPr>
            <p:cNvCxnSpPr/>
            <p:nvPr/>
          </p:nvCxnSpPr>
          <p:spPr>
            <a:xfrm>
              <a:off x="4340833" y="4834468"/>
              <a:ext cx="32404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7AB4D44-4C53-4701-98AE-9438F2E48A79}"/>
                </a:ext>
              </a:extLst>
            </p:cNvPr>
            <p:cNvCxnSpPr/>
            <p:nvPr/>
          </p:nvCxnSpPr>
          <p:spPr>
            <a:xfrm>
              <a:off x="4340833" y="3898468"/>
              <a:ext cx="3240444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66488E-087A-4202-B7CE-05BE9A74E4FA}"/>
                </a:ext>
              </a:extLst>
            </p:cNvPr>
            <p:cNvCxnSpPr/>
            <p:nvPr/>
          </p:nvCxnSpPr>
          <p:spPr>
            <a:xfrm>
              <a:off x="4340833" y="6238468"/>
              <a:ext cx="3240444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EC500F9-4077-4EF7-81BC-389AF8A6BC09}"/>
                </a:ext>
              </a:extLst>
            </p:cNvPr>
            <p:cNvCxnSpPr/>
            <p:nvPr/>
          </p:nvCxnSpPr>
          <p:spPr>
            <a:xfrm>
              <a:off x="4340833" y="5311799"/>
              <a:ext cx="3240444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945700A-520B-4ECF-A6F1-56803732320B}"/>
              </a:ext>
            </a:extLst>
          </p:cNvPr>
          <p:cNvSpPr txBox="1"/>
          <p:nvPr/>
        </p:nvSpPr>
        <p:spPr>
          <a:xfrm>
            <a:off x="0" y="0"/>
            <a:ext cx="10787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well-defined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A8E032-C2B7-4195-9600-E052452F808F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11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3: 90°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A8E032-C2B7-4195-9600-E052452F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11513" cy="646331"/>
              </a:xfrm>
              <a:prstGeom prst="rect">
                <a:avLst/>
              </a:prstGeom>
              <a:blipFill>
                <a:blip r:embed="rId2"/>
                <a:stretch>
                  <a:fillRect l="-2424" t="-5660" r="-1818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0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44FA380-5AAF-4136-AF5A-392A0C79BB40}"/>
              </a:ext>
            </a:extLst>
          </p:cNvPr>
          <p:cNvGrpSpPr/>
          <p:nvPr/>
        </p:nvGrpSpPr>
        <p:grpSpPr>
          <a:xfrm>
            <a:off x="1100389" y="153616"/>
            <a:ext cx="9991221" cy="6584356"/>
            <a:chOff x="1100389" y="153616"/>
            <a:chExt cx="9991221" cy="6584356"/>
          </a:xfrm>
        </p:grpSpPr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5981A259-87CE-4A9C-9E16-E53853056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EAEA956A-202B-4891-BDC7-DB93EB1A1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F6F02821-379D-43D3-AD9E-2F8B9B7A1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456EA851-3B57-4B8B-83B8-2C802B84C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BB1BE930-24EA-43BB-9FA3-B613192CC4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B5C63402-D7B8-41EB-A49F-34E8149EB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AD8C8339-2440-4B02-8312-BE70EC97E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961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2380A3AB-4839-4D9D-95DB-FB9947EFA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34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5D8F1F9F-B354-4552-99D8-9A821BD2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038ECCE6-2F59-4DF7-AA43-00FB78BD3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4" name="Hexagon 113">
              <a:extLst>
                <a:ext uri="{FF2B5EF4-FFF2-40B4-BE49-F238E27FC236}">
                  <a16:creationId xmlns:a16="http://schemas.microsoft.com/office/drawing/2014/main" id="{4B806BE4-A747-4D05-992F-8145FF003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C1A77949-0310-486E-87BE-74A268C5F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A08A07F2-339D-48A9-8439-3722C7C2F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49839B6B-EC70-4B52-9AF7-F5A5405FB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E9C21457-5229-401D-85DE-0BA031A29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A5BFD41D-19DD-45CD-ABAE-F9C07EEE2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B7E63BB5-EF82-46EE-9B5D-F55A18454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4" name="Hexagon 123">
              <a:extLst>
                <a:ext uri="{FF2B5EF4-FFF2-40B4-BE49-F238E27FC236}">
                  <a16:creationId xmlns:a16="http://schemas.microsoft.com/office/drawing/2014/main" id="{AFD691B6-AF63-46B6-8789-D4D6CDB8D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B9791AD8-B6D7-49E9-ABD9-D682A326D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232CD316-17C2-4158-B8F8-5B96CB86C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A0B313BD-1214-4442-9C46-32037350D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056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E05A1516-6837-409D-916A-5317A30F8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0278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C50EA309-0F59-432E-AA6F-8D7544157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0" name="Hexagon 129">
              <a:extLst>
                <a:ext uri="{FF2B5EF4-FFF2-40B4-BE49-F238E27FC236}">
                  <a16:creationId xmlns:a16="http://schemas.microsoft.com/office/drawing/2014/main" id="{8EDEA90D-FDEA-44FF-9ED7-EC65AE2FF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FE8FD659-46FA-416E-A9CF-D365A1860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2" name="Hexagon 131">
              <a:extLst>
                <a:ext uri="{FF2B5EF4-FFF2-40B4-BE49-F238E27FC236}">
                  <a16:creationId xmlns:a16="http://schemas.microsoft.com/office/drawing/2014/main" id="{70A9EEF0-4723-4AFA-B360-391CAA4BF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3" name="Hexagon 132">
              <a:extLst>
                <a:ext uri="{FF2B5EF4-FFF2-40B4-BE49-F238E27FC236}">
                  <a16:creationId xmlns:a16="http://schemas.microsoft.com/office/drawing/2014/main" id="{969F5978-0B64-4C69-9CD5-3DC735652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840E4FB3-04DD-422D-86B9-7F99EF8D45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5" name="Hexagon 134">
              <a:extLst>
                <a:ext uri="{FF2B5EF4-FFF2-40B4-BE49-F238E27FC236}">
                  <a16:creationId xmlns:a16="http://schemas.microsoft.com/office/drawing/2014/main" id="{54734F6B-A729-4B31-B0F9-445EBDE72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6" name="Hexagon 135">
              <a:extLst>
                <a:ext uri="{FF2B5EF4-FFF2-40B4-BE49-F238E27FC236}">
                  <a16:creationId xmlns:a16="http://schemas.microsoft.com/office/drawing/2014/main" id="{28E403D7-350E-4E27-B9B6-32C7974A8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9CBE76F8-F0B8-4809-8738-ADAE8B471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8" name="Hexagon 137">
              <a:extLst>
                <a:ext uri="{FF2B5EF4-FFF2-40B4-BE49-F238E27FC236}">
                  <a16:creationId xmlns:a16="http://schemas.microsoft.com/office/drawing/2014/main" id="{C1C391EC-1DE0-4A5E-9850-6867D277E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9" name="Hexagon 138">
              <a:extLst>
                <a:ext uri="{FF2B5EF4-FFF2-40B4-BE49-F238E27FC236}">
                  <a16:creationId xmlns:a16="http://schemas.microsoft.com/office/drawing/2014/main" id="{14F6BA38-BEC6-434D-AD54-C089A2BF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0" name="Hexagon 139">
              <a:extLst>
                <a:ext uri="{FF2B5EF4-FFF2-40B4-BE49-F238E27FC236}">
                  <a16:creationId xmlns:a16="http://schemas.microsoft.com/office/drawing/2014/main" id="{85AFA795-7D7F-493F-B7A0-9A48DCF53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1" name="Hexagon 140">
              <a:extLst>
                <a:ext uri="{FF2B5EF4-FFF2-40B4-BE49-F238E27FC236}">
                  <a16:creationId xmlns:a16="http://schemas.microsoft.com/office/drawing/2014/main" id="{7377CDC9-0D22-4933-832A-1C73B7696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0500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2" name="Hexagon 141">
              <a:extLst>
                <a:ext uri="{FF2B5EF4-FFF2-40B4-BE49-F238E27FC236}">
                  <a16:creationId xmlns:a16="http://schemas.microsoft.com/office/drawing/2014/main" id="{14777C8E-DBC3-41C2-B75C-C55E23659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072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3" name="Hexagon 142">
              <a:extLst>
                <a:ext uri="{FF2B5EF4-FFF2-40B4-BE49-F238E27FC236}">
                  <a16:creationId xmlns:a16="http://schemas.microsoft.com/office/drawing/2014/main" id="{CDB83B69-0559-4C07-A5C8-789B3151B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4" name="Hexagon 143">
              <a:extLst>
                <a:ext uri="{FF2B5EF4-FFF2-40B4-BE49-F238E27FC236}">
                  <a16:creationId xmlns:a16="http://schemas.microsoft.com/office/drawing/2014/main" id="{74581BB2-3562-48AC-AE15-A6F401E4F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1F28B344-04BD-4E2F-8AD1-DACD86FF6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F7689A34-8B9D-4456-B654-82C98DD44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F443513A-FF69-4751-9AD8-5C096F2FF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292DA7AD-4488-4E94-A29B-888ED6A8B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37C343B5-8352-4665-B686-18EC8C28C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0" name="Hexagon 149">
              <a:extLst>
                <a:ext uri="{FF2B5EF4-FFF2-40B4-BE49-F238E27FC236}">
                  <a16:creationId xmlns:a16="http://schemas.microsoft.com/office/drawing/2014/main" id="{02454E4B-C6D3-4B07-9338-0A858FAFF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1" name="Hexagon 150">
              <a:extLst>
                <a:ext uri="{FF2B5EF4-FFF2-40B4-BE49-F238E27FC236}">
                  <a16:creationId xmlns:a16="http://schemas.microsoft.com/office/drawing/2014/main" id="{AFC7C72B-84C9-409D-9F62-54448BC24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2" name="Hexagon 151">
              <a:extLst>
                <a:ext uri="{FF2B5EF4-FFF2-40B4-BE49-F238E27FC236}">
                  <a16:creationId xmlns:a16="http://schemas.microsoft.com/office/drawing/2014/main" id="{90BACEEF-0DF3-4773-90F1-46B049B8E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3" name="Hexagon 152">
              <a:extLst>
                <a:ext uri="{FF2B5EF4-FFF2-40B4-BE49-F238E27FC236}">
                  <a16:creationId xmlns:a16="http://schemas.microsoft.com/office/drawing/2014/main" id="{68CF4125-C8EE-4B42-B16C-466DC1D4A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4" name="Hexagon 153">
              <a:extLst>
                <a:ext uri="{FF2B5EF4-FFF2-40B4-BE49-F238E27FC236}">
                  <a16:creationId xmlns:a16="http://schemas.microsoft.com/office/drawing/2014/main" id="{C762B29A-0A61-4FEA-BE7A-6BC30204C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5" name="Hexagon 154">
              <a:extLst>
                <a:ext uri="{FF2B5EF4-FFF2-40B4-BE49-F238E27FC236}">
                  <a16:creationId xmlns:a16="http://schemas.microsoft.com/office/drawing/2014/main" id="{568F6B54-370A-4F95-B3C6-C5DEADCC1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6" name="Hexagon 155">
              <a:extLst>
                <a:ext uri="{FF2B5EF4-FFF2-40B4-BE49-F238E27FC236}">
                  <a16:creationId xmlns:a16="http://schemas.microsoft.com/office/drawing/2014/main" id="{C5B90226-641E-46EB-B2F4-CEDDE2114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72CBE096-78E6-4BA9-8428-1DF15E6BC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BCAB6B03-C15D-4294-BFCC-C9AD021F3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9" name="Hexagon 158">
              <a:extLst>
                <a:ext uri="{FF2B5EF4-FFF2-40B4-BE49-F238E27FC236}">
                  <a16:creationId xmlns:a16="http://schemas.microsoft.com/office/drawing/2014/main" id="{2DEA3310-3C8C-4DCF-AF9D-122EAEA61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DA9E2641-E56D-4814-9C8A-186D6D029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DAF79B2A-FF5C-4C8B-B2F6-DACD7BD56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3CA60069-21F5-47A3-801D-B0A80301E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5CF8F406-DB1A-4539-B232-566BCE899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4AF7F26A-C78F-40FF-B3D3-4DF59BD8A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AEFB99E3-C3DD-4C4A-BBBD-650EFE1A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B3BF7F8E-D6E6-4A8A-BD21-B35B0007F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5BB51719-280E-4FC7-8B5B-D0E66A851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1B119579-F032-4B6A-8F2D-A96010C5B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F5209CA4-EE8F-41A1-844D-9A03E5901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3AB3CFC7-E039-469E-A018-602061B52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7E98868C-0A67-4558-904E-8EA9E2E56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B765C324-99FD-4531-9733-D69A3DB53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EBCD765B-5556-43D9-9EF9-E78A790A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29B069C0-4205-4568-B50E-379BB2FEC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5" name="Hexagon 174">
              <a:extLst>
                <a:ext uri="{FF2B5EF4-FFF2-40B4-BE49-F238E27FC236}">
                  <a16:creationId xmlns:a16="http://schemas.microsoft.com/office/drawing/2014/main" id="{260C738C-CB4A-44FC-AD53-604D24CBC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BC9CC9EF-977A-4D6C-AD59-83B034FCC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04B9E2CC-2821-437D-96A9-4DE318E51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8" name="Hexagon 177">
              <a:extLst>
                <a:ext uri="{FF2B5EF4-FFF2-40B4-BE49-F238E27FC236}">
                  <a16:creationId xmlns:a16="http://schemas.microsoft.com/office/drawing/2014/main" id="{23859FD7-1B37-4176-96C5-436216F8F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9" name="Hexagon 178">
              <a:extLst>
                <a:ext uri="{FF2B5EF4-FFF2-40B4-BE49-F238E27FC236}">
                  <a16:creationId xmlns:a16="http://schemas.microsoft.com/office/drawing/2014/main" id="{EC595BF5-B5CF-4A20-AAE7-A341DA16A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0" name="Hexagon 179">
              <a:extLst>
                <a:ext uri="{FF2B5EF4-FFF2-40B4-BE49-F238E27FC236}">
                  <a16:creationId xmlns:a16="http://schemas.microsoft.com/office/drawing/2014/main" id="{9570A786-9426-4253-98E3-F4C5680E6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1" name="Hexagon 180">
              <a:extLst>
                <a:ext uri="{FF2B5EF4-FFF2-40B4-BE49-F238E27FC236}">
                  <a16:creationId xmlns:a16="http://schemas.microsoft.com/office/drawing/2014/main" id="{A4CEC3F9-70A3-4312-8ADB-27349ACE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2" name="Hexagon 181">
              <a:extLst>
                <a:ext uri="{FF2B5EF4-FFF2-40B4-BE49-F238E27FC236}">
                  <a16:creationId xmlns:a16="http://schemas.microsoft.com/office/drawing/2014/main" id="{695FE55B-DC71-4DE7-BDD3-D37471671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3" name="Hexagon 182">
              <a:extLst>
                <a:ext uri="{FF2B5EF4-FFF2-40B4-BE49-F238E27FC236}">
                  <a16:creationId xmlns:a16="http://schemas.microsoft.com/office/drawing/2014/main" id="{50478AB8-0622-497B-9199-D68858825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4" name="Hexagon 183">
              <a:extLst>
                <a:ext uri="{FF2B5EF4-FFF2-40B4-BE49-F238E27FC236}">
                  <a16:creationId xmlns:a16="http://schemas.microsoft.com/office/drawing/2014/main" id="{FC37A5FB-4A8A-4A21-8AF0-2DC5B4785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33C2BA1-8A6B-4107-9B46-E6FE25A1CDF5}"/>
                </a:ext>
              </a:extLst>
            </p:cNvPr>
            <p:cNvCxnSpPr>
              <a:cxnSpLocks/>
            </p:cNvCxnSpPr>
            <p:nvPr/>
          </p:nvCxnSpPr>
          <p:spPr>
            <a:xfrm rot="-3600000" flipH="1">
              <a:off x="965389" y="6467972"/>
              <a:ext cx="5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9F034DD-780E-48F4-98C4-98ADA0C92A1F}"/>
              </a:ext>
            </a:extLst>
          </p:cNvPr>
          <p:cNvGrpSpPr/>
          <p:nvPr/>
        </p:nvGrpSpPr>
        <p:grpSpPr>
          <a:xfrm>
            <a:off x="4340833" y="3898468"/>
            <a:ext cx="3240444" cy="2817331"/>
            <a:chOff x="4340833" y="3898468"/>
            <a:chExt cx="3240444" cy="2817331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0E85109-BFEE-4834-90A1-0AE652C1DAE6}"/>
                </a:ext>
              </a:extLst>
            </p:cNvPr>
            <p:cNvCxnSpPr/>
            <p:nvPr/>
          </p:nvCxnSpPr>
          <p:spPr>
            <a:xfrm>
              <a:off x="4340833" y="4366468"/>
              <a:ext cx="3240444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14A6742-810D-406B-A6C3-59E66AE97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568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111061F-D222-4874-802F-26343C081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5536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CBFAE-5FDD-4599-B2B3-AC7BB4D4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7552" y="3907799"/>
              <a:ext cx="0" cy="280800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CD5A37-1C7A-4781-9554-F0A1D67C5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4188" y="3907799"/>
              <a:ext cx="0" cy="280800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58DA1-4BD4-43D9-B1F3-7DBEA83210C5}"/>
                </a:ext>
              </a:extLst>
            </p:cNvPr>
            <p:cNvCxnSpPr/>
            <p:nvPr/>
          </p:nvCxnSpPr>
          <p:spPr>
            <a:xfrm>
              <a:off x="4340833" y="6706468"/>
              <a:ext cx="32404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D42B1BF-70FD-47E4-8507-6A655753DA6E}"/>
                </a:ext>
              </a:extLst>
            </p:cNvPr>
            <p:cNvCxnSpPr/>
            <p:nvPr/>
          </p:nvCxnSpPr>
          <p:spPr>
            <a:xfrm>
              <a:off x="4340833" y="5779799"/>
              <a:ext cx="32404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07A1C96-7C2B-4F14-B7DB-96FBF75618AA}"/>
                </a:ext>
              </a:extLst>
            </p:cNvPr>
            <p:cNvCxnSpPr/>
            <p:nvPr/>
          </p:nvCxnSpPr>
          <p:spPr>
            <a:xfrm>
              <a:off x="4340833" y="4834468"/>
              <a:ext cx="32404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7AB4D44-4C53-4701-98AE-9438F2E48A79}"/>
                </a:ext>
              </a:extLst>
            </p:cNvPr>
            <p:cNvCxnSpPr/>
            <p:nvPr/>
          </p:nvCxnSpPr>
          <p:spPr>
            <a:xfrm>
              <a:off x="4340833" y="3898468"/>
              <a:ext cx="3240444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66488E-087A-4202-B7CE-05BE9A74E4FA}"/>
                </a:ext>
              </a:extLst>
            </p:cNvPr>
            <p:cNvCxnSpPr/>
            <p:nvPr/>
          </p:nvCxnSpPr>
          <p:spPr>
            <a:xfrm>
              <a:off x="4340833" y="6238468"/>
              <a:ext cx="3240444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EC500F9-4077-4EF7-81BC-389AF8A6BC09}"/>
                </a:ext>
              </a:extLst>
            </p:cNvPr>
            <p:cNvCxnSpPr/>
            <p:nvPr/>
          </p:nvCxnSpPr>
          <p:spPr>
            <a:xfrm>
              <a:off x="4340833" y="5311799"/>
              <a:ext cx="3240444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945700A-520B-4ECF-A6F1-56803732320B}"/>
              </a:ext>
            </a:extLst>
          </p:cNvPr>
          <p:cNvSpPr txBox="1"/>
          <p:nvPr/>
        </p:nvSpPr>
        <p:spPr>
          <a:xfrm>
            <a:off x="0" y="0"/>
            <a:ext cx="1041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undefined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A8E032-C2B7-4195-9600-E052452F808F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11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3: 90°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A8E032-C2B7-4195-9600-E052452F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11513" cy="646331"/>
              </a:xfrm>
              <a:prstGeom prst="rect">
                <a:avLst/>
              </a:prstGeom>
              <a:blipFill>
                <a:blip r:embed="rId2"/>
                <a:stretch>
                  <a:fillRect l="-2424" t="-5660" r="-1818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89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95D6C80-A024-4AB1-AC32-1ED0EDFEC6BF}"/>
              </a:ext>
            </a:extLst>
          </p:cNvPr>
          <p:cNvGrpSpPr/>
          <p:nvPr/>
        </p:nvGrpSpPr>
        <p:grpSpPr>
          <a:xfrm>
            <a:off x="1100389" y="148594"/>
            <a:ext cx="9991221" cy="6560811"/>
            <a:chOff x="814503" y="29022"/>
            <a:chExt cx="9991221" cy="6560811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5FD258E-8DC9-4AB2-8692-93A8AF32A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3747BA7-A629-4DA4-8952-0F5FE898A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D72C64-4955-49F0-A115-B518B6E19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6C79B71-4D80-4050-A7A3-AE547B203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CAD16D-465A-4B49-AD0C-863CFBBF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6B663C9-05C3-46ED-A0D0-BFBE7914A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90B943-72CA-4AAD-AA60-99C9E3661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52B1DA1-8114-467E-8EA4-F2BAD8C6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B06107-755A-4F88-8EA5-06813D471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FA9056F-FFB2-4AB9-BAA0-3994FD58F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455EBD4-E8E1-4B72-B4BF-839D6428D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A7E2646-22BC-4449-877A-E1997FED9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DA31062-5880-4B8C-8513-4B130CBC1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022F767-CFFE-4355-9D06-FE0FF638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64E73E0D-29F1-4E79-BB4B-9384305F8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E0396098-8D0D-4243-BCDE-8BF032AA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FDDE338D-A5F3-4314-8C30-E71253A04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B2C58B0D-C2CE-4CA0-83DF-A008AFBE8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E6495C6A-1AD0-4C3C-823B-C9C602B85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CFFCC2AE-F223-4AEF-AB6E-D81A9B344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0" name="Hexagon 239">
              <a:extLst>
                <a:ext uri="{FF2B5EF4-FFF2-40B4-BE49-F238E27FC236}">
                  <a16:creationId xmlns:a16="http://schemas.microsoft.com/office/drawing/2014/main" id="{C86AF1AF-78C0-4690-85D8-DFA185497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1" name="Hexagon 240">
              <a:extLst>
                <a:ext uri="{FF2B5EF4-FFF2-40B4-BE49-F238E27FC236}">
                  <a16:creationId xmlns:a16="http://schemas.microsoft.com/office/drawing/2014/main" id="{7BD902F1-92F2-46B8-B5E0-4AA7CB1B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2" name="Hexagon 241">
              <a:extLst>
                <a:ext uri="{FF2B5EF4-FFF2-40B4-BE49-F238E27FC236}">
                  <a16:creationId xmlns:a16="http://schemas.microsoft.com/office/drawing/2014/main" id="{091E87D6-A8CF-4F34-A307-46A10A824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3" name="Hexagon 242">
              <a:extLst>
                <a:ext uri="{FF2B5EF4-FFF2-40B4-BE49-F238E27FC236}">
                  <a16:creationId xmlns:a16="http://schemas.microsoft.com/office/drawing/2014/main" id="{A62EF729-CDAA-4207-8195-A46D77DC0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4" name="Hexagon 243">
              <a:extLst>
                <a:ext uri="{FF2B5EF4-FFF2-40B4-BE49-F238E27FC236}">
                  <a16:creationId xmlns:a16="http://schemas.microsoft.com/office/drawing/2014/main" id="{0EA232B6-82C2-407E-A592-B740DCC2D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5" name="Hexagon 244">
              <a:extLst>
                <a:ext uri="{FF2B5EF4-FFF2-40B4-BE49-F238E27FC236}">
                  <a16:creationId xmlns:a16="http://schemas.microsoft.com/office/drawing/2014/main" id="{89584EC4-4A3F-4DF2-A3EE-9C02FEC58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6" name="Hexagon 245">
              <a:extLst>
                <a:ext uri="{FF2B5EF4-FFF2-40B4-BE49-F238E27FC236}">
                  <a16:creationId xmlns:a16="http://schemas.microsoft.com/office/drawing/2014/main" id="{B5370218-DE73-48C5-AF17-35BE6630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7" name="Hexagon 246">
              <a:extLst>
                <a:ext uri="{FF2B5EF4-FFF2-40B4-BE49-F238E27FC236}">
                  <a16:creationId xmlns:a16="http://schemas.microsoft.com/office/drawing/2014/main" id="{55FAA21C-487A-4AA8-B264-9C20AF561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8ACEDBA6-B6A5-4965-9B52-89EAD7B62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5F971833-EE35-4608-B612-8E2AEE421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8ECE1F5F-55EC-4A73-A580-024C56E5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1" name="Hexagon 250">
              <a:extLst>
                <a:ext uri="{FF2B5EF4-FFF2-40B4-BE49-F238E27FC236}">
                  <a16:creationId xmlns:a16="http://schemas.microsoft.com/office/drawing/2014/main" id="{A50278C0-A72E-4366-B3A7-3CD3B3BB2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2" name="Hexagon 251">
              <a:extLst>
                <a:ext uri="{FF2B5EF4-FFF2-40B4-BE49-F238E27FC236}">
                  <a16:creationId xmlns:a16="http://schemas.microsoft.com/office/drawing/2014/main" id="{59D85EB1-5671-4033-AC3E-0E25F29F2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3" name="Hexagon 252">
              <a:extLst>
                <a:ext uri="{FF2B5EF4-FFF2-40B4-BE49-F238E27FC236}">
                  <a16:creationId xmlns:a16="http://schemas.microsoft.com/office/drawing/2014/main" id="{9A8C0B4C-8139-4276-9466-65A6EC52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0A386735-35C3-4C79-B44E-CDE9F78F3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5" name="Hexagon 254">
              <a:extLst>
                <a:ext uri="{FF2B5EF4-FFF2-40B4-BE49-F238E27FC236}">
                  <a16:creationId xmlns:a16="http://schemas.microsoft.com/office/drawing/2014/main" id="{0130A8D9-652D-4590-8FA4-0C71C5C0C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6" name="Hexagon 255">
              <a:extLst>
                <a:ext uri="{FF2B5EF4-FFF2-40B4-BE49-F238E27FC236}">
                  <a16:creationId xmlns:a16="http://schemas.microsoft.com/office/drawing/2014/main" id="{33614373-A0A5-4C21-B183-D12D27278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7" name="Hexagon 256">
              <a:extLst>
                <a:ext uri="{FF2B5EF4-FFF2-40B4-BE49-F238E27FC236}">
                  <a16:creationId xmlns:a16="http://schemas.microsoft.com/office/drawing/2014/main" id="{0BCFF23C-6895-455D-B826-96F5E061C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8" name="Hexagon 257">
              <a:extLst>
                <a:ext uri="{FF2B5EF4-FFF2-40B4-BE49-F238E27FC236}">
                  <a16:creationId xmlns:a16="http://schemas.microsoft.com/office/drawing/2014/main" id="{9968E80F-DEE9-4DD8-9FD5-21506A2A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9" name="Hexagon 258">
              <a:extLst>
                <a:ext uri="{FF2B5EF4-FFF2-40B4-BE49-F238E27FC236}">
                  <a16:creationId xmlns:a16="http://schemas.microsoft.com/office/drawing/2014/main" id="{4B636814-BFB9-4411-8242-FE6B38383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09E7FF7A-9BCF-4765-A34D-70B699655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82210D0-6FD7-4A38-9BAD-A769388D4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3B8CF7D-1234-484F-A23D-25CEC2205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3" name="Hexagon 262">
              <a:extLst>
                <a:ext uri="{FF2B5EF4-FFF2-40B4-BE49-F238E27FC236}">
                  <a16:creationId xmlns:a16="http://schemas.microsoft.com/office/drawing/2014/main" id="{8EF85312-328D-4DB5-AA98-BCCAC00DB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4" name="Hexagon 263">
              <a:extLst>
                <a:ext uri="{FF2B5EF4-FFF2-40B4-BE49-F238E27FC236}">
                  <a16:creationId xmlns:a16="http://schemas.microsoft.com/office/drawing/2014/main" id="{EE899075-FBE3-42DD-BBBE-6A512C390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5" name="Hexagon 264">
              <a:extLst>
                <a:ext uri="{FF2B5EF4-FFF2-40B4-BE49-F238E27FC236}">
                  <a16:creationId xmlns:a16="http://schemas.microsoft.com/office/drawing/2014/main" id="{E9E358B4-E59C-4060-8168-8A38D76C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6" name="Hexagon 265">
              <a:extLst>
                <a:ext uri="{FF2B5EF4-FFF2-40B4-BE49-F238E27FC236}">
                  <a16:creationId xmlns:a16="http://schemas.microsoft.com/office/drawing/2014/main" id="{E2A0D10F-3D0D-45EA-B3EE-832EF17C3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7" name="Hexagon 266">
              <a:extLst>
                <a:ext uri="{FF2B5EF4-FFF2-40B4-BE49-F238E27FC236}">
                  <a16:creationId xmlns:a16="http://schemas.microsoft.com/office/drawing/2014/main" id="{95C65113-8FEE-4F98-B46E-E06720D30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8" name="Hexagon 267">
              <a:extLst>
                <a:ext uri="{FF2B5EF4-FFF2-40B4-BE49-F238E27FC236}">
                  <a16:creationId xmlns:a16="http://schemas.microsoft.com/office/drawing/2014/main" id="{EF616526-DBC3-47D8-986D-19FFD9663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9" name="Hexagon 268">
              <a:extLst>
                <a:ext uri="{FF2B5EF4-FFF2-40B4-BE49-F238E27FC236}">
                  <a16:creationId xmlns:a16="http://schemas.microsoft.com/office/drawing/2014/main" id="{07579C18-3A21-4A15-A430-DB7EE1593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0" name="Hexagon 269">
              <a:extLst>
                <a:ext uri="{FF2B5EF4-FFF2-40B4-BE49-F238E27FC236}">
                  <a16:creationId xmlns:a16="http://schemas.microsoft.com/office/drawing/2014/main" id="{204983BB-E638-4BDB-8F6B-4C4E68ED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1" name="Hexagon 270">
              <a:extLst>
                <a:ext uri="{FF2B5EF4-FFF2-40B4-BE49-F238E27FC236}">
                  <a16:creationId xmlns:a16="http://schemas.microsoft.com/office/drawing/2014/main" id="{13A007A9-56B3-4955-85A7-EE166CBB5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2" name="Hexagon 271">
              <a:extLst>
                <a:ext uri="{FF2B5EF4-FFF2-40B4-BE49-F238E27FC236}">
                  <a16:creationId xmlns:a16="http://schemas.microsoft.com/office/drawing/2014/main" id="{1E19A20C-ABAC-4F55-BF18-23C58155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3" name="Hexagon 272">
              <a:extLst>
                <a:ext uri="{FF2B5EF4-FFF2-40B4-BE49-F238E27FC236}">
                  <a16:creationId xmlns:a16="http://schemas.microsoft.com/office/drawing/2014/main" id="{CF0D754E-039A-4110-A63E-DED45BD8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4" name="Hexagon 273">
              <a:extLst>
                <a:ext uri="{FF2B5EF4-FFF2-40B4-BE49-F238E27FC236}">
                  <a16:creationId xmlns:a16="http://schemas.microsoft.com/office/drawing/2014/main" id="{92E3ACE7-99D4-476C-AE32-7FC39C77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5" name="Hexagon 274">
              <a:extLst>
                <a:ext uri="{FF2B5EF4-FFF2-40B4-BE49-F238E27FC236}">
                  <a16:creationId xmlns:a16="http://schemas.microsoft.com/office/drawing/2014/main" id="{759FA41B-A0FE-42CA-8894-423F93AF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6" name="Hexagon 275">
              <a:extLst>
                <a:ext uri="{FF2B5EF4-FFF2-40B4-BE49-F238E27FC236}">
                  <a16:creationId xmlns:a16="http://schemas.microsoft.com/office/drawing/2014/main" id="{898C6359-3382-443A-AF39-BD04704C1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7" name="Hexagon 276">
              <a:extLst>
                <a:ext uri="{FF2B5EF4-FFF2-40B4-BE49-F238E27FC236}">
                  <a16:creationId xmlns:a16="http://schemas.microsoft.com/office/drawing/2014/main" id="{9D620F1E-52E3-47A7-ABF9-49A4F0939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7E7C65D-FC14-4226-A852-9C22B5F00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9" name="Hexagon 278">
              <a:extLst>
                <a:ext uri="{FF2B5EF4-FFF2-40B4-BE49-F238E27FC236}">
                  <a16:creationId xmlns:a16="http://schemas.microsoft.com/office/drawing/2014/main" id="{2E9D237D-A76A-4631-B76D-CD1ECF888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0" name="Hexagon 279">
              <a:extLst>
                <a:ext uri="{FF2B5EF4-FFF2-40B4-BE49-F238E27FC236}">
                  <a16:creationId xmlns:a16="http://schemas.microsoft.com/office/drawing/2014/main" id="{66634F15-B108-4F72-912F-89FDED1BD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1" name="Hexagon 280">
              <a:extLst>
                <a:ext uri="{FF2B5EF4-FFF2-40B4-BE49-F238E27FC236}">
                  <a16:creationId xmlns:a16="http://schemas.microsoft.com/office/drawing/2014/main" id="{2C761F27-A38E-429F-8E5E-C9A87D1D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2" name="Hexagon 281">
              <a:extLst>
                <a:ext uri="{FF2B5EF4-FFF2-40B4-BE49-F238E27FC236}">
                  <a16:creationId xmlns:a16="http://schemas.microsoft.com/office/drawing/2014/main" id="{77545D8F-B69F-47D1-8FAA-04F0FE40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3" name="Hexagon 282">
              <a:extLst>
                <a:ext uri="{FF2B5EF4-FFF2-40B4-BE49-F238E27FC236}">
                  <a16:creationId xmlns:a16="http://schemas.microsoft.com/office/drawing/2014/main" id="{CE266CBB-C33B-4F51-98BB-9152401A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4" name="Hexagon 283">
              <a:extLst>
                <a:ext uri="{FF2B5EF4-FFF2-40B4-BE49-F238E27FC236}">
                  <a16:creationId xmlns:a16="http://schemas.microsoft.com/office/drawing/2014/main" id="{E102EED7-F0CA-450D-81D5-8D539ABAE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5" name="Hexagon 284">
              <a:extLst>
                <a:ext uri="{FF2B5EF4-FFF2-40B4-BE49-F238E27FC236}">
                  <a16:creationId xmlns:a16="http://schemas.microsoft.com/office/drawing/2014/main" id="{877EF3BD-95B3-4B9F-8344-2922B431A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6" name="Hexagon 285">
              <a:extLst>
                <a:ext uri="{FF2B5EF4-FFF2-40B4-BE49-F238E27FC236}">
                  <a16:creationId xmlns:a16="http://schemas.microsoft.com/office/drawing/2014/main" id="{65D00800-A85F-4D88-A188-6C710E85A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7" name="Hexagon 286">
              <a:extLst>
                <a:ext uri="{FF2B5EF4-FFF2-40B4-BE49-F238E27FC236}">
                  <a16:creationId xmlns:a16="http://schemas.microsoft.com/office/drawing/2014/main" id="{8CF6B962-24AF-4799-986A-E237B25EA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8" name="Hexagon 287">
              <a:extLst>
                <a:ext uri="{FF2B5EF4-FFF2-40B4-BE49-F238E27FC236}">
                  <a16:creationId xmlns:a16="http://schemas.microsoft.com/office/drawing/2014/main" id="{4DAD2140-B825-457B-8FAA-5F24409FD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9" name="Hexagon 288">
              <a:extLst>
                <a:ext uri="{FF2B5EF4-FFF2-40B4-BE49-F238E27FC236}">
                  <a16:creationId xmlns:a16="http://schemas.microsoft.com/office/drawing/2014/main" id="{FB83A795-87C4-42DC-8416-CF40FCAE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0" name="Hexagon 289">
              <a:extLst>
                <a:ext uri="{FF2B5EF4-FFF2-40B4-BE49-F238E27FC236}">
                  <a16:creationId xmlns:a16="http://schemas.microsoft.com/office/drawing/2014/main" id="{45BE7CD2-A2F3-4418-AE65-B77AE39DB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1" name="Hexagon 290">
              <a:extLst>
                <a:ext uri="{FF2B5EF4-FFF2-40B4-BE49-F238E27FC236}">
                  <a16:creationId xmlns:a16="http://schemas.microsoft.com/office/drawing/2014/main" id="{94BD16E4-06C3-4FB0-93E2-6E6F44CDC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2" name="Hexagon 291">
              <a:extLst>
                <a:ext uri="{FF2B5EF4-FFF2-40B4-BE49-F238E27FC236}">
                  <a16:creationId xmlns:a16="http://schemas.microsoft.com/office/drawing/2014/main" id="{8B54A37D-FC34-4837-BA93-3EFC5838D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3" name="Hexagon 292">
              <a:extLst>
                <a:ext uri="{FF2B5EF4-FFF2-40B4-BE49-F238E27FC236}">
                  <a16:creationId xmlns:a16="http://schemas.microsoft.com/office/drawing/2014/main" id="{47CE6728-416C-476D-A14E-23C6D92E2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4" name="Hexagon 293">
              <a:extLst>
                <a:ext uri="{FF2B5EF4-FFF2-40B4-BE49-F238E27FC236}">
                  <a16:creationId xmlns:a16="http://schemas.microsoft.com/office/drawing/2014/main" id="{98F03BCD-671C-4CA8-8A6F-F809B1FB0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5" name="Hexagon 294">
              <a:extLst>
                <a:ext uri="{FF2B5EF4-FFF2-40B4-BE49-F238E27FC236}">
                  <a16:creationId xmlns:a16="http://schemas.microsoft.com/office/drawing/2014/main" id="{DD228519-0323-4740-9A09-65FBDC810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6" name="Hexagon 295">
              <a:extLst>
                <a:ext uri="{FF2B5EF4-FFF2-40B4-BE49-F238E27FC236}">
                  <a16:creationId xmlns:a16="http://schemas.microsoft.com/office/drawing/2014/main" id="{23B2C5A5-DCA0-49E9-90FD-90E16EAC3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7" name="Hexagon 296">
              <a:extLst>
                <a:ext uri="{FF2B5EF4-FFF2-40B4-BE49-F238E27FC236}">
                  <a16:creationId xmlns:a16="http://schemas.microsoft.com/office/drawing/2014/main" id="{B77F50A4-8BB8-4855-9CE4-DDCCE13B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E910770-9617-4C35-86B0-729C540F0B0F}"/>
              </a:ext>
            </a:extLst>
          </p:cNvPr>
          <p:cNvGrpSpPr/>
          <p:nvPr/>
        </p:nvGrpSpPr>
        <p:grpSpPr>
          <a:xfrm>
            <a:off x="2611875" y="3791396"/>
            <a:ext cx="8859561" cy="3024977"/>
            <a:chOff x="2611875" y="3791396"/>
            <a:chExt cx="8859561" cy="302497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D3A71E-F2F7-4372-BCB9-5670B41AAD44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93" y="3910727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0601DFD-4E82-4C3C-867C-AC71D451AB13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18" y="3910727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F472ABF-8550-46D7-837A-9D85F11A9559}"/>
                </a:ext>
              </a:extLst>
            </p:cNvPr>
            <p:cNvCxnSpPr>
              <a:cxnSpLocks/>
            </p:cNvCxnSpPr>
            <p:nvPr/>
          </p:nvCxnSpPr>
          <p:spPr>
            <a:xfrm>
              <a:off x="2995501" y="3913070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CC8F071-AFF4-4E55-BAAE-DA9AEAD6DF75}"/>
                </a:ext>
              </a:extLst>
            </p:cNvPr>
            <p:cNvCxnSpPr>
              <a:cxnSpLocks/>
            </p:cNvCxnSpPr>
            <p:nvPr/>
          </p:nvCxnSpPr>
          <p:spPr>
            <a:xfrm>
              <a:off x="5682687" y="3910727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CE214C1-27E6-4861-A23F-CE89021D883A}"/>
                </a:ext>
              </a:extLst>
            </p:cNvPr>
            <p:cNvCxnSpPr>
              <a:cxnSpLocks/>
            </p:cNvCxnSpPr>
            <p:nvPr/>
          </p:nvCxnSpPr>
          <p:spPr>
            <a:xfrm>
              <a:off x="4058729" y="3888717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CE17206-771A-4D55-849A-974F5CF74DB2}"/>
                </a:ext>
              </a:extLst>
            </p:cNvPr>
            <p:cNvCxnSpPr>
              <a:cxnSpLocks/>
            </p:cNvCxnSpPr>
            <p:nvPr/>
          </p:nvCxnSpPr>
          <p:spPr>
            <a:xfrm>
              <a:off x="3518787" y="3913070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076D7DD-E312-4DE4-B4A4-728B553F8FB6}"/>
                </a:ext>
              </a:extLst>
            </p:cNvPr>
            <p:cNvCxnSpPr>
              <a:cxnSpLocks/>
            </p:cNvCxnSpPr>
            <p:nvPr/>
          </p:nvCxnSpPr>
          <p:spPr>
            <a:xfrm>
              <a:off x="6230944" y="3913070"/>
              <a:ext cx="0" cy="280800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5C62B2-8943-4EC7-BF6A-8FE5D064022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9872039" y="6484900"/>
              <a:ext cx="5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73CED5-07E5-4E42-9406-3E371C2D5F85}"/>
                </a:ext>
              </a:extLst>
            </p:cNvPr>
            <p:cNvCxnSpPr/>
            <p:nvPr/>
          </p:nvCxnSpPr>
          <p:spPr>
            <a:xfrm>
              <a:off x="4607193" y="4830527"/>
              <a:ext cx="324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3D1F9C7-C502-403D-9C6A-21F7AFD0EC5F}"/>
                </a:ext>
              </a:extLst>
            </p:cNvPr>
            <p:cNvCxnSpPr/>
            <p:nvPr/>
          </p:nvCxnSpPr>
          <p:spPr>
            <a:xfrm>
              <a:off x="5417040" y="5302737"/>
              <a:ext cx="324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4FC2D38-3A8B-4C72-B459-06A2F48524FD}"/>
                </a:ext>
              </a:extLst>
            </p:cNvPr>
            <p:cNvCxnSpPr/>
            <p:nvPr/>
          </p:nvCxnSpPr>
          <p:spPr>
            <a:xfrm>
              <a:off x="6231636" y="5770988"/>
              <a:ext cx="324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715BE85-36CD-4EBA-98B4-2E8D1B588212}"/>
                </a:ext>
              </a:extLst>
            </p:cNvPr>
            <p:cNvCxnSpPr/>
            <p:nvPr/>
          </p:nvCxnSpPr>
          <p:spPr>
            <a:xfrm>
              <a:off x="7855495" y="6709396"/>
              <a:ext cx="324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5A572C9-47D9-44EC-98BF-7824D3FEC065}"/>
                </a:ext>
              </a:extLst>
            </p:cNvPr>
            <p:cNvCxnSpPr/>
            <p:nvPr/>
          </p:nvCxnSpPr>
          <p:spPr>
            <a:xfrm>
              <a:off x="5010252" y="5069408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70B03F-1871-4D40-8BFB-542EAF561107}"/>
                </a:ext>
              </a:extLst>
            </p:cNvPr>
            <p:cNvCxnSpPr/>
            <p:nvPr/>
          </p:nvCxnSpPr>
          <p:spPr>
            <a:xfrm>
              <a:off x="5821896" y="5536346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68EEB4E-F6B0-44BF-A6C7-375F7996C656}"/>
                </a:ext>
              </a:extLst>
            </p:cNvPr>
            <p:cNvCxnSpPr/>
            <p:nvPr/>
          </p:nvCxnSpPr>
          <p:spPr>
            <a:xfrm>
              <a:off x="6629053" y="5990521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639308-8B03-4B3A-94C9-FAAE87F1FA3B}"/>
                </a:ext>
              </a:extLst>
            </p:cNvPr>
            <p:cNvCxnSpPr/>
            <p:nvPr/>
          </p:nvCxnSpPr>
          <p:spPr>
            <a:xfrm>
              <a:off x="7453004" y="6472370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AE961EF-FA35-4C00-AAD3-F40C33F264BE}"/>
                </a:ext>
              </a:extLst>
            </p:cNvPr>
            <p:cNvCxnSpPr/>
            <p:nvPr/>
          </p:nvCxnSpPr>
          <p:spPr>
            <a:xfrm>
              <a:off x="3801055" y="4368580"/>
              <a:ext cx="324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86CF6B3-1CAC-41A4-BD57-924405240396}"/>
                </a:ext>
              </a:extLst>
            </p:cNvPr>
            <p:cNvCxnSpPr/>
            <p:nvPr/>
          </p:nvCxnSpPr>
          <p:spPr>
            <a:xfrm>
              <a:off x="4213004" y="4598061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C797808-84FC-40E4-A08D-D636686FC7DE}"/>
                </a:ext>
              </a:extLst>
            </p:cNvPr>
            <p:cNvCxnSpPr/>
            <p:nvPr/>
          </p:nvCxnSpPr>
          <p:spPr>
            <a:xfrm>
              <a:off x="3389031" y="4145353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418A05-9AEB-4DCE-9A59-ABA3AFB6536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035896" y="6128708"/>
              <a:ext cx="136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C628E4A-AAA2-444C-B4D7-3CD711B9FA6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9233968" y="6349056"/>
              <a:ext cx="82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4F8A45A-1DEF-4166-AA43-FAD925043F4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7034053" y="5770889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DB8A6E-4D70-4233-AD3B-AB6ABC538D1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7445972" y="6006373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00642F-0E5E-4B96-ABBD-F86928D26A1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6628009" y="5536246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08EDB51-B422-46F7-8EAD-167ED2EF9B8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819031" y="5075381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C906762-F617-45D4-AE6D-2513553C5B1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11707" y="4601396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7E26CB-FE77-4E90-ADE3-96E5C24472E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338085" y="4362873"/>
              <a:ext cx="108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EC3B321-F88B-452D-8B40-6AD29A49899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661193" y="6241578"/>
              <a:ext cx="108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828742-5AE7-4A11-BDD1-D84C586098B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987066" y="4253061"/>
              <a:ext cx="82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7FC1EA0-3FDC-4448-A92B-98F032B5B45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6216081" y="5308259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2D0A3AD-B736-4C6F-AE9F-BC053D37F52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405969" y="4846834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85531F-3297-4C45-B7C6-1882BB17C90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68252" y="4481079"/>
              <a:ext cx="136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6050358-5C6D-4C71-8103-A0688CED2D3A}"/>
                </a:ext>
              </a:extLst>
            </p:cNvPr>
            <p:cNvCxnSpPr/>
            <p:nvPr/>
          </p:nvCxnSpPr>
          <p:spPr>
            <a:xfrm>
              <a:off x="7037040" y="6241742"/>
              <a:ext cx="324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6DCE4E5-6E34-42B0-A4E5-D7DD6A98680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510180" y="6591892"/>
              <a:ext cx="25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E911A0-2E11-46E9-85B7-395E0DD55FA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37055" y="4013980"/>
              <a:ext cx="25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1ACE58B-1E48-4E28-9BE6-C71E3E51720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657877" y="4125422"/>
              <a:ext cx="5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2864722-814E-4AD6-AB9B-562CDB1A4C8D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208179" y="5305925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F1BB861-5D42-44A1-9A99-BC927F1BFF1E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769018" y="5297015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9AAD1C7-7653-4F08-B612-697988DAF2C6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5855436" y="5308861"/>
              <a:ext cx="56160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2D4B1E6-4B38-4142-B4BB-B20F09563480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5283735" y="5300654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550950-DAF0-4150-B1A8-383E3C9E1705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3682529" y="5299725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AD386C4-F881-4F5B-B701-6ECE89170D78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3139564" y="5297014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E771910-9599-4F24-979D-41EE8BACD7A3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2611875" y="5309680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3597A86-F493-4335-8419-9401B0E925A6}"/>
              </a:ext>
            </a:extLst>
          </p:cNvPr>
          <p:cNvSpPr txBox="1"/>
          <p:nvPr/>
        </p:nvSpPr>
        <p:spPr>
          <a:xfrm>
            <a:off x="0" y="0"/>
            <a:ext cx="1099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2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well-defined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63C5BBA-9660-49B7-874F-DF468C7FA08A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11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1: 60°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150°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63C5BBA-9660-49B7-874F-DF468C7F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11513" cy="646331"/>
              </a:xfrm>
              <a:prstGeom prst="rect">
                <a:avLst/>
              </a:prstGeom>
              <a:blipFill>
                <a:blip r:embed="rId2"/>
                <a:stretch>
                  <a:fillRect l="-2424" t="-5660" r="-1818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13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B82805B-CDF9-44F1-B726-0F6111B11245}"/>
              </a:ext>
            </a:extLst>
          </p:cNvPr>
          <p:cNvGrpSpPr/>
          <p:nvPr/>
        </p:nvGrpSpPr>
        <p:grpSpPr>
          <a:xfrm>
            <a:off x="1100389" y="153616"/>
            <a:ext cx="9991221" cy="6584356"/>
            <a:chOff x="1100389" y="153616"/>
            <a:chExt cx="9991221" cy="6584356"/>
          </a:xfrm>
        </p:grpSpPr>
        <p:sp>
          <p:nvSpPr>
            <p:cNvPr id="142" name="Hexagon 141">
              <a:extLst>
                <a:ext uri="{FF2B5EF4-FFF2-40B4-BE49-F238E27FC236}">
                  <a16:creationId xmlns:a16="http://schemas.microsoft.com/office/drawing/2014/main" id="{423DEBD7-4A59-4EE6-9A24-8E341F71B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3" name="Hexagon 142">
              <a:extLst>
                <a:ext uri="{FF2B5EF4-FFF2-40B4-BE49-F238E27FC236}">
                  <a16:creationId xmlns:a16="http://schemas.microsoft.com/office/drawing/2014/main" id="{94E6FF85-32C7-4B3C-80CB-E53537E3E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4" name="Hexagon 143">
              <a:extLst>
                <a:ext uri="{FF2B5EF4-FFF2-40B4-BE49-F238E27FC236}">
                  <a16:creationId xmlns:a16="http://schemas.microsoft.com/office/drawing/2014/main" id="{2930C5CA-BAF3-4552-812E-BB50AE098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C8459444-98A6-4E7D-9A43-7D64C9BFF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95781146-644E-404F-BA83-3D3303F6E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F1A6B031-523F-42C8-9917-0FBD0D6C3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2D2731F9-D139-42CA-9F92-06D3C35A1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961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8EB38C30-4F81-4C66-B217-D6B032EA2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34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0" name="Hexagon 149">
              <a:extLst>
                <a:ext uri="{FF2B5EF4-FFF2-40B4-BE49-F238E27FC236}">
                  <a16:creationId xmlns:a16="http://schemas.microsoft.com/office/drawing/2014/main" id="{32D570A5-2EB8-4B53-A131-0F88DA2DF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1" name="Hexagon 150">
              <a:extLst>
                <a:ext uri="{FF2B5EF4-FFF2-40B4-BE49-F238E27FC236}">
                  <a16:creationId xmlns:a16="http://schemas.microsoft.com/office/drawing/2014/main" id="{26390177-FD8A-4B13-AAA6-F580558E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2" name="Hexagon 151">
              <a:extLst>
                <a:ext uri="{FF2B5EF4-FFF2-40B4-BE49-F238E27FC236}">
                  <a16:creationId xmlns:a16="http://schemas.microsoft.com/office/drawing/2014/main" id="{7DDE1C21-6883-4774-8632-EEE53C3DE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3" name="Hexagon 152">
              <a:extLst>
                <a:ext uri="{FF2B5EF4-FFF2-40B4-BE49-F238E27FC236}">
                  <a16:creationId xmlns:a16="http://schemas.microsoft.com/office/drawing/2014/main" id="{BA3391DA-91F4-46F9-BDDD-51C299FA9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4" name="Hexagon 153">
              <a:extLst>
                <a:ext uri="{FF2B5EF4-FFF2-40B4-BE49-F238E27FC236}">
                  <a16:creationId xmlns:a16="http://schemas.microsoft.com/office/drawing/2014/main" id="{263E332B-1D86-46EE-B1DF-271B7E730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5" name="Hexagon 154">
              <a:extLst>
                <a:ext uri="{FF2B5EF4-FFF2-40B4-BE49-F238E27FC236}">
                  <a16:creationId xmlns:a16="http://schemas.microsoft.com/office/drawing/2014/main" id="{A730D4AB-C000-41BE-B150-11F89AE1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6" name="Hexagon 155">
              <a:extLst>
                <a:ext uri="{FF2B5EF4-FFF2-40B4-BE49-F238E27FC236}">
                  <a16:creationId xmlns:a16="http://schemas.microsoft.com/office/drawing/2014/main" id="{01F7A6CC-2908-4E5E-A551-C782FC01C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AC237853-C7BD-4A46-AAE6-BD6FA08889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D49B9508-64DB-4AFB-AC15-A115A52AF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9" name="Hexagon 158">
              <a:extLst>
                <a:ext uri="{FF2B5EF4-FFF2-40B4-BE49-F238E27FC236}">
                  <a16:creationId xmlns:a16="http://schemas.microsoft.com/office/drawing/2014/main" id="{17B56CC2-06B0-4898-9078-1E0997A0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5583008C-D574-4154-BE6E-1AA17E73D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1F2873AA-5F07-416C-A003-84475EE7E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502A9447-97F8-4472-ADFA-F16AE4CCC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056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7511CC69-E401-4D51-A4B6-D4F866ACE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0278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666D8F10-002C-4988-96A5-D0D7BB5BE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DE2B6576-C398-4856-929C-CA1B993C1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F1814DB9-AC36-4386-90F6-546C927DB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320D9E3E-2CC3-4E81-9F5D-B727CD2EE6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39D5CCAC-F6C7-4B16-B90E-3D70DC73B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D3246D96-9847-41E2-BB51-D9907F76B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2DF518CC-640D-4BA2-B1F5-853132ED8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27F0F14E-246F-471F-8D5E-E50566AFE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2CC1A99D-D3AC-46AD-85C9-517F314CE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0720C600-BFAC-4C7E-8D24-FF352830A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4CC7057E-A3B7-4B31-B855-72622B76B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5" name="Hexagon 174">
              <a:extLst>
                <a:ext uri="{FF2B5EF4-FFF2-40B4-BE49-F238E27FC236}">
                  <a16:creationId xmlns:a16="http://schemas.microsoft.com/office/drawing/2014/main" id="{B65B75E1-18B6-42AB-90CB-B65E17526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D55E5FA9-DD13-4A51-BB56-33A63EFE5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0500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D6AAF132-BD33-4D04-BAD4-57E3A9AE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072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8" name="Hexagon 177">
              <a:extLst>
                <a:ext uri="{FF2B5EF4-FFF2-40B4-BE49-F238E27FC236}">
                  <a16:creationId xmlns:a16="http://schemas.microsoft.com/office/drawing/2014/main" id="{88F4F02A-8133-4EDE-A0FA-94F88E5F2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9" name="Hexagon 178">
              <a:extLst>
                <a:ext uri="{FF2B5EF4-FFF2-40B4-BE49-F238E27FC236}">
                  <a16:creationId xmlns:a16="http://schemas.microsoft.com/office/drawing/2014/main" id="{210ADA83-1531-4D1F-A6F9-F1D2491A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0" name="Hexagon 179">
              <a:extLst>
                <a:ext uri="{FF2B5EF4-FFF2-40B4-BE49-F238E27FC236}">
                  <a16:creationId xmlns:a16="http://schemas.microsoft.com/office/drawing/2014/main" id="{D592C91C-A212-40D3-B174-79D3FAB6B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1" name="Hexagon 180">
              <a:extLst>
                <a:ext uri="{FF2B5EF4-FFF2-40B4-BE49-F238E27FC236}">
                  <a16:creationId xmlns:a16="http://schemas.microsoft.com/office/drawing/2014/main" id="{06F71A04-B01E-4659-94A9-277309574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2" name="Hexagon 181">
              <a:extLst>
                <a:ext uri="{FF2B5EF4-FFF2-40B4-BE49-F238E27FC236}">
                  <a16:creationId xmlns:a16="http://schemas.microsoft.com/office/drawing/2014/main" id="{D26FCEEA-9B81-4E1A-8D23-9DCFD0E9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3" name="Hexagon 182">
              <a:extLst>
                <a:ext uri="{FF2B5EF4-FFF2-40B4-BE49-F238E27FC236}">
                  <a16:creationId xmlns:a16="http://schemas.microsoft.com/office/drawing/2014/main" id="{FF1CAD41-54A9-40FB-A769-4D7DA4B24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4" name="Hexagon 183">
              <a:extLst>
                <a:ext uri="{FF2B5EF4-FFF2-40B4-BE49-F238E27FC236}">
                  <a16:creationId xmlns:a16="http://schemas.microsoft.com/office/drawing/2014/main" id="{9CA0F5F1-4B06-4CF5-97F0-12D8298FC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9B289713-CC91-4AF0-8204-12411A435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F6F0451F-DF94-4DA2-B072-CF0968ECC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AAFA11E1-9889-4255-AF56-882AFF45F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F2F59EF5-4E3D-49DB-ABF2-D2D3A266A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D9DE0AA0-38B7-4D1D-A5DB-519F31531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D39C6242-C337-4813-AED6-9A29D74A6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D3F7C655-E2D7-46F6-8B63-64BD3694B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id="{4D79B87F-45A5-457B-8575-6BE0A4ABF9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480314DC-69F5-4E36-A614-F20BE423E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id="{719319D2-F201-4ABE-9D60-71887B64F0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5" name="Hexagon 194">
              <a:extLst>
                <a:ext uri="{FF2B5EF4-FFF2-40B4-BE49-F238E27FC236}">
                  <a16:creationId xmlns:a16="http://schemas.microsoft.com/office/drawing/2014/main" id="{2FBE6920-CB17-4B08-9DFF-3B5818FCC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6" name="Hexagon 195">
              <a:extLst>
                <a:ext uri="{FF2B5EF4-FFF2-40B4-BE49-F238E27FC236}">
                  <a16:creationId xmlns:a16="http://schemas.microsoft.com/office/drawing/2014/main" id="{D794B026-BCCD-4CF6-8547-ACA4431B4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7" name="Hexagon 196">
              <a:extLst>
                <a:ext uri="{FF2B5EF4-FFF2-40B4-BE49-F238E27FC236}">
                  <a16:creationId xmlns:a16="http://schemas.microsoft.com/office/drawing/2014/main" id="{C84BD31E-27FF-493C-9D29-6A8325187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8" name="Hexagon 197">
              <a:extLst>
                <a:ext uri="{FF2B5EF4-FFF2-40B4-BE49-F238E27FC236}">
                  <a16:creationId xmlns:a16="http://schemas.microsoft.com/office/drawing/2014/main" id="{178E90EB-7C9E-4619-ABDE-734E1CAA4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9" name="Hexagon 198">
              <a:extLst>
                <a:ext uri="{FF2B5EF4-FFF2-40B4-BE49-F238E27FC236}">
                  <a16:creationId xmlns:a16="http://schemas.microsoft.com/office/drawing/2014/main" id="{FA0E55F6-AC97-4A8C-B6AC-8FBFA22745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0" name="Hexagon 199">
              <a:extLst>
                <a:ext uri="{FF2B5EF4-FFF2-40B4-BE49-F238E27FC236}">
                  <a16:creationId xmlns:a16="http://schemas.microsoft.com/office/drawing/2014/main" id="{BC66A6F0-B205-450F-B910-57A4F674B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1" name="Hexagon 200">
              <a:extLst>
                <a:ext uri="{FF2B5EF4-FFF2-40B4-BE49-F238E27FC236}">
                  <a16:creationId xmlns:a16="http://schemas.microsoft.com/office/drawing/2014/main" id="{F607D5FE-4D43-4D7E-A7A8-AF5347984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2" name="Hexagon 201">
              <a:extLst>
                <a:ext uri="{FF2B5EF4-FFF2-40B4-BE49-F238E27FC236}">
                  <a16:creationId xmlns:a16="http://schemas.microsoft.com/office/drawing/2014/main" id="{B3F58E96-76D2-4073-B6CD-6C50D2096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3" name="Hexagon 202">
              <a:extLst>
                <a:ext uri="{FF2B5EF4-FFF2-40B4-BE49-F238E27FC236}">
                  <a16:creationId xmlns:a16="http://schemas.microsoft.com/office/drawing/2014/main" id="{920C7C49-D7ED-4531-84B2-8672E8BAB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4" name="Hexagon 203">
              <a:extLst>
                <a:ext uri="{FF2B5EF4-FFF2-40B4-BE49-F238E27FC236}">
                  <a16:creationId xmlns:a16="http://schemas.microsoft.com/office/drawing/2014/main" id="{016CD55A-BF5D-4C30-87E5-D53D4E0E9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5" name="Hexagon 204">
              <a:extLst>
                <a:ext uri="{FF2B5EF4-FFF2-40B4-BE49-F238E27FC236}">
                  <a16:creationId xmlns:a16="http://schemas.microsoft.com/office/drawing/2014/main" id="{F42FB732-6F47-4C36-92A5-15E123AB2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6" name="Hexagon 205">
              <a:extLst>
                <a:ext uri="{FF2B5EF4-FFF2-40B4-BE49-F238E27FC236}">
                  <a16:creationId xmlns:a16="http://schemas.microsoft.com/office/drawing/2014/main" id="{9755D7D1-91E8-4326-B3C1-D872D63AA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7" name="Hexagon 206">
              <a:extLst>
                <a:ext uri="{FF2B5EF4-FFF2-40B4-BE49-F238E27FC236}">
                  <a16:creationId xmlns:a16="http://schemas.microsoft.com/office/drawing/2014/main" id="{120916C4-58C2-4A65-992A-E99EE1AB4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8" name="Hexagon 207">
              <a:extLst>
                <a:ext uri="{FF2B5EF4-FFF2-40B4-BE49-F238E27FC236}">
                  <a16:creationId xmlns:a16="http://schemas.microsoft.com/office/drawing/2014/main" id="{2D0A4671-C354-4236-9C93-D42735233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9" name="Hexagon 208">
              <a:extLst>
                <a:ext uri="{FF2B5EF4-FFF2-40B4-BE49-F238E27FC236}">
                  <a16:creationId xmlns:a16="http://schemas.microsoft.com/office/drawing/2014/main" id="{830643AF-9DB8-4F78-9814-444505A14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0" name="Hexagon 209">
              <a:extLst>
                <a:ext uri="{FF2B5EF4-FFF2-40B4-BE49-F238E27FC236}">
                  <a16:creationId xmlns:a16="http://schemas.microsoft.com/office/drawing/2014/main" id="{6FC43E87-B300-40E1-9E20-7A519641E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1" name="Hexagon 210">
              <a:extLst>
                <a:ext uri="{FF2B5EF4-FFF2-40B4-BE49-F238E27FC236}">
                  <a16:creationId xmlns:a16="http://schemas.microsoft.com/office/drawing/2014/main" id="{4FB00FD1-FAD8-4C77-BCC5-BA14755DF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2" name="Hexagon 211">
              <a:extLst>
                <a:ext uri="{FF2B5EF4-FFF2-40B4-BE49-F238E27FC236}">
                  <a16:creationId xmlns:a16="http://schemas.microsoft.com/office/drawing/2014/main" id="{5C65F253-72AD-49C0-9AF7-B3FE1BC1A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3" name="Hexagon 212">
              <a:extLst>
                <a:ext uri="{FF2B5EF4-FFF2-40B4-BE49-F238E27FC236}">
                  <a16:creationId xmlns:a16="http://schemas.microsoft.com/office/drawing/2014/main" id="{CF9B02D0-6E70-4005-8E3B-D6724D74D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4" name="Hexagon 213">
              <a:extLst>
                <a:ext uri="{FF2B5EF4-FFF2-40B4-BE49-F238E27FC236}">
                  <a16:creationId xmlns:a16="http://schemas.microsoft.com/office/drawing/2014/main" id="{8F50E6B5-FD87-42DB-ADEF-D3ED69636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5" name="Hexagon 214">
              <a:extLst>
                <a:ext uri="{FF2B5EF4-FFF2-40B4-BE49-F238E27FC236}">
                  <a16:creationId xmlns:a16="http://schemas.microsoft.com/office/drawing/2014/main" id="{B75B9441-D4E4-4D24-BF3F-D6B8C5A7F6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6" name="Hexagon 215">
              <a:extLst>
                <a:ext uri="{FF2B5EF4-FFF2-40B4-BE49-F238E27FC236}">
                  <a16:creationId xmlns:a16="http://schemas.microsoft.com/office/drawing/2014/main" id="{605B6FCA-EF43-438E-B46C-5C40905CD1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7" name="Hexagon 216">
              <a:extLst>
                <a:ext uri="{FF2B5EF4-FFF2-40B4-BE49-F238E27FC236}">
                  <a16:creationId xmlns:a16="http://schemas.microsoft.com/office/drawing/2014/main" id="{7C4C3FBC-B3AC-4BD5-B55F-A3BABB2CB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8" name="Hexagon 217">
              <a:extLst>
                <a:ext uri="{FF2B5EF4-FFF2-40B4-BE49-F238E27FC236}">
                  <a16:creationId xmlns:a16="http://schemas.microsoft.com/office/drawing/2014/main" id="{3C0583DA-DFB2-4CB0-9A30-B2AD8CE740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9" name="Hexagon 218">
              <a:extLst>
                <a:ext uri="{FF2B5EF4-FFF2-40B4-BE49-F238E27FC236}">
                  <a16:creationId xmlns:a16="http://schemas.microsoft.com/office/drawing/2014/main" id="{27811111-7803-4138-BF72-2CE6B6C87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B025332-CD73-4FC1-93FE-EB2DEF0C5BDD}"/>
                </a:ext>
              </a:extLst>
            </p:cNvPr>
            <p:cNvCxnSpPr>
              <a:cxnSpLocks/>
            </p:cNvCxnSpPr>
            <p:nvPr/>
          </p:nvCxnSpPr>
          <p:spPr>
            <a:xfrm rot="-3600000" flipH="1">
              <a:off x="965389" y="6467972"/>
              <a:ext cx="5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E910770-9617-4C35-86B0-729C540F0B0F}"/>
              </a:ext>
            </a:extLst>
          </p:cNvPr>
          <p:cNvGrpSpPr/>
          <p:nvPr/>
        </p:nvGrpSpPr>
        <p:grpSpPr>
          <a:xfrm>
            <a:off x="2350619" y="3791396"/>
            <a:ext cx="8859561" cy="3024977"/>
            <a:chOff x="2611875" y="3791396"/>
            <a:chExt cx="8859561" cy="302497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D3A71E-F2F7-4372-BCB9-5670B41AAD44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93" y="3910727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0601DFD-4E82-4C3C-867C-AC71D451AB13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18" y="3910727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F472ABF-8550-46D7-837A-9D85F11A9559}"/>
                </a:ext>
              </a:extLst>
            </p:cNvPr>
            <p:cNvCxnSpPr>
              <a:cxnSpLocks/>
            </p:cNvCxnSpPr>
            <p:nvPr/>
          </p:nvCxnSpPr>
          <p:spPr>
            <a:xfrm>
              <a:off x="2995501" y="3913070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CC8F071-AFF4-4E55-BAAE-DA9AEAD6DF75}"/>
                </a:ext>
              </a:extLst>
            </p:cNvPr>
            <p:cNvCxnSpPr>
              <a:cxnSpLocks/>
            </p:cNvCxnSpPr>
            <p:nvPr/>
          </p:nvCxnSpPr>
          <p:spPr>
            <a:xfrm>
              <a:off x="5682687" y="3910727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CE214C1-27E6-4861-A23F-CE89021D883A}"/>
                </a:ext>
              </a:extLst>
            </p:cNvPr>
            <p:cNvCxnSpPr>
              <a:cxnSpLocks/>
            </p:cNvCxnSpPr>
            <p:nvPr/>
          </p:nvCxnSpPr>
          <p:spPr>
            <a:xfrm>
              <a:off x="4058729" y="3888717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CE17206-771A-4D55-849A-974F5CF74DB2}"/>
                </a:ext>
              </a:extLst>
            </p:cNvPr>
            <p:cNvCxnSpPr>
              <a:cxnSpLocks/>
            </p:cNvCxnSpPr>
            <p:nvPr/>
          </p:nvCxnSpPr>
          <p:spPr>
            <a:xfrm>
              <a:off x="3518787" y="3913070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076D7DD-E312-4DE4-B4A4-728B553F8FB6}"/>
                </a:ext>
              </a:extLst>
            </p:cNvPr>
            <p:cNvCxnSpPr>
              <a:cxnSpLocks/>
            </p:cNvCxnSpPr>
            <p:nvPr/>
          </p:nvCxnSpPr>
          <p:spPr>
            <a:xfrm>
              <a:off x="6230944" y="3913070"/>
              <a:ext cx="0" cy="280800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5C62B2-8943-4EC7-BF6A-8FE5D064022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9872039" y="6484900"/>
              <a:ext cx="5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73CED5-07E5-4E42-9406-3E371C2D5F85}"/>
                </a:ext>
              </a:extLst>
            </p:cNvPr>
            <p:cNvCxnSpPr/>
            <p:nvPr/>
          </p:nvCxnSpPr>
          <p:spPr>
            <a:xfrm>
              <a:off x="4607193" y="4830527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3D1F9C7-C502-403D-9C6A-21F7AFD0EC5F}"/>
                </a:ext>
              </a:extLst>
            </p:cNvPr>
            <p:cNvCxnSpPr/>
            <p:nvPr/>
          </p:nvCxnSpPr>
          <p:spPr>
            <a:xfrm>
              <a:off x="5417040" y="5302737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4FC2D38-3A8B-4C72-B459-06A2F48524FD}"/>
                </a:ext>
              </a:extLst>
            </p:cNvPr>
            <p:cNvCxnSpPr/>
            <p:nvPr/>
          </p:nvCxnSpPr>
          <p:spPr>
            <a:xfrm>
              <a:off x="6231636" y="5770988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715BE85-36CD-4EBA-98B4-2E8D1B588212}"/>
                </a:ext>
              </a:extLst>
            </p:cNvPr>
            <p:cNvCxnSpPr/>
            <p:nvPr/>
          </p:nvCxnSpPr>
          <p:spPr>
            <a:xfrm>
              <a:off x="7855495" y="6709396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5A572C9-47D9-44EC-98BF-7824D3FEC065}"/>
                </a:ext>
              </a:extLst>
            </p:cNvPr>
            <p:cNvCxnSpPr/>
            <p:nvPr/>
          </p:nvCxnSpPr>
          <p:spPr>
            <a:xfrm>
              <a:off x="5010252" y="5069408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70B03F-1871-4D40-8BFB-542EAF561107}"/>
                </a:ext>
              </a:extLst>
            </p:cNvPr>
            <p:cNvCxnSpPr/>
            <p:nvPr/>
          </p:nvCxnSpPr>
          <p:spPr>
            <a:xfrm>
              <a:off x="5821896" y="5536346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68EEB4E-F6B0-44BF-A6C7-375F7996C656}"/>
                </a:ext>
              </a:extLst>
            </p:cNvPr>
            <p:cNvCxnSpPr/>
            <p:nvPr/>
          </p:nvCxnSpPr>
          <p:spPr>
            <a:xfrm>
              <a:off x="6629053" y="5990521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639308-8B03-4B3A-94C9-FAAE87F1FA3B}"/>
                </a:ext>
              </a:extLst>
            </p:cNvPr>
            <p:cNvCxnSpPr/>
            <p:nvPr/>
          </p:nvCxnSpPr>
          <p:spPr>
            <a:xfrm>
              <a:off x="7453004" y="6472370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AE961EF-FA35-4C00-AAD3-F40C33F264BE}"/>
                </a:ext>
              </a:extLst>
            </p:cNvPr>
            <p:cNvCxnSpPr/>
            <p:nvPr/>
          </p:nvCxnSpPr>
          <p:spPr>
            <a:xfrm>
              <a:off x="3801055" y="4368580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86CF6B3-1CAC-41A4-BD57-924405240396}"/>
                </a:ext>
              </a:extLst>
            </p:cNvPr>
            <p:cNvCxnSpPr/>
            <p:nvPr/>
          </p:nvCxnSpPr>
          <p:spPr>
            <a:xfrm>
              <a:off x="4213004" y="4598061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C797808-84FC-40E4-A08D-D636686FC7DE}"/>
                </a:ext>
              </a:extLst>
            </p:cNvPr>
            <p:cNvCxnSpPr/>
            <p:nvPr/>
          </p:nvCxnSpPr>
          <p:spPr>
            <a:xfrm>
              <a:off x="3389031" y="4145353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418A05-9AEB-4DCE-9A59-ABA3AFB6536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035896" y="6128708"/>
              <a:ext cx="136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C628E4A-AAA2-444C-B4D7-3CD711B9FA6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9233968" y="6349056"/>
              <a:ext cx="82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4F8A45A-1DEF-4166-AA43-FAD925043F4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7034053" y="5770889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DB8A6E-4D70-4233-AD3B-AB6ABC538D1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7445972" y="6006373"/>
              <a:ext cx="162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00642F-0E5E-4B96-ABBD-F86928D26A1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6628009" y="5536246"/>
              <a:ext cx="162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08EDB51-B422-46F7-8EAD-167ED2EF9B8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819031" y="5075381"/>
              <a:ext cx="162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C906762-F617-45D4-AE6D-2513553C5B1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11707" y="4601396"/>
              <a:ext cx="162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7E26CB-FE77-4E90-ADE3-96E5C24472E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338085" y="4362873"/>
              <a:ext cx="108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EC3B321-F88B-452D-8B40-6AD29A49899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661193" y="6241578"/>
              <a:ext cx="108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828742-5AE7-4A11-BDD1-D84C586098B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987066" y="4253061"/>
              <a:ext cx="82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7FC1EA0-3FDC-4448-A92B-98F032B5B45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6216081" y="5308259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2D0A3AD-B736-4C6F-AE9F-BC053D37F52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405969" y="4846834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85531F-3297-4C45-B7C6-1882BB17C90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68252" y="4481079"/>
              <a:ext cx="136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6050358-5C6D-4C71-8103-A0688CED2D3A}"/>
                </a:ext>
              </a:extLst>
            </p:cNvPr>
            <p:cNvCxnSpPr/>
            <p:nvPr/>
          </p:nvCxnSpPr>
          <p:spPr>
            <a:xfrm>
              <a:off x="7037040" y="6241742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6DCE4E5-6E34-42B0-A4E5-D7DD6A98680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510180" y="6591892"/>
              <a:ext cx="25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E911A0-2E11-46E9-85B7-395E0DD55FA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37055" y="4013980"/>
              <a:ext cx="25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1ACE58B-1E48-4E28-9BE6-C71E3E51720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657877" y="4125422"/>
              <a:ext cx="5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2864722-814E-4AD6-AB9B-562CDB1A4C8D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208179" y="5305925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F1BB861-5D42-44A1-9A99-BC927F1BFF1E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769018" y="5297015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9AAD1C7-7653-4F08-B612-697988DAF2C6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5855436" y="5308861"/>
              <a:ext cx="56160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2D4B1E6-4B38-4142-B4BB-B20F09563480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5283735" y="5300654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550950-DAF0-4150-B1A8-383E3C9E1705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3682529" y="5299725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AD386C4-F881-4F5B-B701-6ECE89170D78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3139564" y="5297014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E771910-9599-4F24-979D-41EE8BACD7A3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2611875" y="5309680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3597A86-F493-4335-8419-9401B0E925A6}"/>
              </a:ext>
            </a:extLst>
          </p:cNvPr>
          <p:cNvSpPr txBox="1"/>
          <p:nvPr/>
        </p:nvSpPr>
        <p:spPr>
          <a:xfrm>
            <a:off x="0" y="0"/>
            <a:ext cx="1041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2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undefined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63C5BBA-9660-49B7-874F-DF468C7FA08A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11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1: 60°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150°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63C5BBA-9660-49B7-874F-DF468C7F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11513" cy="646331"/>
              </a:xfrm>
              <a:prstGeom prst="rect">
                <a:avLst/>
              </a:prstGeom>
              <a:blipFill>
                <a:blip r:embed="rId2"/>
                <a:stretch>
                  <a:fillRect l="-2424" t="-5660" r="-1818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5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95D6C80-A024-4AB1-AC32-1ED0EDFEC6BF}"/>
              </a:ext>
            </a:extLst>
          </p:cNvPr>
          <p:cNvGrpSpPr/>
          <p:nvPr/>
        </p:nvGrpSpPr>
        <p:grpSpPr>
          <a:xfrm>
            <a:off x="1100389" y="148594"/>
            <a:ext cx="9991221" cy="6560811"/>
            <a:chOff x="814503" y="29022"/>
            <a:chExt cx="9991221" cy="6560811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5FD258E-8DC9-4AB2-8692-93A8AF32A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3747BA7-A629-4DA4-8952-0F5FE898A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D72C64-4955-49F0-A115-B518B6E19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6C79B71-4D80-4050-A7A3-AE547B203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CAD16D-465A-4B49-AD0C-863CFBBF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6B663C9-05C3-46ED-A0D0-BFBE7914A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90B943-72CA-4AAD-AA60-99C9E3661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52B1DA1-8114-467E-8EA4-F2BAD8C6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B06107-755A-4F88-8EA5-06813D471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FA9056F-FFB2-4AB9-BAA0-3994FD58F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455EBD4-E8E1-4B72-B4BF-839D6428D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A7E2646-22BC-4449-877A-E1997FED9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DA31062-5880-4B8C-8513-4B130CBC1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022F767-CFFE-4355-9D06-FE0FF638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64E73E0D-29F1-4E79-BB4B-9384305F8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E0396098-8D0D-4243-BCDE-8BF032AA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FDDE338D-A5F3-4314-8C30-E71253A04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B2C58B0D-C2CE-4CA0-83DF-A008AFBE8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E6495C6A-1AD0-4C3C-823B-C9C602B85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CFFCC2AE-F223-4AEF-AB6E-D81A9B344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0" name="Hexagon 239">
              <a:extLst>
                <a:ext uri="{FF2B5EF4-FFF2-40B4-BE49-F238E27FC236}">
                  <a16:creationId xmlns:a16="http://schemas.microsoft.com/office/drawing/2014/main" id="{C86AF1AF-78C0-4690-85D8-DFA185497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1" name="Hexagon 240">
              <a:extLst>
                <a:ext uri="{FF2B5EF4-FFF2-40B4-BE49-F238E27FC236}">
                  <a16:creationId xmlns:a16="http://schemas.microsoft.com/office/drawing/2014/main" id="{7BD902F1-92F2-46B8-B5E0-4AA7CB1B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2" name="Hexagon 241">
              <a:extLst>
                <a:ext uri="{FF2B5EF4-FFF2-40B4-BE49-F238E27FC236}">
                  <a16:creationId xmlns:a16="http://schemas.microsoft.com/office/drawing/2014/main" id="{091E87D6-A8CF-4F34-A307-46A10A824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3" name="Hexagon 242">
              <a:extLst>
                <a:ext uri="{FF2B5EF4-FFF2-40B4-BE49-F238E27FC236}">
                  <a16:creationId xmlns:a16="http://schemas.microsoft.com/office/drawing/2014/main" id="{A62EF729-CDAA-4207-8195-A46D77DC0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4" name="Hexagon 243">
              <a:extLst>
                <a:ext uri="{FF2B5EF4-FFF2-40B4-BE49-F238E27FC236}">
                  <a16:creationId xmlns:a16="http://schemas.microsoft.com/office/drawing/2014/main" id="{0EA232B6-82C2-407E-A592-B740DCC2D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5" name="Hexagon 244">
              <a:extLst>
                <a:ext uri="{FF2B5EF4-FFF2-40B4-BE49-F238E27FC236}">
                  <a16:creationId xmlns:a16="http://schemas.microsoft.com/office/drawing/2014/main" id="{89584EC4-4A3F-4DF2-A3EE-9C02FEC58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6" name="Hexagon 245">
              <a:extLst>
                <a:ext uri="{FF2B5EF4-FFF2-40B4-BE49-F238E27FC236}">
                  <a16:creationId xmlns:a16="http://schemas.microsoft.com/office/drawing/2014/main" id="{B5370218-DE73-48C5-AF17-35BE6630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7" name="Hexagon 246">
              <a:extLst>
                <a:ext uri="{FF2B5EF4-FFF2-40B4-BE49-F238E27FC236}">
                  <a16:creationId xmlns:a16="http://schemas.microsoft.com/office/drawing/2014/main" id="{55FAA21C-487A-4AA8-B264-9C20AF561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8ACEDBA6-B6A5-4965-9B52-89EAD7B62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5F971833-EE35-4608-B612-8E2AEE421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8ECE1F5F-55EC-4A73-A580-024C56E5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1" name="Hexagon 250">
              <a:extLst>
                <a:ext uri="{FF2B5EF4-FFF2-40B4-BE49-F238E27FC236}">
                  <a16:creationId xmlns:a16="http://schemas.microsoft.com/office/drawing/2014/main" id="{A50278C0-A72E-4366-B3A7-3CD3B3BB2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2" name="Hexagon 251">
              <a:extLst>
                <a:ext uri="{FF2B5EF4-FFF2-40B4-BE49-F238E27FC236}">
                  <a16:creationId xmlns:a16="http://schemas.microsoft.com/office/drawing/2014/main" id="{59D85EB1-5671-4033-AC3E-0E25F29F2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3" name="Hexagon 252">
              <a:extLst>
                <a:ext uri="{FF2B5EF4-FFF2-40B4-BE49-F238E27FC236}">
                  <a16:creationId xmlns:a16="http://schemas.microsoft.com/office/drawing/2014/main" id="{9A8C0B4C-8139-4276-9466-65A6EC52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0A386735-35C3-4C79-B44E-CDE9F78F3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5" name="Hexagon 254">
              <a:extLst>
                <a:ext uri="{FF2B5EF4-FFF2-40B4-BE49-F238E27FC236}">
                  <a16:creationId xmlns:a16="http://schemas.microsoft.com/office/drawing/2014/main" id="{0130A8D9-652D-4590-8FA4-0C71C5C0C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6" name="Hexagon 255">
              <a:extLst>
                <a:ext uri="{FF2B5EF4-FFF2-40B4-BE49-F238E27FC236}">
                  <a16:creationId xmlns:a16="http://schemas.microsoft.com/office/drawing/2014/main" id="{33614373-A0A5-4C21-B183-D12D27278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7" name="Hexagon 256">
              <a:extLst>
                <a:ext uri="{FF2B5EF4-FFF2-40B4-BE49-F238E27FC236}">
                  <a16:creationId xmlns:a16="http://schemas.microsoft.com/office/drawing/2014/main" id="{0BCFF23C-6895-455D-B826-96F5E061C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8" name="Hexagon 257">
              <a:extLst>
                <a:ext uri="{FF2B5EF4-FFF2-40B4-BE49-F238E27FC236}">
                  <a16:creationId xmlns:a16="http://schemas.microsoft.com/office/drawing/2014/main" id="{9968E80F-DEE9-4DD8-9FD5-21506A2A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9" name="Hexagon 258">
              <a:extLst>
                <a:ext uri="{FF2B5EF4-FFF2-40B4-BE49-F238E27FC236}">
                  <a16:creationId xmlns:a16="http://schemas.microsoft.com/office/drawing/2014/main" id="{4B636814-BFB9-4411-8242-FE6B38383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09E7FF7A-9BCF-4765-A34D-70B699655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82210D0-6FD7-4A38-9BAD-A769388D4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3B8CF7D-1234-484F-A23D-25CEC2205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3" name="Hexagon 262">
              <a:extLst>
                <a:ext uri="{FF2B5EF4-FFF2-40B4-BE49-F238E27FC236}">
                  <a16:creationId xmlns:a16="http://schemas.microsoft.com/office/drawing/2014/main" id="{8EF85312-328D-4DB5-AA98-BCCAC00DB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4" name="Hexagon 263">
              <a:extLst>
                <a:ext uri="{FF2B5EF4-FFF2-40B4-BE49-F238E27FC236}">
                  <a16:creationId xmlns:a16="http://schemas.microsoft.com/office/drawing/2014/main" id="{EE899075-FBE3-42DD-BBBE-6A512C390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5" name="Hexagon 264">
              <a:extLst>
                <a:ext uri="{FF2B5EF4-FFF2-40B4-BE49-F238E27FC236}">
                  <a16:creationId xmlns:a16="http://schemas.microsoft.com/office/drawing/2014/main" id="{E9E358B4-E59C-4060-8168-8A38D76C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6" name="Hexagon 265">
              <a:extLst>
                <a:ext uri="{FF2B5EF4-FFF2-40B4-BE49-F238E27FC236}">
                  <a16:creationId xmlns:a16="http://schemas.microsoft.com/office/drawing/2014/main" id="{E2A0D10F-3D0D-45EA-B3EE-832EF17C3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7" name="Hexagon 266">
              <a:extLst>
                <a:ext uri="{FF2B5EF4-FFF2-40B4-BE49-F238E27FC236}">
                  <a16:creationId xmlns:a16="http://schemas.microsoft.com/office/drawing/2014/main" id="{95C65113-8FEE-4F98-B46E-E06720D30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8" name="Hexagon 267">
              <a:extLst>
                <a:ext uri="{FF2B5EF4-FFF2-40B4-BE49-F238E27FC236}">
                  <a16:creationId xmlns:a16="http://schemas.microsoft.com/office/drawing/2014/main" id="{EF616526-DBC3-47D8-986D-19FFD9663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9" name="Hexagon 268">
              <a:extLst>
                <a:ext uri="{FF2B5EF4-FFF2-40B4-BE49-F238E27FC236}">
                  <a16:creationId xmlns:a16="http://schemas.microsoft.com/office/drawing/2014/main" id="{07579C18-3A21-4A15-A430-DB7EE1593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0" name="Hexagon 269">
              <a:extLst>
                <a:ext uri="{FF2B5EF4-FFF2-40B4-BE49-F238E27FC236}">
                  <a16:creationId xmlns:a16="http://schemas.microsoft.com/office/drawing/2014/main" id="{204983BB-E638-4BDB-8F6B-4C4E68ED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1" name="Hexagon 270">
              <a:extLst>
                <a:ext uri="{FF2B5EF4-FFF2-40B4-BE49-F238E27FC236}">
                  <a16:creationId xmlns:a16="http://schemas.microsoft.com/office/drawing/2014/main" id="{13A007A9-56B3-4955-85A7-EE166CBB5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2" name="Hexagon 271">
              <a:extLst>
                <a:ext uri="{FF2B5EF4-FFF2-40B4-BE49-F238E27FC236}">
                  <a16:creationId xmlns:a16="http://schemas.microsoft.com/office/drawing/2014/main" id="{1E19A20C-ABAC-4F55-BF18-23C58155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3" name="Hexagon 272">
              <a:extLst>
                <a:ext uri="{FF2B5EF4-FFF2-40B4-BE49-F238E27FC236}">
                  <a16:creationId xmlns:a16="http://schemas.microsoft.com/office/drawing/2014/main" id="{CF0D754E-039A-4110-A63E-DED45BD8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4" name="Hexagon 273">
              <a:extLst>
                <a:ext uri="{FF2B5EF4-FFF2-40B4-BE49-F238E27FC236}">
                  <a16:creationId xmlns:a16="http://schemas.microsoft.com/office/drawing/2014/main" id="{92E3ACE7-99D4-476C-AE32-7FC39C77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5" name="Hexagon 274">
              <a:extLst>
                <a:ext uri="{FF2B5EF4-FFF2-40B4-BE49-F238E27FC236}">
                  <a16:creationId xmlns:a16="http://schemas.microsoft.com/office/drawing/2014/main" id="{759FA41B-A0FE-42CA-8894-423F93AF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6" name="Hexagon 275">
              <a:extLst>
                <a:ext uri="{FF2B5EF4-FFF2-40B4-BE49-F238E27FC236}">
                  <a16:creationId xmlns:a16="http://schemas.microsoft.com/office/drawing/2014/main" id="{898C6359-3382-443A-AF39-BD04704C1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7" name="Hexagon 276">
              <a:extLst>
                <a:ext uri="{FF2B5EF4-FFF2-40B4-BE49-F238E27FC236}">
                  <a16:creationId xmlns:a16="http://schemas.microsoft.com/office/drawing/2014/main" id="{9D620F1E-52E3-47A7-ABF9-49A4F0939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7E7C65D-FC14-4226-A852-9C22B5F00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9" name="Hexagon 278">
              <a:extLst>
                <a:ext uri="{FF2B5EF4-FFF2-40B4-BE49-F238E27FC236}">
                  <a16:creationId xmlns:a16="http://schemas.microsoft.com/office/drawing/2014/main" id="{2E9D237D-A76A-4631-B76D-CD1ECF888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0" name="Hexagon 279">
              <a:extLst>
                <a:ext uri="{FF2B5EF4-FFF2-40B4-BE49-F238E27FC236}">
                  <a16:creationId xmlns:a16="http://schemas.microsoft.com/office/drawing/2014/main" id="{66634F15-B108-4F72-912F-89FDED1BD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1" name="Hexagon 280">
              <a:extLst>
                <a:ext uri="{FF2B5EF4-FFF2-40B4-BE49-F238E27FC236}">
                  <a16:creationId xmlns:a16="http://schemas.microsoft.com/office/drawing/2014/main" id="{2C761F27-A38E-429F-8E5E-C9A87D1D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2" name="Hexagon 281">
              <a:extLst>
                <a:ext uri="{FF2B5EF4-FFF2-40B4-BE49-F238E27FC236}">
                  <a16:creationId xmlns:a16="http://schemas.microsoft.com/office/drawing/2014/main" id="{77545D8F-B69F-47D1-8FAA-04F0FE40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3" name="Hexagon 282">
              <a:extLst>
                <a:ext uri="{FF2B5EF4-FFF2-40B4-BE49-F238E27FC236}">
                  <a16:creationId xmlns:a16="http://schemas.microsoft.com/office/drawing/2014/main" id="{CE266CBB-C33B-4F51-98BB-9152401A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4" name="Hexagon 283">
              <a:extLst>
                <a:ext uri="{FF2B5EF4-FFF2-40B4-BE49-F238E27FC236}">
                  <a16:creationId xmlns:a16="http://schemas.microsoft.com/office/drawing/2014/main" id="{E102EED7-F0CA-450D-81D5-8D539ABAE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5" name="Hexagon 284">
              <a:extLst>
                <a:ext uri="{FF2B5EF4-FFF2-40B4-BE49-F238E27FC236}">
                  <a16:creationId xmlns:a16="http://schemas.microsoft.com/office/drawing/2014/main" id="{877EF3BD-95B3-4B9F-8344-2922B431A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6" name="Hexagon 285">
              <a:extLst>
                <a:ext uri="{FF2B5EF4-FFF2-40B4-BE49-F238E27FC236}">
                  <a16:creationId xmlns:a16="http://schemas.microsoft.com/office/drawing/2014/main" id="{65D00800-A85F-4D88-A188-6C710E85A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7" name="Hexagon 286">
              <a:extLst>
                <a:ext uri="{FF2B5EF4-FFF2-40B4-BE49-F238E27FC236}">
                  <a16:creationId xmlns:a16="http://schemas.microsoft.com/office/drawing/2014/main" id="{8CF6B962-24AF-4799-986A-E237B25EA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8" name="Hexagon 287">
              <a:extLst>
                <a:ext uri="{FF2B5EF4-FFF2-40B4-BE49-F238E27FC236}">
                  <a16:creationId xmlns:a16="http://schemas.microsoft.com/office/drawing/2014/main" id="{4DAD2140-B825-457B-8FAA-5F24409FD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9" name="Hexagon 288">
              <a:extLst>
                <a:ext uri="{FF2B5EF4-FFF2-40B4-BE49-F238E27FC236}">
                  <a16:creationId xmlns:a16="http://schemas.microsoft.com/office/drawing/2014/main" id="{FB83A795-87C4-42DC-8416-CF40FCAE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0" name="Hexagon 289">
              <a:extLst>
                <a:ext uri="{FF2B5EF4-FFF2-40B4-BE49-F238E27FC236}">
                  <a16:creationId xmlns:a16="http://schemas.microsoft.com/office/drawing/2014/main" id="{45BE7CD2-A2F3-4418-AE65-B77AE39DB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1" name="Hexagon 290">
              <a:extLst>
                <a:ext uri="{FF2B5EF4-FFF2-40B4-BE49-F238E27FC236}">
                  <a16:creationId xmlns:a16="http://schemas.microsoft.com/office/drawing/2014/main" id="{94BD16E4-06C3-4FB0-93E2-6E6F44CDC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2" name="Hexagon 291">
              <a:extLst>
                <a:ext uri="{FF2B5EF4-FFF2-40B4-BE49-F238E27FC236}">
                  <a16:creationId xmlns:a16="http://schemas.microsoft.com/office/drawing/2014/main" id="{8B54A37D-FC34-4837-BA93-3EFC5838D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3" name="Hexagon 292">
              <a:extLst>
                <a:ext uri="{FF2B5EF4-FFF2-40B4-BE49-F238E27FC236}">
                  <a16:creationId xmlns:a16="http://schemas.microsoft.com/office/drawing/2014/main" id="{47CE6728-416C-476D-A14E-23C6D92E2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4" name="Hexagon 293">
              <a:extLst>
                <a:ext uri="{FF2B5EF4-FFF2-40B4-BE49-F238E27FC236}">
                  <a16:creationId xmlns:a16="http://schemas.microsoft.com/office/drawing/2014/main" id="{98F03BCD-671C-4CA8-8A6F-F809B1FB0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5" name="Hexagon 294">
              <a:extLst>
                <a:ext uri="{FF2B5EF4-FFF2-40B4-BE49-F238E27FC236}">
                  <a16:creationId xmlns:a16="http://schemas.microsoft.com/office/drawing/2014/main" id="{DD228519-0323-4740-9A09-65FBDC810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6" name="Hexagon 295">
              <a:extLst>
                <a:ext uri="{FF2B5EF4-FFF2-40B4-BE49-F238E27FC236}">
                  <a16:creationId xmlns:a16="http://schemas.microsoft.com/office/drawing/2014/main" id="{23B2C5A5-DCA0-49E9-90FD-90E16EAC3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7" name="Hexagon 296">
              <a:extLst>
                <a:ext uri="{FF2B5EF4-FFF2-40B4-BE49-F238E27FC236}">
                  <a16:creationId xmlns:a16="http://schemas.microsoft.com/office/drawing/2014/main" id="{B77F50A4-8BB8-4855-9CE4-DDCCE13B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B3597A86-F493-4335-8419-9401B0E925A6}"/>
              </a:ext>
            </a:extLst>
          </p:cNvPr>
          <p:cNvSpPr txBox="1"/>
          <p:nvPr/>
        </p:nvSpPr>
        <p:spPr>
          <a:xfrm>
            <a:off x="0" y="0"/>
            <a:ext cx="1099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2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well-defined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63C5BBA-9660-49B7-874F-DF468C7FA08A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1285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2: 120°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30°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63C5BBA-9660-49B7-874F-DF468C7F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128531" cy="646331"/>
              </a:xfrm>
              <a:prstGeom prst="rect">
                <a:avLst/>
              </a:prstGeom>
              <a:blipFill>
                <a:blip r:embed="rId2"/>
                <a:stretch>
                  <a:fillRect l="-2292" t="-5660" r="-171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C1BF9C2-85E7-483F-9FAD-F88427DE47C5}"/>
              </a:ext>
            </a:extLst>
          </p:cNvPr>
          <p:cNvGrpSpPr/>
          <p:nvPr/>
        </p:nvGrpSpPr>
        <p:grpSpPr>
          <a:xfrm>
            <a:off x="994741" y="3792582"/>
            <a:ext cx="8841035" cy="3021366"/>
            <a:chOff x="994741" y="3792582"/>
            <a:chExt cx="8841035" cy="3021366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C187D79-9EAE-4E97-B9E7-A9F0013964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255322" y="4139602"/>
              <a:ext cx="5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FAD1DDF-36B4-48D2-BEAE-539FC89C813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891727" y="4019538"/>
              <a:ext cx="25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F94FC5-0262-40FF-A51A-2A7FE9C07514}"/>
                </a:ext>
              </a:extLst>
            </p:cNvPr>
            <p:cNvCxnSpPr/>
            <p:nvPr/>
          </p:nvCxnSpPr>
          <p:spPr>
            <a:xfrm flipH="1">
              <a:off x="6219576" y="3882531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4ADD385-CE7E-4150-BE16-C36AA3009F5D}"/>
                </a:ext>
              </a:extLst>
            </p:cNvPr>
            <p:cNvCxnSpPr/>
            <p:nvPr/>
          </p:nvCxnSpPr>
          <p:spPr>
            <a:xfrm flipH="1">
              <a:off x="7313210" y="3905075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87D7F37-C9A3-4CFF-A192-166F2B8B56CA}"/>
                </a:ext>
              </a:extLst>
            </p:cNvPr>
            <p:cNvCxnSpPr/>
            <p:nvPr/>
          </p:nvCxnSpPr>
          <p:spPr>
            <a:xfrm flipH="1">
              <a:off x="8389258" y="3905075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61859BB-F5AA-4886-BA2A-963869AD026F}"/>
                </a:ext>
              </a:extLst>
            </p:cNvPr>
            <p:cNvCxnSpPr/>
            <p:nvPr/>
          </p:nvCxnSpPr>
          <p:spPr>
            <a:xfrm flipH="1">
              <a:off x="9471388" y="3898468"/>
              <a:ext cx="0" cy="280800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FB8CB93-B633-4259-A18A-0FA49F4AF895}"/>
                </a:ext>
              </a:extLst>
            </p:cNvPr>
            <p:cNvCxnSpPr/>
            <p:nvPr/>
          </p:nvCxnSpPr>
          <p:spPr>
            <a:xfrm flipH="1">
              <a:off x="6770334" y="3882531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57E9281-E871-4273-B3E5-7FD32B34B11D}"/>
                </a:ext>
              </a:extLst>
            </p:cNvPr>
            <p:cNvCxnSpPr/>
            <p:nvPr/>
          </p:nvCxnSpPr>
          <p:spPr>
            <a:xfrm flipH="1">
              <a:off x="7847676" y="3917006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B7A3FA-AC26-49C5-8CFA-22CCD196CE01}"/>
                </a:ext>
              </a:extLst>
            </p:cNvPr>
            <p:cNvCxnSpPr/>
            <p:nvPr/>
          </p:nvCxnSpPr>
          <p:spPr>
            <a:xfrm>
              <a:off x="1763240" y="6482923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078819C-9389-4678-A01A-C5AFEC1D0242}"/>
                </a:ext>
              </a:extLst>
            </p:cNvPr>
            <p:cNvCxnSpPr/>
            <p:nvPr/>
          </p:nvCxnSpPr>
          <p:spPr>
            <a:xfrm>
              <a:off x="2581875" y="6003949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095CE44-CBD5-4632-877E-66AD969715DA}"/>
                </a:ext>
              </a:extLst>
            </p:cNvPr>
            <p:cNvCxnSpPr/>
            <p:nvPr/>
          </p:nvCxnSpPr>
          <p:spPr>
            <a:xfrm>
              <a:off x="3403649" y="5539925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9A67C31-226E-4C91-AD25-8C8880066183}"/>
                </a:ext>
              </a:extLst>
            </p:cNvPr>
            <p:cNvCxnSpPr/>
            <p:nvPr/>
          </p:nvCxnSpPr>
          <p:spPr>
            <a:xfrm>
              <a:off x="4201875" y="5070552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92553B-0581-41AC-A2D5-12BC4BCD0EFC}"/>
                </a:ext>
              </a:extLst>
            </p:cNvPr>
            <p:cNvCxnSpPr/>
            <p:nvPr/>
          </p:nvCxnSpPr>
          <p:spPr>
            <a:xfrm>
              <a:off x="5023649" y="4596065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C9A5CB8-7B23-47F5-8B9F-E99D39C71181}"/>
                </a:ext>
              </a:extLst>
            </p:cNvPr>
            <p:cNvCxnSpPr/>
            <p:nvPr/>
          </p:nvCxnSpPr>
          <p:spPr>
            <a:xfrm>
              <a:off x="5845955" y="4131962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1354AD0-B12C-46CA-BFD2-370213F50EA1}"/>
                </a:ext>
              </a:extLst>
            </p:cNvPr>
            <p:cNvCxnSpPr/>
            <p:nvPr/>
          </p:nvCxnSpPr>
          <p:spPr>
            <a:xfrm>
              <a:off x="2180611" y="6238468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8A3BC-DE47-42ED-A912-720A42AA9ADC}"/>
                </a:ext>
              </a:extLst>
            </p:cNvPr>
            <p:cNvCxnSpPr/>
            <p:nvPr/>
          </p:nvCxnSpPr>
          <p:spPr>
            <a:xfrm>
              <a:off x="2998649" y="5766624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BEE8E08-55BB-43D5-8FDD-DAFF0C1C2EA7}"/>
                </a:ext>
              </a:extLst>
            </p:cNvPr>
            <p:cNvCxnSpPr/>
            <p:nvPr/>
          </p:nvCxnSpPr>
          <p:spPr>
            <a:xfrm>
              <a:off x="3800611" y="5302467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CF7E53D-296B-4B35-AC98-4860032306E5}"/>
                </a:ext>
              </a:extLst>
            </p:cNvPr>
            <p:cNvCxnSpPr/>
            <p:nvPr/>
          </p:nvCxnSpPr>
          <p:spPr>
            <a:xfrm>
              <a:off x="4608256" y="4837405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6CF68E9-738C-4D80-A2EA-B19D650A2530}"/>
                </a:ext>
              </a:extLst>
            </p:cNvPr>
            <p:cNvCxnSpPr/>
            <p:nvPr/>
          </p:nvCxnSpPr>
          <p:spPr>
            <a:xfrm>
              <a:off x="5416875" y="4363835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9BFC5A0-15F8-4A43-A009-35F8ACFA849B}"/>
                </a:ext>
              </a:extLst>
            </p:cNvPr>
            <p:cNvCxnSpPr/>
            <p:nvPr/>
          </p:nvCxnSpPr>
          <p:spPr>
            <a:xfrm>
              <a:off x="6219576" y="3898563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E33A9C-4A4E-4C12-A72E-EC3875CD052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48986" y="6475242"/>
              <a:ext cx="5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DF95BD6-C76E-492F-BC69-54414F8FD64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18703" y="6231514"/>
              <a:ext cx="108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A533699-E769-4295-A1A1-16FC6DE3327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88861" y="6003948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DFEA69F-6FC7-4E9E-941A-9828B35C830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193994" y="5530033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F9BA9F9-72E7-495F-853E-C244D05F2CF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17465" y="5065316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44EAE-908F-4DA6-A2DE-D4B13DDBCC5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823257" y="4602582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ED17178-C2B6-4150-8FF4-C89BC424532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7043210" y="4370366"/>
              <a:ext cx="108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9C5A19C-92AF-401D-9D93-F1345C448D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700240" y="6592043"/>
              <a:ext cx="25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BFCE21-14AA-4847-8DA2-9CD1C4E67B8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89865" y="6347584"/>
              <a:ext cx="79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5E9AD37-9AB2-4346-A860-F5468CE3363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1089" y="6119683"/>
              <a:ext cx="133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B89564-5ED6-4386-A09B-895B7D5A848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801852" y="5785887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7B3B65D-7E31-4F69-9B87-DD183420F43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06875" y="5302468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3DA4F50-CF20-4165-8617-B9D4F12DC84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428649" y="4838444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4E68319-5D41-4BCD-ABB2-105F92578F2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6450151" y="4493779"/>
              <a:ext cx="133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B460DFE-E1F4-475F-80A2-9469E91D600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7657064" y="4253118"/>
              <a:ext cx="79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CF7A34-5467-4F1E-8474-40A92A926AFA}"/>
                </a:ext>
              </a:extLst>
            </p:cNvPr>
            <p:cNvCxnSpPr/>
            <p:nvPr/>
          </p:nvCxnSpPr>
          <p:spPr>
            <a:xfrm flipH="1">
              <a:off x="8945396" y="3905075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41B921-D7C0-4B8C-8348-EDDB7BC9DD59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994741" y="5303937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189492-6427-45FB-AC80-67D1067BB16B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534299" y="5308342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1635B29-300A-4027-8487-A1FB828AE86F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2074074" y="5308341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9DC8243-49BB-44A8-9280-0425DF46045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2613632" y="5290720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8D3EB08-8CD1-4CAE-ABDB-95743D19145A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3149458" y="5308341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90D4F2E-40D6-495E-B22A-D7852DA10D68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3684616" y="5303203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825902C-AE37-4D83-B153-AB593229D75F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4219776" y="5309075"/>
              <a:ext cx="56160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837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5946B8D-F3F0-4524-A396-9D56140FE484}"/>
              </a:ext>
            </a:extLst>
          </p:cNvPr>
          <p:cNvGrpSpPr/>
          <p:nvPr/>
        </p:nvGrpSpPr>
        <p:grpSpPr>
          <a:xfrm>
            <a:off x="1100389" y="153616"/>
            <a:ext cx="9991221" cy="6584356"/>
            <a:chOff x="1100389" y="153616"/>
            <a:chExt cx="9991221" cy="6584356"/>
          </a:xfrm>
        </p:grpSpPr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232F37D5-6A49-4CB9-A2F7-AD235B47A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0212758E-338E-47E2-B3AF-FDF498E9D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2" name="Hexagon 131">
              <a:extLst>
                <a:ext uri="{FF2B5EF4-FFF2-40B4-BE49-F238E27FC236}">
                  <a16:creationId xmlns:a16="http://schemas.microsoft.com/office/drawing/2014/main" id="{6EAA38B4-623C-438F-86C1-CB0658C59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3" name="Hexagon 132">
              <a:extLst>
                <a:ext uri="{FF2B5EF4-FFF2-40B4-BE49-F238E27FC236}">
                  <a16:creationId xmlns:a16="http://schemas.microsoft.com/office/drawing/2014/main" id="{D4B38E2F-C0ED-4D42-8F38-976D62997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E99E5D08-DE26-47EE-8715-A93B12665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5" name="Hexagon 134">
              <a:extLst>
                <a:ext uri="{FF2B5EF4-FFF2-40B4-BE49-F238E27FC236}">
                  <a16:creationId xmlns:a16="http://schemas.microsoft.com/office/drawing/2014/main" id="{E862FC52-A0F5-49D2-B504-C6C3F48AF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6" name="Hexagon 135">
              <a:extLst>
                <a:ext uri="{FF2B5EF4-FFF2-40B4-BE49-F238E27FC236}">
                  <a16:creationId xmlns:a16="http://schemas.microsoft.com/office/drawing/2014/main" id="{336F0B97-372B-45DC-A516-05827C78E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961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88260054-F496-4A06-815C-CA3C350A3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34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8" name="Hexagon 137">
              <a:extLst>
                <a:ext uri="{FF2B5EF4-FFF2-40B4-BE49-F238E27FC236}">
                  <a16:creationId xmlns:a16="http://schemas.microsoft.com/office/drawing/2014/main" id="{8926675A-6826-4E97-9CD5-64C3FFC80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9" name="Hexagon 138">
              <a:extLst>
                <a:ext uri="{FF2B5EF4-FFF2-40B4-BE49-F238E27FC236}">
                  <a16:creationId xmlns:a16="http://schemas.microsoft.com/office/drawing/2014/main" id="{C62746F3-5FB0-4F07-BE29-55B653DF7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E8EB0C97-2478-4075-894C-F1F0853067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1" name="Hexagon 180">
              <a:extLst>
                <a:ext uri="{FF2B5EF4-FFF2-40B4-BE49-F238E27FC236}">
                  <a16:creationId xmlns:a16="http://schemas.microsoft.com/office/drawing/2014/main" id="{0BE5806D-C905-46D5-8504-068CCEA92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2" name="Hexagon 181">
              <a:extLst>
                <a:ext uri="{FF2B5EF4-FFF2-40B4-BE49-F238E27FC236}">
                  <a16:creationId xmlns:a16="http://schemas.microsoft.com/office/drawing/2014/main" id="{B664DEC7-E051-4345-ACA2-FD7B71DD1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3" name="Hexagon 182">
              <a:extLst>
                <a:ext uri="{FF2B5EF4-FFF2-40B4-BE49-F238E27FC236}">
                  <a16:creationId xmlns:a16="http://schemas.microsoft.com/office/drawing/2014/main" id="{3BEECBD5-DF49-4546-BA79-97E8EBF34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4" name="Hexagon 183">
              <a:extLst>
                <a:ext uri="{FF2B5EF4-FFF2-40B4-BE49-F238E27FC236}">
                  <a16:creationId xmlns:a16="http://schemas.microsoft.com/office/drawing/2014/main" id="{91EFF9A1-8A2A-4C49-8A7B-810832B7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7E6A8AFB-0B60-4D0C-9C36-33B3B67B1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CE259C46-D2FD-4949-950A-0BDC3E582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DB350391-F49B-47BA-B0C9-C4A8FE6A5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EC0EC155-F9D8-4A86-945A-5CB859BBF1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6FF768C4-D4B4-4D2F-B918-958E6F31A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B7F4DD6F-CA66-4EE3-A090-80D528D63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056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65A590D3-8B40-41DB-B647-3228CE186C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0278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id="{8D01821E-319C-4A91-BD8A-5907CE6CB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8DB9A2F6-0C53-4F71-8F12-2643CF7DB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id="{212EA429-C0D1-41CA-A529-75705D0A4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5" name="Hexagon 194">
              <a:extLst>
                <a:ext uri="{FF2B5EF4-FFF2-40B4-BE49-F238E27FC236}">
                  <a16:creationId xmlns:a16="http://schemas.microsoft.com/office/drawing/2014/main" id="{2DE52191-3D7F-47C1-B5A2-782731F78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6" name="Hexagon 195">
              <a:extLst>
                <a:ext uri="{FF2B5EF4-FFF2-40B4-BE49-F238E27FC236}">
                  <a16:creationId xmlns:a16="http://schemas.microsoft.com/office/drawing/2014/main" id="{8D33E983-516A-4A00-8A31-73C43B927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7" name="Hexagon 196">
              <a:extLst>
                <a:ext uri="{FF2B5EF4-FFF2-40B4-BE49-F238E27FC236}">
                  <a16:creationId xmlns:a16="http://schemas.microsoft.com/office/drawing/2014/main" id="{D6A23D0C-8718-4356-9502-7ED301D75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8" name="Hexagon 197">
              <a:extLst>
                <a:ext uri="{FF2B5EF4-FFF2-40B4-BE49-F238E27FC236}">
                  <a16:creationId xmlns:a16="http://schemas.microsoft.com/office/drawing/2014/main" id="{0586CCA5-D252-429F-82E0-1017D0774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9" name="Hexagon 198">
              <a:extLst>
                <a:ext uri="{FF2B5EF4-FFF2-40B4-BE49-F238E27FC236}">
                  <a16:creationId xmlns:a16="http://schemas.microsoft.com/office/drawing/2014/main" id="{5D5C0180-A94C-42CC-8D6D-BA5460C96E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0" name="Hexagon 199">
              <a:extLst>
                <a:ext uri="{FF2B5EF4-FFF2-40B4-BE49-F238E27FC236}">
                  <a16:creationId xmlns:a16="http://schemas.microsoft.com/office/drawing/2014/main" id="{32676A1A-2B82-45CC-8D26-A7071DE61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1" name="Hexagon 200">
              <a:extLst>
                <a:ext uri="{FF2B5EF4-FFF2-40B4-BE49-F238E27FC236}">
                  <a16:creationId xmlns:a16="http://schemas.microsoft.com/office/drawing/2014/main" id="{C91AE0FD-BE60-4485-B7ED-567173737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2" name="Hexagon 201">
              <a:extLst>
                <a:ext uri="{FF2B5EF4-FFF2-40B4-BE49-F238E27FC236}">
                  <a16:creationId xmlns:a16="http://schemas.microsoft.com/office/drawing/2014/main" id="{4BFB4AC6-95D7-4D1C-A225-09E93DDD5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3" name="Hexagon 202">
              <a:extLst>
                <a:ext uri="{FF2B5EF4-FFF2-40B4-BE49-F238E27FC236}">
                  <a16:creationId xmlns:a16="http://schemas.microsoft.com/office/drawing/2014/main" id="{C4976470-0FE2-41C6-952F-3CA81C479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4" name="Hexagon 203">
              <a:extLst>
                <a:ext uri="{FF2B5EF4-FFF2-40B4-BE49-F238E27FC236}">
                  <a16:creationId xmlns:a16="http://schemas.microsoft.com/office/drawing/2014/main" id="{9F400F0B-8E92-41F0-9106-9E9ED0435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0500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5" name="Hexagon 204">
              <a:extLst>
                <a:ext uri="{FF2B5EF4-FFF2-40B4-BE49-F238E27FC236}">
                  <a16:creationId xmlns:a16="http://schemas.microsoft.com/office/drawing/2014/main" id="{A233CA48-5076-4905-AA40-2ECCD443A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072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6" name="Hexagon 205">
              <a:extLst>
                <a:ext uri="{FF2B5EF4-FFF2-40B4-BE49-F238E27FC236}">
                  <a16:creationId xmlns:a16="http://schemas.microsoft.com/office/drawing/2014/main" id="{29C71F04-D595-4D29-A849-295B3B108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7" name="Hexagon 206">
              <a:extLst>
                <a:ext uri="{FF2B5EF4-FFF2-40B4-BE49-F238E27FC236}">
                  <a16:creationId xmlns:a16="http://schemas.microsoft.com/office/drawing/2014/main" id="{2BF0158F-B749-498F-99AC-BF1726429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8" name="Hexagon 207">
              <a:extLst>
                <a:ext uri="{FF2B5EF4-FFF2-40B4-BE49-F238E27FC236}">
                  <a16:creationId xmlns:a16="http://schemas.microsoft.com/office/drawing/2014/main" id="{E08246E6-0274-43DF-8AC1-FEA21619D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9" name="Hexagon 208">
              <a:extLst>
                <a:ext uri="{FF2B5EF4-FFF2-40B4-BE49-F238E27FC236}">
                  <a16:creationId xmlns:a16="http://schemas.microsoft.com/office/drawing/2014/main" id="{921A86A6-65EE-4D6B-9FDF-9F679EC59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0" name="Hexagon 209">
              <a:extLst>
                <a:ext uri="{FF2B5EF4-FFF2-40B4-BE49-F238E27FC236}">
                  <a16:creationId xmlns:a16="http://schemas.microsoft.com/office/drawing/2014/main" id="{36237815-D03D-419B-AE38-284074886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1" name="Hexagon 210">
              <a:extLst>
                <a:ext uri="{FF2B5EF4-FFF2-40B4-BE49-F238E27FC236}">
                  <a16:creationId xmlns:a16="http://schemas.microsoft.com/office/drawing/2014/main" id="{969D8011-3F3C-4D4B-865B-6454236BD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2" name="Hexagon 211">
              <a:extLst>
                <a:ext uri="{FF2B5EF4-FFF2-40B4-BE49-F238E27FC236}">
                  <a16:creationId xmlns:a16="http://schemas.microsoft.com/office/drawing/2014/main" id="{9DFA9218-4028-4D2C-A330-784113345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3" name="Hexagon 212">
              <a:extLst>
                <a:ext uri="{FF2B5EF4-FFF2-40B4-BE49-F238E27FC236}">
                  <a16:creationId xmlns:a16="http://schemas.microsoft.com/office/drawing/2014/main" id="{6D9A6DBF-3DC3-4312-8899-E80C56034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4" name="Hexagon 213">
              <a:extLst>
                <a:ext uri="{FF2B5EF4-FFF2-40B4-BE49-F238E27FC236}">
                  <a16:creationId xmlns:a16="http://schemas.microsoft.com/office/drawing/2014/main" id="{DA01CA4A-B8B3-41D2-A2B8-AC0196C4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5" name="Hexagon 214">
              <a:extLst>
                <a:ext uri="{FF2B5EF4-FFF2-40B4-BE49-F238E27FC236}">
                  <a16:creationId xmlns:a16="http://schemas.microsoft.com/office/drawing/2014/main" id="{DD2F5D31-5B65-4256-A662-10F1023D3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6" name="Hexagon 215">
              <a:extLst>
                <a:ext uri="{FF2B5EF4-FFF2-40B4-BE49-F238E27FC236}">
                  <a16:creationId xmlns:a16="http://schemas.microsoft.com/office/drawing/2014/main" id="{5B7459CB-10CB-4B02-A2D5-8B969BF72F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7" name="Hexagon 216">
              <a:extLst>
                <a:ext uri="{FF2B5EF4-FFF2-40B4-BE49-F238E27FC236}">
                  <a16:creationId xmlns:a16="http://schemas.microsoft.com/office/drawing/2014/main" id="{E271D9FD-465A-4501-8D27-F3E7CCACA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8" name="Hexagon 217">
              <a:extLst>
                <a:ext uri="{FF2B5EF4-FFF2-40B4-BE49-F238E27FC236}">
                  <a16:creationId xmlns:a16="http://schemas.microsoft.com/office/drawing/2014/main" id="{5A4D9C2D-53E7-4D51-B5AF-5CE8A6C5D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9" name="Hexagon 218">
              <a:extLst>
                <a:ext uri="{FF2B5EF4-FFF2-40B4-BE49-F238E27FC236}">
                  <a16:creationId xmlns:a16="http://schemas.microsoft.com/office/drawing/2014/main" id="{2503A813-0C6D-423E-A241-2194499C8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0" name="Hexagon 219">
              <a:extLst>
                <a:ext uri="{FF2B5EF4-FFF2-40B4-BE49-F238E27FC236}">
                  <a16:creationId xmlns:a16="http://schemas.microsoft.com/office/drawing/2014/main" id="{25781A9D-EABA-4E73-A012-7EFC88153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1" name="Hexagon 220">
              <a:extLst>
                <a:ext uri="{FF2B5EF4-FFF2-40B4-BE49-F238E27FC236}">
                  <a16:creationId xmlns:a16="http://schemas.microsoft.com/office/drawing/2014/main" id="{A51A3A8C-4D8B-4987-B631-26C0E1E97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2" name="Hexagon 221">
              <a:extLst>
                <a:ext uri="{FF2B5EF4-FFF2-40B4-BE49-F238E27FC236}">
                  <a16:creationId xmlns:a16="http://schemas.microsoft.com/office/drawing/2014/main" id="{A37753CD-9418-4227-B5B7-244B850C9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3" name="Hexagon 222">
              <a:extLst>
                <a:ext uri="{FF2B5EF4-FFF2-40B4-BE49-F238E27FC236}">
                  <a16:creationId xmlns:a16="http://schemas.microsoft.com/office/drawing/2014/main" id="{B93CC10A-BAD7-462B-A03F-886B31591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4" name="Hexagon 223">
              <a:extLst>
                <a:ext uri="{FF2B5EF4-FFF2-40B4-BE49-F238E27FC236}">
                  <a16:creationId xmlns:a16="http://schemas.microsoft.com/office/drawing/2014/main" id="{6737DE9B-3521-44CC-8695-CE950FBE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5" name="Hexagon 224">
              <a:extLst>
                <a:ext uri="{FF2B5EF4-FFF2-40B4-BE49-F238E27FC236}">
                  <a16:creationId xmlns:a16="http://schemas.microsoft.com/office/drawing/2014/main" id="{B0B471F1-6FE9-40BF-8B9A-D9AD2747F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6" name="Hexagon 225">
              <a:extLst>
                <a:ext uri="{FF2B5EF4-FFF2-40B4-BE49-F238E27FC236}">
                  <a16:creationId xmlns:a16="http://schemas.microsoft.com/office/drawing/2014/main" id="{7900BD68-7D87-479B-A440-FDAD1BC6D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7" name="Hexagon 226">
              <a:extLst>
                <a:ext uri="{FF2B5EF4-FFF2-40B4-BE49-F238E27FC236}">
                  <a16:creationId xmlns:a16="http://schemas.microsoft.com/office/drawing/2014/main" id="{B73DA655-FF5D-4D16-90FB-EB5D208B9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8" name="Hexagon 227">
              <a:extLst>
                <a:ext uri="{FF2B5EF4-FFF2-40B4-BE49-F238E27FC236}">
                  <a16:creationId xmlns:a16="http://schemas.microsoft.com/office/drawing/2014/main" id="{499145B5-37D1-4000-8B48-9A81E248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9" name="Hexagon 228">
              <a:extLst>
                <a:ext uri="{FF2B5EF4-FFF2-40B4-BE49-F238E27FC236}">
                  <a16:creationId xmlns:a16="http://schemas.microsoft.com/office/drawing/2014/main" id="{64F2DCB1-EF91-40B8-BE4B-B96E6CCBA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0" name="Hexagon 229">
              <a:extLst>
                <a:ext uri="{FF2B5EF4-FFF2-40B4-BE49-F238E27FC236}">
                  <a16:creationId xmlns:a16="http://schemas.microsoft.com/office/drawing/2014/main" id="{25125FF7-284E-4FEA-BA54-0CB6E399B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1" name="Hexagon 230">
              <a:extLst>
                <a:ext uri="{FF2B5EF4-FFF2-40B4-BE49-F238E27FC236}">
                  <a16:creationId xmlns:a16="http://schemas.microsoft.com/office/drawing/2014/main" id="{6FE2E9F6-E549-46ED-9444-C82C25108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2" name="Hexagon 231">
              <a:extLst>
                <a:ext uri="{FF2B5EF4-FFF2-40B4-BE49-F238E27FC236}">
                  <a16:creationId xmlns:a16="http://schemas.microsoft.com/office/drawing/2014/main" id="{5BFB0016-E9C7-4DBA-8CBD-68BB5DFF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3" name="Hexagon 232">
              <a:extLst>
                <a:ext uri="{FF2B5EF4-FFF2-40B4-BE49-F238E27FC236}">
                  <a16:creationId xmlns:a16="http://schemas.microsoft.com/office/drawing/2014/main" id="{F73FAD67-CE32-4597-8C0D-D0D9E66D4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0" name="Hexagon 299">
              <a:extLst>
                <a:ext uri="{FF2B5EF4-FFF2-40B4-BE49-F238E27FC236}">
                  <a16:creationId xmlns:a16="http://schemas.microsoft.com/office/drawing/2014/main" id="{5C28FA26-828E-49E3-AADF-034642270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1" name="Hexagon 300">
              <a:extLst>
                <a:ext uri="{FF2B5EF4-FFF2-40B4-BE49-F238E27FC236}">
                  <a16:creationId xmlns:a16="http://schemas.microsoft.com/office/drawing/2014/main" id="{95A71C4B-BDE4-4AFC-9702-AB994A255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2" name="Hexagon 301">
              <a:extLst>
                <a:ext uri="{FF2B5EF4-FFF2-40B4-BE49-F238E27FC236}">
                  <a16:creationId xmlns:a16="http://schemas.microsoft.com/office/drawing/2014/main" id="{2C069101-2E9C-4C51-815C-67302BECD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3" name="Hexagon 302">
              <a:extLst>
                <a:ext uri="{FF2B5EF4-FFF2-40B4-BE49-F238E27FC236}">
                  <a16:creationId xmlns:a16="http://schemas.microsoft.com/office/drawing/2014/main" id="{96215ECB-C632-414D-90AC-98B57ED1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4" name="Hexagon 303">
              <a:extLst>
                <a:ext uri="{FF2B5EF4-FFF2-40B4-BE49-F238E27FC236}">
                  <a16:creationId xmlns:a16="http://schemas.microsoft.com/office/drawing/2014/main" id="{1678CFE5-0733-4F5E-8821-3A1E37385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F9B6AF1C-DA89-41CA-A8EF-3867FA162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6" name="Hexagon 305">
              <a:extLst>
                <a:ext uri="{FF2B5EF4-FFF2-40B4-BE49-F238E27FC236}">
                  <a16:creationId xmlns:a16="http://schemas.microsoft.com/office/drawing/2014/main" id="{E3E6E4A1-F84C-4B13-9FBE-06EE0F4E8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7" name="Hexagon 306">
              <a:extLst>
                <a:ext uri="{FF2B5EF4-FFF2-40B4-BE49-F238E27FC236}">
                  <a16:creationId xmlns:a16="http://schemas.microsoft.com/office/drawing/2014/main" id="{1764F1EA-BE77-49C8-AAB5-A0EDA5775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8" name="Hexagon 307">
              <a:extLst>
                <a:ext uri="{FF2B5EF4-FFF2-40B4-BE49-F238E27FC236}">
                  <a16:creationId xmlns:a16="http://schemas.microsoft.com/office/drawing/2014/main" id="{DB56388A-97B2-44D5-A631-E2F7A28ED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9" name="Hexagon 308">
              <a:extLst>
                <a:ext uri="{FF2B5EF4-FFF2-40B4-BE49-F238E27FC236}">
                  <a16:creationId xmlns:a16="http://schemas.microsoft.com/office/drawing/2014/main" id="{326A22FA-5676-47AC-8EBB-CDC9D4964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10" name="Hexagon 309">
              <a:extLst>
                <a:ext uri="{FF2B5EF4-FFF2-40B4-BE49-F238E27FC236}">
                  <a16:creationId xmlns:a16="http://schemas.microsoft.com/office/drawing/2014/main" id="{807E799C-B040-4AF1-AF9F-767944090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11" name="Hexagon 310">
              <a:extLst>
                <a:ext uri="{FF2B5EF4-FFF2-40B4-BE49-F238E27FC236}">
                  <a16:creationId xmlns:a16="http://schemas.microsoft.com/office/drawing/2014/main" id="{730A0CCC-3649-431C-90F1-056B29A18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12" name="Hexagon 311">
              <a:extLst>
                <a:ext uri="{FF2B5EF4-FFF2-40B4-BE49-F238E27FC236}">
                  <a16:creationId xmlns:a16="http://schemas.microsoft.com/office/drawing/2014/main" id="{F528EBB1-E8D9-417B-B429-9DBEE8CE7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13" name="Hexagon 312">
              <a:extLst>
                <a:ext uri="{FF2B5EF4-FFF2-40B4-BE49-F238E27FC236}">
                  <a16:creationId xmlns:a16="http://schemas.microsoft.com/office/drawing/2014/main" id="{F1328F52-7F8D-4C7D-A570-D0CF75433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748359B-55CF-49E6-A602-03D17807A2A3}"/>
                </a:ext>
              </a:extLst>
            </p:cNvPr>
            <p:cNvCxnSpPr>
              <a:cxnSpLocks/>
            </p:cNvCxnSpPr>
            <p:nvPr/>
          </p:nvCxnSpPr>
          <p:spPr>
            <a:xfrm rot="-3600000" flipH="1">
              <a:off x="965389" y="6467972"/>
              <a:ext cx="5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B3597A86-F493-4335-8419-9401B0E925A6}"/>
              </a:ext>
            </a:extLst>
          </p:cNvPr>
          <p:cNvSpPr txBox="1"/>
          <p:nvPr/>
        </p:nvSpPr>
        <p:spPr>
          <a:xfrm>
            <a:off x="0" y="0"/>
            <a:ext cx="1041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2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undefined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63C5BBA-9660-49B7-874F-DF468C7FA08A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1285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2: 120°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30°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63C5BBA-9660-49B7-874F-DF468C7F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128531" cy="646331"/>
              </a:xfrm>
              <a:prstGeom prst="rect">
                <a:avLst/>
              </a:prstGeom>
              <a:blipFill>
                <a:blip r:embed="rId2"/>
                <a:stretch>
                  <a:fillRect l="-2292" t="-5660" r="-171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C1BF9C2-85E7-483F-9FAD-F88427DE47C5}"/>
              </a:ext>
            </a:extLst>
          </p:cNvPr>
          <p:cNvGrpSpPr/>
          <p:nvPr/>
        </p:nvGrpSpPr>
        <p:grpSpPr>
          <a:xfrm>
            <a:off x="724158" y="3792582"/>
            <a:ext cx="8841035" cy="3021366"/>
            <a:chOff x="994741" y="3792582"/>
            <a:chExt cx="8841035" cy="3021366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C187D79-9EAE-4E97-B9E7-A9F0013964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255322" y="4139602"/>
              <a:ext cx="5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FAD1DDF-36B4-48D2-BEAE-539FC89C813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891727" y="4019538"/>
              <a:ext cx="25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F94FC5-0262-40FF-A51A-2A7FE9C07514}"/>
                </a:ext>
              </a:extLst>
            </p:cNvPr>
            <p:cNvCxnSpPr/>
            <p:nvPr/>
          </p:nvCxnSpPr>
          <p:spPr>
            <a:xfrm flipH="1">
              <a:off x="6219576" y="3882531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4ADD385-CE7E-4150-BE16-C36AA3009F5D}"/>
                </a:ext>
              </a:extLst>
            </p:cNvPr>
            <p:cNvCxnSpPr/>
            <p:nvPr/>
          </p:nvCxnSpPr>
          <p:spPr>
            <a:xfrm flipH="1">
              <a:off x="7313210" y="3905075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87D7F37-C9A3-4CFF-A192-166F2B8B56CA}"/>
                </a:ext>
              </a:extLst>
            </p:cNvPr>
            <p:cNvCxnSpPr/>
            <p:nvPr/>
          </p:nvCxnSpPr>
          <p:spPr>
            <a:xfrm flipH="1">
              <a:off x="8389258" y="3905075"/>
              <a:ext cx="0" cy="2808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61859BB-F5AA-4886-BA2A-963869AD026F}"/>
                </a:ext>
              </a:extLst>
            </p:cNvPr>
            <p:cNvCxnSpPr/>
            <p:nvPr/>
          </p:nvCxnSpPr>
          <p:spPr>
            <a:xfrm flipH="1">
              <a:off x="9471388" y="3898468"/>
              <a:ext cx="0" cy="280800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FB8CB93-B633-4259-A18A-0FA49F4AF895}"/>
                </a:ext>
              </a:extLst>
            </p:cNvPr>
            <p:cNvCxnSpPr/>
            <p:nvPr/>
          </p:nvCxnSpPr>
          <p:spPr>
            <a:xfrm flipH="1">
              <a:off x="6770334" y="3882531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57E9281-E871-4273-B3E5-7FD32B34B11D}"/>
                </a:ext>
              </a:extLst>
            </p:cNvPr>
            <p:cNvCxnSpPr/>
            <p:nvPr/>
          </p:nvCxnSpPr>
          <p:spPr>
            <a:xfrm flipH="1">
              <a:off x="7847676" y="3917006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B7A3FA-AC26-49C5-8CFA-22CCD196CE01}"/>
                </a:ext>
              </a:extLst>
            </p:cNvPr>
            <p:cNvCxnSpPr/>
            <p:nvPr/>
          </p:nvCxnSpPr>
          <p:spPr>
            <a:xfrm>
              <a:off x="1763240" y="6482923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078819C-9389-4678-A01A-C5AFEC1D0242}"/>
                </a:ext>
              </a:extLst>
            </p:cNvPr>
            <p:cNvCxnSpPr/>
            <p:nvPr/>
          </p:nvCxnSpPr>
          <p:spPr>
            <a:xfrm>
              <a:off x="2581875" y="6003949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095CE44-CBD5-4632-877E-66AD969715DA}"/>
                </a:ext>
              </a:extLst>
            </p:cNvPr>
            <p:cNvCxnSpPr/>
            <p:nvPr/>
          </p:nvCxnSpPr>
          <p:spPr>
            <a:xfrm>
              <a:off x="3403649" y="5539925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9A67C31-226E-4C91-AD25-8C8880066183}"/>
                </a:ext>
              </a:extLst>
            </p:cNvPr>
            <p:cNvCxnSpPr/>
            <p:nvPr/>
          </p:nvCxnSpPr>
          <p:spPr>
            <a:xfrm>
              <a:off x="4201875" y="5070552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792553B-0581-41AC-A2D5-12BC4BCD0EFC}"/>
                </a:ext>
              </a:extLst>
            </p:cNvPr>
            <p:cNvCxnSpPr/>
            <p:nvPr/>
          </p:nvCxnSpPr>
          <p:spPr>
            <a:xfrm>
              <a:off x="5023649" y="4596065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C9A5CB8-7B23-47F5-8B9F-E99D39C71181}"/>
                </a:ext>
              </a:extLst>
            </p:cNvPr>
            <p:cNvCxnSpPr/>
            <p:nvPr/>
          </p:nvCxnSpPr>
          <p:spPr>
            <a:xfrm>
              <a:off x="5845955" y="4131962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1354AD0-B12C-46CA-BFD2-370213F50EA1}"/>
                </a:ext>
              </a:extLst>
            </p:cNvPr>
            <p:cNvCxnSpPr/>
            <p:nvPr/>
          </p:nvCxnSpPr>
          <p:spPr>
            <a:xfrm>
              <a:off x="2180611" y="6238468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8A3BC-DE47-42ED-A912-720A42AA9ADC}"/>
                </a:ext>
              </a:extLst>
            </p:cNvPr>
            <p:cNvCxnSpPr/>
            <p:nvPr/>
          </p:nvCxnSpPr>
          <p:spPr>
            <a:xfrm>
              <a:off x="2998649" y="5766624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BEE8E08-55BB-43D5-8FDD-DAFF0C1C2EA7}"/>
                </a:ext>
              </a:extLst>
            </p:cNvPr>
            <p:cNvCxnSpPr/>
            <p:nvPr/>
          </p:nvCxnSpPr>
          <p:spPr>
            <a:xfrm>
              <a:off x="3800611" y="5302467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CF7E53D-296B-4B35-AC98-4860032306E5}"/>
                </a:ext>
              </a:extLst>
            </p:cNvPr>
            <p:cNvCxnSpPr/>
            <p:nvPr/>
          </p:nvCxnSpPr>
          <p:spPr>
            <a:xfrm>
              <a:off x="4608256" y="4837405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6CF68E9-738C-4D80-A2EA-B19D650A2530}"/>
                </a:ext>
              </a:extLst>
            </p:cNvPr>
            <p:cNvCxnSpPr/>
            <p:nvPr/>
          </p:nvCxnSpPr>
          <p:spPr>
            <a:xfrm>
              <a:off x="5416875" y="4363835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9BFC5A0-15F8-4A43-A009-35F8ACFA849B}"/>
                </a:ext>
              </a:extLst>
            </p:cNvPr>
            <p:cNvCxnSpPr/>
            <p:nvPr/>
          </p:nvCxnSpPr>
          <p:spPr>
            <a:xfrm>
              <a:off x="6219576" y="3898563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E33A9C-4A4E-4C12-A72E-EC3875CD052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48986" y="6475242"/>
              <a:ext cx="5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DF95BD6-C76E-492F-BC69-54414F8FD64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18703" y="6231514"/>
              <a:ext cx="108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A533699-E769-4295-A1A1-16FC6DE3327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88861" y="6003948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DFEA69F-6FC7-4E9E-941A-9828B35C830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193994" y="5530033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F9BA9F9-72E7-495F-853E-C244D05F2CF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17465" y="5065316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44EAE-908F-4DA6-A2DE-D4B13DDBCC5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823257" y="4602582"/>
              <a:ext cx="162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ED17178-C2B6-4150-8FF4-C89BC424532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7043210" y="4370366"/>
              <a:ext cx="108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9C5A19C-92AF-401D-9D93-F1345C448D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700240" y="6592043"/>
              <a:ext cx="25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BFCE21-14AA-4847-8DA2-9CD1C4E67B8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89865" y="6347584"/>
              <a:ext cx="79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5E9AD37-9AB2-4346-A860-F5468CE3363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1089" y="6119683"/>
              <a:ext cx="133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B89564-5ED6-4386-A09B-895B7D5A848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801852" y="5785887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7B3B65D-7E31-4F69-9B87-DD183420F43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06875" y="5302468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3DA4F50-CF20-4165-8617-B9D4F12DC84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428649" y="4838444"/>
              <a:ext cx="162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4E68319-5D41-4BCD-ABB2-105F92578F2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6450151" y="4493779"/>
              <a:ext cx="133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B460DFE-E1F4-475F-80A2-9469E91D600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7657064" y="4253118"/>
              <a:ext cx="792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CF7A34-5467-4F1E-8474-40A92A926AFA}"/>
                </a:ext>
              </a:extLst>
            </p:cNvPr>
            <p:cNvCxnSpPr/>
            <p:nvPr/>
          </p:nvCxnSpPr>
          <p:spPr>
            <a:xfrm flipH="1">
              <a:off x="8945396" y="3905075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41B921-D7C0-4B8C-8348-EDDB7BC9DD59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994741" y="5303937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189492-6427-45FB-AC80-67D1067BB16B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534299" y="5308342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1635B29-300A-4027-8487-A1FB828AE86F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2074074" y="5308341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9DC8243-49BB-44A8-9280-0425DF46045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2613632" y="5290720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8D3EB08-8CD1-4CAE-ABDB-95743D19145A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3149458" y="5308341"/>
              <a:ext cx="561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90D4F2E-40D6-495E-B22A-D7852DA10D68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3684616" y="5303203"/>
              <a:ext cx="5616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825902C-AE37-4D83-B153-AB593229D75F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4219776" y="5309075"/>
              <a:ext cx="56160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68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95D6C80-A024-4AB1-AC32-1ED0EDFEC6BF}"/>
              </a:ext>
            </a:extLst>
          </p:cNvPr>
          <p:cNvGrpSpPr/>
          <p:nvPr/>
        </p:nvGrpSpPr>
        <p:grpSpPr>
          <a:xfrm>
            <a:off x="1100389" y="148594"/>
            <a:ext cx="9991221" cy="6560811"/>
            <a:chOff x="814503" y="29022"/>
            <a:chExt cx="9991221" cy="6560811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5FD258E-8DC9-4AB2-8692-93A8AF32A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3747BA7-A629-4DA4-8952-0F5FE898A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D72C64-4955-49F0-A115-B518B6E19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6C79B71-4D80-4050-A7A3-AE547B203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CAD16D-465A-4B49-AD0C-863CFBBF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6B663C9-05C3-46ED-A0D0-BFBE7914A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90B943-72CA-4AAD-AA60-99C9E3661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52B1DA1-8114-467E-8EA4-F2BAD8C6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B06107-755A-4F88-8EA5-06813D471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FA9056F-FFB2-4AB9-BAA0-3994FD58F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455EBD4-E8E1-4B72-B4BF-839D6428D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A7E2646-22BC-4449-877A-E1997FED9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DA31062-5880-4B8C-8513-4B130CBC1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022F767-CFFE-4355-9D06-FE0FF638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64E73E0D-29F1-4E79-BB4B-9384305F8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E0396098-8D0D-4243-BCDE-8BF032AA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FDDE338D-A5F3-4314-8C30-E71253A04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B2C58B0D-C2CE-4CA0-83DF-A008AFBE8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E6495C6A-1AD0-4C3C-823B-C9C602B85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CFFCC2AE-F223-4AEF-AB6E-D81A9B344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0" name="Hexagon 239">
              <a:extLst>
                <a:ext uri="{FF2B5EF4-FFF2-40B4-BE49-F238E27FC236}">
                  <a16:creationId xmlns:a16="http://schemas.microsoft.com/office/drawing/2014/main" id="{C86AF1AF-78C0-4690-85D8-DFA185497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1" name="Hexagon 240">
              <a:extLst>
                <a:ext uri="{FF2B5EF4-FFF2-40B4-BE49-F238E27FC236}">
                  <a16:creationId xmlns:a16="http://schemas.microsoft.com/office/drawing/2014/main" id="{7BD902F1-92F2-46B8-B5E0-4AA7CB1B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2" name="Hexagon 241">
              <a:extLst>
                <a:ext uri="{FF2B5EF4-FFF2-40B4-BE49-F238E27FC236}">
                  <a16:creationId xmlns:a16="http://schemas.microsoft.com/office/drawing/2014/main" id="{091E87D6-A8CF-4F34-A307-46A10A824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3" name="Hexagon 242">
              <a:extLst>
                <a:ext uri="{FF2B5EF4-FFF2-40B4-BE49-F238E27FC236}">
                  <a16:creationId xmlns:a16="http://schemas.microsoft.com/office/drawing/2014/main" id="{A62EF729-CDAA-4207-8195-A46D77DC0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4" name="Hexagon 243">
              <a:extLst>
                <a:ext uri="{FF2B5EF4-FFF2-40B4-BE49-F238E27FC236}">
                  <a16:creationId xmlns:a16="http://schemas.microsoft.com/office/drawing/2014/main" id="{0EA232B6-82C2-407E-A592-B740DCC2D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5" name="Hexagon 244">
              <a:extLst>
                <a:ext uri="{FF2B5EF4-FFF2-40B4-BE49-F238E27FC236}">
                  <a16:creationId xmlns:a16="http://schemas.microsoft.com/office/drawing/2014/main" id="{89584EC4-4A3F-4DF2-A3EE-9C02FEC58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6" name="Hexagon 245">
              <a:extLst>
                <a:ext uri="{FF2B5EF4-FFF2-40B4-BE49-F238E27FC236}">
                  <a16:creationId xmlns:a16="http://schemas.microsoft.com/office/drawing/2014/main" id="{B5370218-DE73-48C5-AF17-35BE6630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7" name="Hexagon 246">
              <a:extLst>
                <a:ext uri="{FF2B5EF4-FFF2-40B4-BE49-F238E27FC236}">
                  <a16:creationId xmlns:a16="http://schemas.microsoft.com/office/drawing/2014/main" id="{55FAA21C-487A-4AA8-B264-9C20AF561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8ACEDBA6-B6A5-4965-9B52-89EAD7B62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5F971833-EE35-4608-B612-8E2AEE421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8ECE1F5F-55EC-4A73-A580-024C56E5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1" name="Hexagon 250">
              <a:extLst>
                <a:ext uri="{FF2B5EF4-FFF2-40B4-BE49-F238E27FC236}">
                  <a16:creationId xmlns:a16="http://schemas.microsoft.com/office/drawing/2014/main" id="{A50278C0-A72E-4366-B3A7-3CD3B3BB2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2" name="Hexagon 251">
              <a:extLst>
                <a:ext uri="{FF2B5EF4-FFF2-40B4-BE49-F238E27FC236}">
                  <a16:creationId xmlns:a16="http://schemas.microsoft.com/office/drawing/2014/main" id="{59D85EB1-5671-4033-AC3E-0E25F29F2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3" name="Hexagon 252">
              <a:extLst>
                <a:ext uri="{FF2B5EF4-FFF2-40B4-BE49-F238E27FC236}">
                  <a16:creationId xmlns:a16="http://schemas.microsoft.com/office/drawing/2014/main" id="{9A8C0B4C-8139-4276-9466-65A6EC52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0A386735-35C3-4C79-B44E-CDE9F78F3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5" name="Hexagon 254">
              <a:extLst>
                <a:ext uri="{FF2B5EF4-FFF2-40B4-BE49-F238E27FC236}">
                  <a16:creationId xmlns:a16="http://schemas.microsoft.com/office/drawing/2014/main" id="{0130A8D9-652D-4590-8FA4-0C71C5C0C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6" name="Hexagon 255">
              <a:extLst>
                <a:ext uri="{FF2B5EF4-FFF2-40B4-BE49-F238E27FC236}">
                  <a16:creationId xmlns:a16="http://schemas.microsoft.com/office/drawing/2014/main" id="{33614373-A0A5-4C21-B183-D12D27278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7" name="Hexagon 256">
              <a:extLst>
                <a:ext uri="{FF2B5EF4-FFF2-40B4-BE49-F238E27FC236}">
                  <a16:creationId xmlns:a16="http://schemas.microsoft.com/office/drawing/2014/main" id="{0BCFF23C-6895-455D-B826-96F5E061C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8" name="Hexagon 257">
              <a:extLst>
                <a:ext uri="{FF2B5EF4-FFF2-40B4-BE49-F238E27FC236}">
                  <a16:creationId xmlns:a16="http://schemas.microsoft.com/office/drawing/2014/main" id="{9968E80F-DEE9-4DD8-9FD5-21506A2A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9" name="Hexagon 258">
              <a:extLst>
                <a:ext uri="{FF2B5EF4-FFF2-40B4-BE49-F238E27FC236}">
                  <a16:creationId xmlns:a16="http://schemas.microsoft.com/office/drawing/2014/main" id="{4B636814-BFB9-4411-8242-FE6B38383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09E7FF7A-9BCF-4765-A34D-70B699655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82210D0-6FD7-4A38-9BAD-A769388D4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3B8CF7D-1234-484F-A23D-25CEC2205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3" name="Hexagon 262">
              <a:extLst>
                <a:ext uri="{FF2B5EF4-FFF2-40B4-BE49-F238E27FC236}">
                  <a16:creationId xmlns:a16="http://schemas.microsoft.com/office/drawing/2014/main" id="{8EF85312-328D-4DB5-AA98-BCCAC00DB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4" name="Hexagon 263">
              <a:extLst>
                <a:ext uri="{FF2B5EF4-FFF2-40B4-BE49-F238E27FC236}">
                  <a16:creationId xmlns:a16="http://schemas.microsoft.com/office/drawing/2014/main" id="{EE899075-FBE3-42DD-BBBE-6A512C390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5" name="Hexagon 264">
              <a:extLst>
                <a:ext uri="{FF2B5EF4-FFF2-40B4-BE49-F238E27FC236}">
                  <a16:creationId xmlns:a16="http://schemas.microsoft.com/office/drawing/2014/main" id="{E9E358B4-E59C-4060-8168-8A38D76C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6" name="Hexagon 265">
              <a:extLst>
                <a:ext uri="{FF2B5EF4-FFF2-40B4-BE49-F238E27FC236}">
                  <a16:creationId xmlns:a16="http://schemas.microsoft.com/office/drawing/2014/main" id="{E2A0D10F-3D0D-45EA-B3EE-832EF17C3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7" name="Hexagon 266">
              <a:extLst>
                <a:ext uri="{FF2B5EF4-FFF2-40B4-BE49-F238E27FC236}">
                  <a16:creationId xmlns:a16="http://schemas.microsoft.com/office/drawing/2014/main" id="{95C65113-8FEE-4F98-B46E-E06720D30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8" name="Hexagon 267">
              <a:extLst>
                <a:ext uri="{FF2B5EF4-FFF2-40B4-BE49-F238E27FC236}">
                  <a16:creationId xmlns:a16="http://schemas.microsoft.com/office/drawing/2014/main" id="{EF616526-DBC3-47D8-986D-19FFD9663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9" name="Hexagon 268">
              <a:extLst>
                <a:ext uri="{FF2B5EF4-FFF2-40B4-BE49-F238E27FC236}">
                  <a16:creationId xmlns:a16="http://schemas.microsoft.com/office/drawing/2014/main" id="{07579C18-3A21-4A15-A430-DB7EE1593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0" name="Hexagon 269">
              <a:extLst>
                <a:ext uri="{FF2B5EF4-FFF2-40B4-BE49-F238E27FC236}">
                  <a16:creationId xmlns:a16="http://schemas.microsoft.com/office/drawing/2014/main" id="{204983BB-E638-4BDB-8F6B-4C4E68ED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1" name="Hexagon 270">
              <a:extLst>
                <a:ext uri="{FF2B5EF4-FFF2-40B4-BE49-F238E27FC236}">
                  <a16:creationId xmlns:a16="http://schemas.microsoft.com/office/drawing/2014/main" id="{13A007A9-56B3-4955-85A7-EE166CBB5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2" name="Hexagon 271">
              <a:extLst>
                <a:ext uri="{FF2B5EF4-FFF2-40B4-BE49-F238E27FC236}">
                  <a16:creationId xmlns:a16="http://schemas.microsoft.com/office/drawing/2014/main" id="{1E19A20C-ABAC-4F55-BF18-23C58155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3" name="Hexagon 272">
              <a:extLst>
                <a:ext uri="{FF2B5EF4-FFF2-40B4-BE49-F238E27FC236}">
                  <a16:creationId xmlns:a16="http://schemas.microsoft.com/office/drawing/2014/main" id="{CF0D754E-039A-4110-A63E-DED45BD8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4" name="Hexagon 273">
              <a:extLst>
                <a:ext uri="{FF2B5EF4-FFF2-40B4-BE49-F238E27FC236}">
                  <a16:creationId xmlns:a16="http://schemas.microsoft.com/office/drawing/2014/main" id="{92E3ACE7-99D4-476C-AE32-7FC39C77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5" name="Hexagon 274">
              <a:extLst>
                <a:ext uri="{FF2B5EF4-FFF2-40B4-BE49-F238E27FC236}">
                  <a16:creationId xmlns:a16="http://schemas.microsoft.com/office/drawing/2014/main" id="{759FA41B-A0FE-42CA-8894-423F93AF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6" name="Hexagon 275">
              <a:extLst>
                <a:ext uri="{FF2B5EF4-FFF2-40B4-BE49-F238E27FC236}">
                  <a16:creationId xmlns:a16="http://schemas.microsoft.com/office/drawing/2014/main" id="{898C6359-3382-443A-AF39-BD04704C1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7" name="Hexagon 276">
              <a:extLst>
                <a:ext uri="{FF2B5EF4-FFF2-40B4-BE49-F238E27FC236}">
                  <a16:creationId xmlns:a16="http://schemas.microsoft.com/office/drawing/2014/main" id="{9D620F1E-52E3-47A7-ABF9-49A4F0939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7E7C65D-FC14-4226-A852-9C22B5F00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9" name="Hexagon 278">
              <a:extLst>
                <a:ext uri="{FF2B5EF4-FFF2-40B4-BE49-F238E27FC236}">
                  <a16:creationId xmlns:a16="http://schemas.microsoft.com/office/drawing/2014/main" id="{2E9D237D-A76A-4631-B76D-CD1ECF888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0" name="Hexagon 279">
              <a:extLst>
                <a:ext uri="{FF2B5EF4-FFF2-40B4-BE49-F238E27FC236}">
                  <a16:creationId xmlns:a16="http://schemas.microsoft.com/office/drawing/2014/main" id="{66634F15-B108-4F72-912F-89FDED1BD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1" name="Hexagon 280">
              <a:extLst>
                <a:ext uri="{FF2B5EF4-FFF2-40B4-BE49-F238E27FC236}">
                  <a16:creationId xmlns:a16="http://schemas.microsoft.com/office/drawing/2014/main" id="{2C761F27-A38E-429F-8E5E-C9A87D1D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2" name="Hexagon 281">
              <a:extLst>
                <a:ext uri="{FF2B5EF4-FFF2-40B4-BE49-F238E27FC236}">
                  <a16:creationId xmlns:a16="http://schemas.microsoft.com/office/drawing/2014/main" id="{77545D8F-B69F-47D1-8FAA-04F0FE40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3" name="Hexagon 282">
              <a:extLst>
                <a:ext uri="{FF2B5EF4-FFF2-40B4-BE49-F238E27FC236}">
                  <a16:creationId xmlns:a16="http://schemas.microsoft.com/office/drawing/2014/main" id="{CE266CBB-C33B-4F51-98BB-9152401A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4" name="Hexagon 283">
              <a:extLst>
                <a:ext uri="{FF2B5EF4-FFF2-40B4-BE49-F238E27FC236}">
                  <a16:creationId xmlns:a16="http://schemas.microsoft.com/office/drawing/2014/main" id="{E102EED7-F0CA-450D-81D5-8D539ABAE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5" name="Hexagon 284">
              <a:extLst>
                <a:ext uri="{FF2B5EF4-FFF2-40B4-BE49-F238E27FC236}">
                  <a16:creationId xmlns:a16="http://schemas.microsoft.com/office/drawing/2014/main" id="{877EF3BD-95B3-4B9F-8344-2922B431A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6" name="Hexagon 285">
              <a:extLst>
                <a:ext uri="{FF2B5EF4-FFF2-40B4-BE49-F238E27FC236}">
                  <a16:creationId xmlns:a16="http://schemas.microsoft.com/office/drawing/2014/main" id="{65D00800-A85F-4D88-A188-6C710E85A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7" name="Hexagon 286">
              <a:extLst>
                <a:ext uri="{FF2B5EF4-FFF2-40B4-BE49-F238E27FC236}">
                  <a16:creationId xmlns:a16="http://schemas.microsoft.com/office/drawing/2014/main" id="{8CF6B962-24AF-4799-986A-E237B25EA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8" name="Hexagon 287">
              <a:extLst>
                <a:ext uri="{FF2B5EF4-FFF2-40B4-BE49-F238E27FC236}">
                  <a16:creationId xmlns:a16="http://schemas.microsoft.com/office/drawing/2014/main" id="{4DAD2140-B825-457B-8FAA-5F24409FD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9" name="Hexagon 288">
              <a:extLst>
                <a:ext uri="{FF2B5EF4-FFF2-40B4-BE49-F238E27FC236}">
                  <a16:creationId xmlns:a16="http://schemas.microsoft.com/office/drawing/2014/main" id="{FB83A795-87C4-42DC-8416-CF40FCAE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0" name="Hexagon 289">
              <a:extLst>
                <a:ext uri="{FF2B5EF4-FFF2-40B4-BE49-F238E27FC236}">
                  <a16:creationId xmlns:a16="http://schemas.microsoft.com/office/drawing/2014/main" id="{45BE7CD2-A2F3-4418-AE65-B77AE39DB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1" name="Hexagon 290">
              <a:extLst>
                <a:ext uri="{FF2B5EF4-FFF2-40B4-BE49-F238E27FC236}">
                  <a16:creationId xmlns:a16="http://schemas.microsoft.com/office/drawing/2014/main" id="{94BD16E4-06C3-4FB0-93E2-6E6F44CDC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2" name="Hexagon 291">
              <a:extLst>
                <a:ext uri="{FF2B5EF4-FFF2-40B4-BE49-F238E27FC236}">
                  <a16:creationId xmlns:a16="http://schemas.microsoft.com/office/drawing/2014/main" id="{8B54A37D-FC34-4837-BA93-3EFC5838D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3" name="Hexagon 292">
              <a:extLst>
                <a:ext uri="{FF2B5EF4-FFF2-40B4-BE49-F238E27FC236}">
                  <a16:creationId xmlns:a16="http://schemas.microsoft.com/office/drawing/2014/main" id="{47CE6728-416C-476D-A14E-23C6D92E2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4" name="Hexagon 293">
              <a:extLst>
                <a:ext uri="{FF2B5EF4-FFF2-40B4-BE49-F238E27FC236}">
                  <a16:creationId xmlns:a16="http://schemas.microsoft.com/office/drawing/2014/main" id="{98F03BCD-671C-4CA8-8A6F-F809B1FB0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5" name="Hexagon 294">
              <a:extLst>
                <a:ext uri="{FF2B5EF4-FFF2-40B4-BE49-F238E27FC236}">
                  <a16:creationId xmlns:a16="http://schemas.microsoft.com/office/drawing/2014/main" id="{DD228519-0323-4740-9A09-65FBDC810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6" name="Hexagon 295">
              <a:extLst>
                <a:ext uri="{FF2B5EF4-FFF2-40B4-BE49-F238E27FC236}">
                  <a16:creationId xmlns:a16="http://schemas.microsoft.com/office/drawing/2014/main" id="{23B2C5A5-DCA0-49E9-90FD-90E16EAC3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7" name="Hexagon 296">
              <a:extLst>
                <a:ext uri="{FF2B5EF4-FFF2-40B4-BE49-F238E27FC236}">
                  <a16:creationId xmlns:a16="http://schemas.microsoft.com/office/drawing/2014/main" id="{B77F50A4-8BB8-4855-9CE4-DDCCE13B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874458B2-B5D8-430D-8923-C5E56DA3F5A4}"/>
              </a:ext>
            </a:extLst>
          </p:cNvPr>
          <p:cNvGrpSpPr/>
          <p:nvPr/>
        </p:nvGrpSpPr>
        <p:grpSpPr>
          <a:xfrm>
            <a:off x="4340833" y="3898468"/>
            <a:ext cx="3240444" cy="2817331"/>
            <a:chOff x="4340833" y="3898468"/>
            <a:chExt cx="3240444" cy="281733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C41D19-7DFB-473A-8241-319C8E9BFAD1}"/>
                </a:ext>
              </a:extLst>
            </p:cNvPr>
            <p:cNvCxnSpPr/>
            <p:nvPr/>
          </p:nvCxnSpPr>
          <p:spPr>
            <a:xfrm>
              <a:off x="4341277" y="6706468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720C90-39FA-4BDF-8EE3-ACC296335FB8}"/>
                </a:ext>
              </a:extLst>
            </p:cNvPr>
            <p:cNvCxnSpPr/>
            <p:nvPr/>
          </p:nvCxnSpPr>
          <p:spPr>
            <a:xfrm>
              <a:off x="4340833" y="5774617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AF8CECD-E789-499D-BC40-D27C39973F68}"/>
                </a:ext>
              </a:extLst>
            </p:cNvPr>
            <p:cNvCxnSpPr/>
            <p:nvPr/>
          </p:nvCxnSpPr>
          <p:spPr>
            <a:xfrm>
              <a:off x="4340833" y="4834468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A341099-34E8-41CC-B004-68BA6017BF8F}"/>
                </a:ext>
              </a:extLst>
            </p:cNvPr>
            <p:cNvCxnSpPr/>
            <p:nvPr/>
          </p:nvCxnSpPr>
          <p:spPr>
            <a:xfrm>
              <a:off x="4341055" y="3898468"/>
              <a:ext cx="3240000" cy="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3E2BA6-4D2C-4743-BAAC-75E128E92F5E}"/>
                </a:ext>
              </a:extLst>
            </p:cNvPr>
            <p:cNvCxnSpPr/>
            <p:nvPr/>
          </p:nvCxnSpPr>
          <p:spPr>
            <a:xfrm>
              <a:off x="4340833" y="6238468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11E3903-32A2-49E1-AC45-98922655DAD9}"/>
                </a:ext>
              </a:extLst>
            </p:cNvPr>
            <p:cNvCxnSpPr/>
            <p:nvPr/>
          </p:nvCxnSpPr>
          <p:spPr>
            <a:xfrm>
              <a:off x="4341055" y="5311799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8F9C2F-666E-4034-9C5E-00675F24BA3E}"/>
                </a:ext>
              </a:extLst>
            </p:cNvPr>
            <p:cNvCxnSpPr/>
            <p:nvPr/>
          </p:nvCxnSpPr>
          <p:spPr>
            <a:xfrm>
              <a:off x="4340833" y="4366468"/>
              <a:ext cx="3240000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70538E-4091-4A73-9099-E12BA30BB8BD}"/>
                </a:ext>
              </a:extLst>
            </p:cNvPr>
            <p:cNvCxnSpPr/>
            <p:nvPr/>
          </p:nvCxnSpPr>
          <p:spPr>
            <a:xfrm>
              <a:off x="4340833" y="3898468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EF54BEC-C419-4FAF-B2CF-E26D71F6617E}"/>
                </a:ext>
              </a:extLst>
            </p:cNvPr>
            <p:cNvCxnSpPr/>
            <p:nvPr/>
          </p:nvCxnSpPr>
          <p:spPr>
            <a:xfrm>
              <a:off x="4885119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0A86DA-8360-4771-AB1B-EB896A6A8A39}"/>
                </a:ext>
              </a:extLst>
            </p:cNvPr>
            <p:cNvCxnSpPr/>
            <p:nvPr/>
          </p:nvCxnSpPr>
          <p:spPr>
            <a:xfrm>
              <a:off x="5420833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CC0B783-47FD-4357-8A73-2FB1B1779BC1}"/>
                </a:ext>
              </a:extLst>
            </p:cNvPr>
            <p:cNvCxnSpPr/>
            <p:nvPr/>
          </p:nvCxnSpPr>
          <p:spPr>
            <a:xfrm>
              <a:off x="5973689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C86344-B3F8-45A9-8B09-64B087EB34A5}"/>
                </a:ext>
              </a:extLst>
            </p:cNvPr>
            <p:cNvCxnSpPr/>
            <p:nvPr/>
          </p:nvCxnSpPr>
          <p:spPr>
            <a:xfrm>
              <a:off x="6517975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07A6050-198E-49A6-AF19-9CFC74ADE98D}"/>
                </a:ext>
              </a:extLst>
            </p:cNvPr>
            <p:cNvCxnSpPr/>
            <p:nvPr/>
          </p:nvCxnSpPr>
          <p:spPr>
            <a:xfrm>
              <a:off x="4619039" y="3898468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56AB706-E7C1-40A7-B3A7-832AEBBC62E0}"/>
                </a:ext>
              </a:extLst>
            </p:cNvPr>
            <p:cNvCxnSpPr/>
            <p:nvPr/>
          </p:nvCxnSpPr>
          <p:spPr>
            <a:xfrm>
              <a:off x="5150944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0912A3A-3EBC-4627-A29E-54605B7DD0FF}"/>
                </a:ext>
              </a:extLst>
            </p:cNvPr>
            <p:cNvCxnSpPr/>
            <p:nvPr/>
          </p:nvCxnSpPr>
          <p:spPr>
            <a:xfrm>
              <a:off x="5704560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2E17DBD-01F3-4F5A-A1E2-814F25F94C1F}"/>
                </a:ext>
              </a:extLst>
            </p:cNvPr>
            <p:cNvCxnSpPr/>
            <p:nvPr/>
          </p:nvCxnSpPr>
          <p:spPr>
            <a:xfrm>
              <a:off x="6230944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BA80E8-9E64-45E4-BFDD-A40FC293C225}"/>
                </a:ext>
              </a:extLst>
            </p:cNvPr>
            <p:cNvCxnSpPr/>
            <p:nvPr/>
          </p:nvCxnSpPr>
          <p:spPr>
            <a:xfrm>
              <a:off x="6771166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CD0A0E8-2F00-4AEF-9E96-0E0857DCD21B}"/>
                </a:ext>
              </a:extLst>
            </p:cNvPr>
            <p:cNvCxnSpPr/>
            <p:nvPr/>
          </p:nvCxnSpPr>
          <p:spPr>
            <a:xfrm>
              <a:off x="7040042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82D2B10-EA2B-47C2-B282-6E0F741F9497}"/>
                </a:ext>
              </a:extLst>
            </p:cNvPr>
            <p:cNvCxnSpPr/>
            <p:nvPr/>
          </p:nvCxnSpPr>
          <p:spPr>
            <a:xfrm>
              <a:off x="7580833" y="3907799"/>
              <a:ext cx="0" cy="28080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0E462F0-3EE3-460A-B0C2-DE9D56041D86}"/>
                </a:ext>
              </a:extLst>
            </p:cNvPr>
            <p:cNvCxnSpPr/>
            <p:nvPr/>
          </p:nvCxnSpPr>
          <p:spPr>
            <a:xfrm>
              <a:off x="7306121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51D2D78-296F-4E40-8CE5-BF5E068F488D}"/>
              </a:ext>
            </a:extLst>
          </p:cNvPr>
          <p:cNvSpPr txBox="1"/>
          <p:nvPr/>
        </p:nvSpPr>
        <p:spPr>
          <a:xfrm>
            <a:off x="0" y="0"/>
            <a:ext cx="1099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2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well-defined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9A8ECDB-EE84-4D3F-B344-2D7E13FB7F4E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18944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3: 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90°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9A8ECDB-EE84-4D3F-B344-2D7E13FB7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1894493" cy="646331"/>
              </a:xfrm>
              <a:prstGeom prst="rect">
                <a:avLst/>
              </a:prstGeom>
              <a:blipFill>
                <a:blip r:embed="rId2"/>
                <a:stretch>
                  <a:fillRect l="-2572" t="-5660" r="-192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10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3D01B1C-C000-47CA-83CA-1CF2D10E74F3}"/>
              </a:ext>
            </a:extLst>
          </p:cNvPr>
          <p:cNvGrpSpPr/>
          <p:nvPr/>
        </p:nvGrpSpPr>
        <p:grpSpPr>
          <a:xfrm>
            <a:off x="1100389" y="153616"/>
            <a:ext cx="9991221" cy="6584356"/>
            <a:chOff x="1100389" y="153616"/>
            <a:chExt cx="9991221" cy="6584356"/>
          </a:xfrm>
        </p:grpSpPr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F537CECA-7561-422A-806C-57C3D7FA1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5432DE69-3B12-4A4B-BCAA-CA10D5E09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9" name="Hexagon 108">
              <a:extLst>
                <a:ext uri="{FF2B5EF4-FFF2-40B4-BE49-F238E27FC236}">
                  <a16:creationId xmlns:a16="http://schemas.microsoft.com/office/drawing/2014/main" id="{3712AAC2-D521-4967-98EC-5025890D0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E79261BA-05BE-45AB-9058-A3986880A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45ED5C59-4CCC-4098-A675-81DED7824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8D8CA2D7-7547-48AB-9A1C-50924A3119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0C48D707-550F-459B-AD47-2828AAF55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961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4" name="Hexagon 113">
              <a:extLst>
                <a:ext uri="{FF2B5EF4-FFF2-40B4-BE49-F238E27FC236}">
                  <a16:creationId xmlns:a16="http://schemas.microsoft.com/office/drawing/2014/main" id="{71FCB83C-1A51-4673-AABA-A2F4AB0C3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34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24569E2D-7954-4209-AE93-B4194A352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3A63AC7-4162-43A3-AA4B-75F276611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0478A4DB-0624-4703-8525-83E8D65AE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A3B1E6BB-005C-40D9-BB6B-258681C8F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8601237F-DF8C-453D-B93D-971C3DE74C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04D87985-3950-4A48-BB3C-7CD428140B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E44430BF-280A-4E6B-A015-8A1CA018F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F803D095-DEBB-4BF6-BB7E-318303B76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3790997E-681E-40E9-833C-993687AE5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4" name="Hexagon 123">
              <a:extLst>
                <a:ext uri="{FF2B5EF4-FFF2-40B4-BE49-F238E27FC236}">
                  <a16:creationId xmlns:a16="http://schemas.microsoft.com/office/drawing/2014/main" id="{A88EB16F-A506-47B9-9D71-8913D601E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E629FBAB-1F64-418E-ABB8-A33960301F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191DE43B-2DD6-4C88-BC9E-0AFA44131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6E800ABA-C962-4395-822F-23D2A8494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056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63CDC462-AA4C-4224-AA11-B98C92F1F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0278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38E48456-820B-44A1-B852-EA00AC595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0" name="Hexagon 129">
              <a:extLst>
                <a:ext uri="{FF2B5EF4-FFF2-40B4-BE49-F238E27FC236}">
                  <a16:creationId xmlns:a16="http://schemas.microsoft.com/office/drawing/2014/main" id="{EA18FE26-8F6C-4228-ACFA-44FCFD18B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BBFE9AC2-ED9F-4747-9049-1BF44CC3D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2" name="Hexagon 131">
              <a:extLst>
                <a:ext uri="{FF2B5EF4-FFF2-40B4-BE49-F238E27FC236}">
                  <a16:creationId xmlns:a16="http://schemas.microsoft.com/office/drawing/2014/main" id="{0A752B94-60E3-4987-9269-F20890B5C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3" name="Hexagon 132">
              <a:extLst>
                <a:ext uri="{FF2B5EF4-FFF2-40B4-BE49-F238E27FC236}">
                  <a16:creationId xmlns:a16="http://schemas.microsoft.com/office/drawing/2014/main" id="{40316976-ADB0-41D1-9699-6DA62F595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4BCF700D-0EDF-4850-ADF5-4564E1FA0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5" name="Hexagon 134">
              <a:extLst>
                <a:ext uri="{FF2B5EF4-FFF2-40B4-BE49-F238E27FC236}">
                  <a16:creationId xmlns:a16="http://schemas.microsoft.com/office/drawing/2014/main" id="{F1F582F7-299D-425C-920B-4DD43656B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6" name="Hexagon 135">
              <a:extLst>
                <a:ext uri="{FF2B5EF4-FFF2-40B4-BE49-F238E27FC236}">
                  <a16:creationId xmlns:a16="http://schemas.microsoft.com/office/drawing/2014/main" id="{069FCA40-80F3-4575-95AD-0A54CE96F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F58CFBAC-986D-4FB9-A7E8-26FAC0E68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8" name="Hexagon 137">
              <a:extLst>
                <a:ext uri="{FF2B5EF4-FFF2-40B4-BE49-F238E27FC236}">
                  <a16:creationId xmlns:a16="http://schemas.microsoft.com/office/drawing/2014/main" id="{03281E55-7135-4C0D-A568-CD8A204EC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9" name="Hexagon 138">
              <a:extLst>
                <a:ext uri="{FF2B5EF4-FFF2-40B4-BE49-F238E27FC236}">
                  <a16:creationId xmlns:a16="http://schemas.microsoft.com/office/drawing/2014/main" id="{97F29D2C-5402-4B2D-9338-BAFA3B50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0" name="Hexagon 139">
              <a:extLst>
                <a:ext uri="{FF2B5EF4-FFF2-40B4-BE49-F238E27FC236}">
                  <a16:creationId xmlns:a16="http://schemas.microsoft.com/office/drawing/2014/main" id="{2C1FBA87-F980-4654-BF69-47C26E336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1" name="Hexagon 140">
              <a:extLst>
                <a:ext uri="{FF2B5EF4-FFF2-40B4-BE49-F238E27FC236}">
                  <a16:creationId xmlns:a16="http://schemas.microsoft.com/office/drawing/2014/main" id="{EF4E350D-1852-4C39-A67A-6B4D7F48F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0500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2" name="Hexagon 141">
              <a:extLst>
                <a:ext uri="{FF2B5EF4-FFF2-40B4-BE49-F238E27FC236}">
                  <a16:creationId xmlns:a16="http://schemas.microsoft.com/office/drawing/2014/main" id="{6EC5447E-6048-4393-B3CE-D05959882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072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3" name="Hexagon 142">
              <a:extLst>
                <a:ext uri="{FF2B5EF4-FFF2-40B4-BE49-F238E27FC236}">
                  <a16:creationId xmlns:a16="http://schemas.microsoft.com/office/drawing/2014/main" id="{5D16FF17-A63D-413A-A492-301194996F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4" name="Hexagon 143">
              <a:extLst>
                <a:ext uri="{FF2B5EF4-FFF2-40B4-BE49-F238E27FC236}">
                  <a16:creationId xmlns:a16="http://schemas.microsoft.com/office/drawing/2014/main" id="{D64A890A-4745-42BA-9255-D861AFD5A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7DF8544D-7935-4FA8-B026-578662C08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00F4E10E-716D-4FC8-B8DB-B7A26B0042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0AC288B2-F66B-4064-A7C9-4198C007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2818DB23-1A3C-4432-9F59-410ABC7C5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D058222D-2369-409A-B099-8242F2066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0" name="Hexagon 149">
              <a:extLst>
                <a:ext uri="{FF2B5EF4-FFF2-40B4-BE49-F238E27FC236}">
                  <a16:creationId xmlns:a16="http://schemas.microsoft.com/office/drawing/2014/main" id="{FE44DF62-A67F-4356-961A-6324EE620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1" name="Hexagon 150">
              <a:extLst>
                <a:ext uri="{FF2B5EF4-FFF2-40B4-BE49-F238E27FC236}">
                  <a16:creationId xmlns:a16="http://schemas.microsoft.com/office/drawing/2014/main" id="{230E1F00-5289-4D5C-8E9A-4DC81B626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2" name="Hexagon 151">
              <a:extLst>
                <a:ext uri="{FF2B5EF4-FFF2-40B4-BE49-F238E27FC236}">
                  <a16:creationId xmlns:a16="http://schemas.microsoft.com/office/drawing/2014/main" id="{5C5EE8C9-7A83-44D2-A2FB-C588EAB9B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3" name="Hexagon 152">
              <a:extLst>
                <a:ext uri="{FF2B5EF4-FFF2-40B4-BE49-F238E27FC236}">
                  <a16:creationId xmlns:a16="http://schemas.microsoft.com/office/drawing/2014/main" id="{84F2454F-B333-462B-8242-025627DBE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4" name="Hexagon 153">
              <a:extLst>
                <a:ext uri="{FF2B5EF4-FFF2-40B4-BE49-F238E27FC236}">
                  <a16:creationId xmlns:a16="http://schemas.microsoft.com/office/drawing/2014/main" id="{656C0312-7F35-4FCC-9B4D-5F07977D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5" name="Hexagon 154">
              <a:extLst>
                <a:ext uri="{FF2B5EF4-FFF2-40B4-BE49-F238E27FC236}">
                  <a16:creationId xmlns:a16="http://schemas.microsoft.com/office/drawing/2014/main" id="{1DF71093-26CC-4F7E-9097-7CC6881A6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6" name="Hexagon 155">
              <a:extLst>
                <a:ext uri="{FF2B5EF4-FFF2-40B4-BE49-F238E27FC236}">
                  <a16:creationId xmlns:a16="http://schemas.microsoft.com/office/drawing/2014/main" id="{81BE9B6D-9C1A-4145-BD28-A20D3DEA0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36C97C61-4825-422A-A488-1A6364053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8150A282-02A4-421B-98B0-D41CFEAF3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9" name="Hexagon 158">
              <a:extLst>
                <a:ext uri="{FF2B5EF4-FFF2-40B4-BE49-F238E27FC236}">
                  <a16:creationId xmlns:a16="http://schemas.microsoft.com/office/drawing/2014/main" id="{EF3B768C-F711-49AF-B28B-6640C16FE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5CC662D9-66C6-447C-AD82-90040368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B7F50F82-6D01-450E-AA77-7D2A9AFB1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214BC27A-143C-42A6-8244-45957BED2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90179A24-6716-43DA-A160-DC4B3605E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6C8DC860-374C-4B58-8940-6AD081258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577845D0-7086-46A0-8523-481B76892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7927252E-5925-4610-8F1C-842C6A70F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ACC7FB90-2DB8-4469-9BDF-5CD1CC9CD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41B76BA6-D11B-4E38-903C-4B54BB253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90D5D691-98C5-4596-85A5-103BCD28E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E0B383E9-EA24-449B-8C1E-0793BF43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CCF53A13-BCAB-49D6-93FF-779EDB911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D2006510-9DD7-4474-97B3-5C0093673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F6904127-674E-46B5-ACD1-71D605E8B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09A30D5E-FB4F-4FFB-8629-17B0718DEA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5" name="Hexagon 174">
              <a:extLst>
                <a:ext uri="{FF2B5EF4-FFF2-40B4-BE49-F238E27FC236}">
                  <a16:creationId xmlns:a16="http://schemas.microsoft.com/office/drawing/2014/main" id="{AD6A6F12-8A81-4191-90C8-211F2C18B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32AD7127-4BD2-473D-AFAA-0B6E9779D3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84B7BFC8-0C3C-44E7-9FDD-8E8C22DDE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8" name="Hexagon 177">
              <a:extLst>
                <a:ext uri="{FF2B5EF4-FFF2-40B4-BE49-F238E27FC236}">
                  <a16:creationId xmlns:a16="http://schemas.microsoft.com/office/drawing/2014/main" id="{F6B129FE-693D-4C90-9AD9-06B9B427B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9" name="Hexagon 178">
              <a:extLst>
                <a:ext uri="{FF2B5EF4-FFF2-40B4-BE49-F238E27FC236}">
                  <a16:creationId xmlns:a16="http://schemas.microsoft.com/office/drawing/2014/main" id="{1E8B9F5F-96E8-40C5-A1D3-F189665FC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0" name="Hexagon 179">
              <a:extLst>
                <a:ext uri="{FF2B5EF4-FFF2-40B4-BE49-F238E27FC236}">
                  <a16:creationId xmlns:a16="http://schemas.microsoft.com/office/drawing/2014/main" id="{7A340A81-857E-4F18-8905-274CA15D9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1" name="Hexagon 180">
              <a:extLst>
                <a:ext uri="{FF2B5EF4-FFF2-40B4-BE49-F238E27FC236}">
                  <a16:creationId xmlns:a16="http://schemas.microsoft.com/office/drawing/2014/main" id="{21A8913C-58EA-49FE-A605-A3C1532C1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2" name="Hexagon 181">
              <a:extLst>
                <a:ext uri="{FF2B5EF4-FFF2-40B4-BE49-F238E27FC236}">
                  <a16:creationId xmlns:a16="http://schemas.microsoft.com/office/drawing/2014/main" id="{37D79C57-1931-42BB-B7DF-F49288B53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3" name="Hexagon 182">
              <a:extLst>
                <a:ext uri="{FF2B5EF4-FFF2-40B4-BE49-F238E27FC236}">
                  <a16:creationId xmlns:a16="http://schemas.microsoft.com/office/drawing/2014/main" id="{BC8DA096-74CB-4F1C-BC61-FADC45A729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4" name="Hexagon 183">
              <a:extLst>
                <a:ext uri="{FF2B5EF4-FFF2-40B4-BE49-F238E27FC236}">
                  <a16:creationId xmlns:a16="http://schemas.microsoft.com/office/drawing/2014/main" id="{C80165E4-CB1F-4429-8FA5-DA5D2A34D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B32B459-0C75-4D6E-A12F-681F08E636B7}"/>
                </a:ext>
              </a:extLst>
            </p:cNvPr>
            <p:cNvCxnSpPr>
              <a:cxnSpLocks/>
            </p:cNvCxnSpPr>
            <p:nvPr/>
          </p:nvCxnSpPr>
          <p:spPr>
            <a:xfrm rot="-3600000" flipH="1">
              <a:off x="965389" y="6467972"/>
              <a:ext cx="5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874458B2-B5D8-430D-8923-C5E56DA3F5A4}"/>
              </a:ext>
            </a:extLst>
          </p:cNvPr>
          <p:cNvGrpSpPr/>
          <p:nvPr/>
        </p:nvGrpSpPr>
        <p:grpSpPr>
          <a:xfrm>
            <a:off x="4340833" y="3898468"/>
            <a:ext cx="3240444" cy="2817331"/>
            <a:chOff x="4340833" y="3898468"/>
            <a:chExt cx="3240444" cy="281733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C41D19-7DFB-473A-8241-319C8E9BFAD1}"/>
                </a:ext>
              </a:extLst>
            </p:cNvPr>
            <p:cNvCxnSpPr/>
            <p:nvPr/>
          </p:nvCxnSpPr>
          <p:spPr>
            <a:xfrm>
              <a:off x="4341277" y="6706468"/>
              <a:ext cx="32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720C90-39FA-4BDF-8EE3-ACC296335FB8}"/>
                </a:ext>
              </a:extLst>
            </p:cNvPr>
            <p:cNvCxnSpPr/>
            <p:nvPr/>
          </p:nvCxnSpPr>
          <p:spPr>
            <a:xfrm>
              <a:off x="4340833" y="5774617"/>
              <a:ext cx="32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AF8CECD-E789-499D-BC40-D27C39973F68}"/>
                </a:ext>
              </a:extLst>
            </p:cNvPr>
            <p:cNvCxnSpPr/>
            <p:nvPr/>
          </p:nvCxnSpPr>
          <p:spPr>
            <a:xfrm>
              <a:off x="4340833" y="4834468"/>
              <a:ext cx="324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A341099-34E8-41CC-B004-68BA6017BF8F}"/>
                </a:ext>
              </a:extLst>
            </p:cNvPr>
            <p:cNvCxnSpPr/>
            <p:nvPr/>
          </p:nvCxnSpPr>
          <p:spPr>
            <a:xfrm>
              <a:off x="4341055" y="3898468"/>
              <a:ext cx="3240000" cy="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3E2BA6-4D2C-4743-BAAC-75E128E92F5E}"/>
                </a:ext>
              </a:extLst>
            </p:cNvPr>
            <p:cNvCxnSpPr/>
            <p:nvPr/>
          </p:nvCxnSpPr>
          <p:spPr>
            <a:xfrm>
              <a:off x="4340833" y="6238468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11E3903-32A2-49E1-AC45-98922655DAD9}"/>
                </a:ext>
              </a:extLst>
            </p:cNvPr>
            <p:cNvCxnSpPr/>
            <p:nvPr/>
          </p:nvCxnSpPr>
          <p:spPr>
            <a:xfrm>
              <a:off x="4341055" y="5311799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8F9C2F-666E-4034-9C5E-00675F24BA3E}"/>
                </a:ext>
              </a:extLst>
            </p:cNvPr>
            <p:cNvCxnSpPr/>
            <p:nvPr/>
          </p:nvCxnSpPr>
          <p:spPr>
            <a:xfrm>
              <a:off x="4340833" y="4366468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70538E-4091-4A73-9099-E12BA30BB8BD}"/>
                </a:ext>
              </a:extLst>
            </p:cNvPr>
            <p:cNvCxnSpPr/>
            <p:nvPr/>
          </p:nvCxnSpPr>
          <p:spPr>
            <a:xfrm>
              <a:off x="4340833" y="3898468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EF54BEC-C419-4FAF-B2CF-E26D71F6617E}"/>
                </a:ext>
              </a:extLst>
            </p:cNvPr>
            <p:cNvCxnSpPr/>
            <p:nvPr/>
          </p:nvCxnSpPr>
          <p:spPr>
            <a:xfrm>
              <a:off x="4885119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0A86DA-8360-4771-AB1B-EB896A6A8A39}"/>
                </a:ext>
              </a:extLst>
            </p:cNvPr>
            <p:cNvCxnSpPr/>
            <p:nvPr/>
          </p:nvCxnSpPr>
          <p:spPr>
            <a:xfrm>
              <a:off x="5420833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CC0B783-47FD-4357-8A73-2FB1B1779BC1}"/>
                </a:ext>
              </a:extLst>
            </p:cNvPr>
            <p:cNvCxnSpPr/>
            <p:nvPr/>
          </p:nvCxnSpPr>
          <p:spPr>
            <a:xfrm>
              <a:off x="5973689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C86344-B3F8-45A9-8B09-64B087EB34A5}"/>
                </a:ext>
              </a:extLst>
            </p:cNvPr>
            <p:cNvCxnSpPr/>
            <p:nvPr/>
          </p:nvCxnSpPr>
          <p:spPr>
            <a:xfrm>
              <a:off x="6517975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07A6050-198E-49A6-AF19-9CFC74ADE98D}"/>
                </a:ext>
              </a:extLst>
            </p:cNvPr>
            <p:cNvCxnSpPr/>
            <p:nvPr/>
          </p:nvCxnSpPr>
          <p:spPr>
            <a:xfrm>
              <a:off x="4619039" y="3898468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56AB706-E7C1-40A7-B3A7-832AEBBC62E0}"/>
                </a:ext>
              </a:extLst>
            </p:cNvPr>
            <p:cNvCxnSpPr/>
            <p:nvPr/>
          </p:nvCxnSpPr>
          <p:spPr>
            <a:xfrm>
              <a:off x="5150944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0912A3A-3EBC-4627-A29E-54605B7DD0FF}"/>
                </a:ext>
              </a:extLst>
            </p:cNvPr>
            <p:cNvCxnSpPr/>
            <p:nvPr/>
          </p:nvCxnSpPr>
          <p:spPr>
            <a:xfrm>
              <a:off x="5704560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2E17DBD-01F3-4F5A-A1E2-814F25F94C1F}"/>
                </a:ext>
              </a:extLst>
            </p:cNvPr>
            <p:cNvCxnSpPr/>
            <p:nvPr/>
          </p:nvCxnSpPr>
          <p:spPr>
            <a:xfrm>
              <a:off x="6230944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BA80E8-9E64-45E4-BFDD-A40FC293C225}"/>
                </a:ext>
              </a:extLst>
            </p:cNvPr>
            <p:cNvCxnSpPr/>
            <p:nvPr/>
          </p:nvCxnSpPr>
          <p:spPr>
            <a:xfrm>
              <a:off x="6771166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CD0A0E8-2F00-4AEF-9E96-0E0857DCD21B}"/>
                </a:ext>
              </a:extLst>
            </p:cNvPr>
            <p:cNvCxnSpPr/>
            <p:nvPr/>
          </p:nvCxnSpPr>
          <p:spPr>
            <a:xfrm>
              <a:off x="7040042" y="390779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82D2B10-EA2B-47C2-B282-6E0F741F9497}"/>
                </a:ext>
              </a:extLst>
            </p:cNvPr>
            <p:cNvCxnSpPr/>
            <p:nvPr/>
          </p:nvCxnSpPr>
          <p:spPr>
            <a:xfrm>
              <a:off x="7580833" y="3907799"/>
              <a:ext cx="0" cy="28080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0E462F0-3EE3-460A-B0C2-DE9D56041D86}"/>
                </a:ext>
              </a:extLst>
            </p:cNvPr>
            <p:cNvCxnSpPr/>
            <p:nvPr/>
          </p:nvCxnSpPr>
          <p:spPr>
            <a:xfrm>
              <a:off x="7306121" y="390779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51D2D78-296F-4E40-8CE5-BF5E068F488D}"/>
              </a:ext>
            </a:extLst>
          </p:cNvPr>
          <p:cNvSpPr txBox="1"/>
          <p:nvPr/>
        </p:nvSpPr>
        <p:spPr>
          <a:xfrm>
            <a:off x="0" y="0"/>
            <a:ext cx="1041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2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undefined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9A8ECDB-EE84-4D3F-B344-2D7E13FB7F4E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18944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3: 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90°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9A8ECDB-EE84-4D3F-B344-2D7E13FB7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1894493" cy="646331"/>
              </a:xfrm>
              <a:prstGeom prst="rect">
                <a:avLst/>
              </a:prstGeom>
              <a:blipFill>
                <a:blip r:embed="rId2"/>
                <a:stretch>
                  <a:fillRect l="-2572" t="-5660" r="-192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9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22BA371-24D9-4A5C-AF96-BFAB3ABCCA9E}"/>
              </a:ext>
            </a:extLst>
          </p:cNvPr>
          <p:cNvGrpSpPr/>
          <p:nvPr/>
        </p:nvGrpSpPr>
        <p:grpSpPr>
          <a:xfrm>
            <a:off x="693030" y="1169092"/>
            <a:ext cx="3811404" cy="1446998"/>
            <a:chOff x="699411" y="971209"/>
            <a:chExt cx="3811404" cy="144699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193ABC6-10AF-473F-B5BB-A016D6EBDF73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 flipV="1">
              <a:off x="1442244" y="1950210"/>
              <a:ext cx="134410" cy="23399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EDA24E46-26DD-4301-83AA-535674644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028" y="1248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9929B8-4B11-4DDF-AC5C-4EEFDCF92679}"/>
                </a:ext>
              </a:extLst>
            </p:cNvPr>
            <p:cNvCxnSpPr>
              <a:stCxn id="40" idx="3"/>
              <a:endCxn id="40" idx="0"/>
            </p:cNvCxnSpPr>
            <p:nvPr/>
          </p:nvCxnSpPr>
          <p:spPr>
            <a:xfrm>
              <a:off x="768028" y="1716208"/>
              <a:ext cx="108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D689D5-7AED-45BD-BFAC-70C47242D0CE}"/>
                </a:ext>
              </a:extLst>
            </p:cNvPr>
            <p:cNvCxnSpPr>
              <a:stCxn id="40" idx="2"/>
              <a:endCxn id="40" idx="0"/>
            </p:cNvCxnSpPr>
            <p:nvPr/>
          </p:nvCxnSpPr>
          <p:spPr>
            <a:xfrm flipV="1">
              <a:off x="1039402" y="1716208"/>
              <a:ext cx="808626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ADA55D1-BEA8-4AD0-86BC-D2A4ABC75E1A}"/>
                    </a:ext>
                  </a:extLst>
                </p:cNvPr>
                <p:cNvSpPr txBox="1"/>
                <p:nvPr/>
              </p:nvSpPr>
              <p:spPr>
                <a:xfrm>
                  <a:off x="1302253" y="1716207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ADA55D1-BEA8-4AD0-86BC-D2A4ABC75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253" y="1716207"/>
                  <a:ext cx="18678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0D199D-551E-4CBE-A879-34F7A69EAE2A}"/>
                    </a:ext>
                  </a:extLst>
                </p:cNvPr>
                <p:cNvSpPr txBox="1"/>
                <p:nvPr/>
              </p:nvSpPr>
              <p:spPr>
                <a:xfrm>
                  <a:off x="699411" y="1811709"/>
                  <a:ext cx="243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0D199D-551E-4CBE-A879-34F7A69EA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1" y="1811709"/>
                  <a:ext cx="2438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000" r="-7500" b="-1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23323ED-77BE-4D76-BE2F-DD746B1A9C3E}"/>
                </a:ext>
              </a:extLst>
            </p:cNvPr>
            <p:cNvSpPr/>
            <p:nvPr/>
          </p:nvSpPr>
          <p:spPr>
            <a:xfrm>
              <a:off x="1396478" y="1086870"/>
              <a:ext cx="360000" cy="360000"/>
            </a:xfrm>
            <a:prstGeom prst="arc">
              <a:avLst>
                <a:gd name="adj1" fmla="val 3732483"/>
                <a:gd name="adj2" fmla="val 10935732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12C7EA-DD1D-4B30-9BF9-194CFF4E17F5}"/>
                    </a:ext>
                  </a:extLst>
                </p:cNvPr>
                <p:cNvSpPr txBox="1"/>
                <p:nvPr/>
              </p:nvSpPr>
              <p:spPr>
                <a:xfrm>
                  <a:off x="1494387" y="971209"/>
                  <a:ext cx="524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120°</m:t>
                        </m:r>
                      </m:oMath>
                    </m:oMathPara>
                  </a14:m>
                  <a:endParaRPr lang="de-DE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12C7EA-DD1D-4B30-9BF9-194CFF4E1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387" y="971209"/>
                  <a:ext cx="52418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302" r="-11628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D7623B1-3C68-4D36-94B1-5A3D1CA84961}"/>
                    </a:ext>
                  </a:extLst>
                </p:cNvPr>
                <p:cNvSpPr txBox="1"/>
                <p:nvPr/>
              </p:nvSpPr>
              <p:spPr>
                <a:xfrm>
                  <a:off x="1122421" y="1435897"/>
                  <a:ext cx="372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D7623B1-3C68-4D36-94B1-5A3D1CA84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421" y="1435897"/>
                  <a:ext cx="37208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115" r="-8197" b="-1777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2EAEE99-FF8E-4C99-858C-77B2FD450AB2}"/>
                    </a:ext>
                  </a:extLst>
                </p:cNvPr>
                <p:cNvSpPr txBox="1"/>
                <p:nvPr/>
              </p:nvSpPr>
              <p:spPr>
                <a:xfrm>
                  <a:off x="2015196" y="1557949"/>
                  <a:ext cx="2495619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60°</m:t>
                                </m:r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2EAEE99-FF8E-4C99-858C-77B2FD45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196" y="1557949"/>
                  <a:ext cx="2495619" cy="309637"/>
                </a:xfrm>
                <a:prstGeom prst="rect">
                  <a:avLst/>
                </a:prstGeom>
                <a:blipFill>
                  <a:blip r:embed="rId6"/>
                  <a:stretch>
                    <a:fillRect l="-978" r="-489" b="-156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1DA3CE0-5746-465E-A1E1-45A2E519578E}"/>
                    </a:ext>
                  </a:extLst>
                </p:cNvPr>
                <p:cNvSpPr txBox="1"/>
                <p:nvPr/>
              </p:nvSpPr>
              <p:spPr>
                <a:xfrm>
                  <a:off x="1726103" y="1945642"/>
                  <a:ext cx="243849" cy="4725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1DA3CE0-5746-465E-A1E1-45A2E5195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103" y="1945642"/>
                  <a:ext cx="243849" cy="4725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0BB3A39-EF5E-4395-A31B-5CA50B86E445}"/>
              </a:ext>
            </a:extLst>
          </p:cNvPr>
          <p:cNvGrpSpPr/>
          <p:nvPr/>
        </p:nvGrpSpPr>
        <p:grpSpPr>
          <a:xfrm>
            <a:off x="6669380" y="506778"/>
            <a:ext cx="4851880" cy="2808000"/>
            <a:chOff x="6640816" y="3779209"/>
            <a:chExt cx="4851880" cy="28080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494B9E-8889-470E-8155-B9688C265883}"/>
                </a:ext>
              </a:extLst>
            </p:cNvPr>
            <p:cNvGrpSpPr/>
            <p:nvPr/>
          </p:nvGrpSpPr>
          <p:grpSpPr>
            <a:xfrm>
              <a:off x="6640816" y="3779209"/>
              <a:ext cx="4851880" cy="2808000"/>
              <a:chOff x="6650708" y="3429000"/>
              <a:chExt cx="4851880" cy="280800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E4BF6DE-6E39-4B94-9B54-AA1D0EC39EB6}"/>
                  </a:ext>
                </a:extLst>
              </p:cNvPr>
              <p:cNvGrpSpPr/>
              <p:nvPr/>
            </p:nvGrpSpPr>
            <p:grpSpPr>
              <a:xfrm>
                <a:off x="665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86" name="Hexagon 85">
                  <a:extLst>
                    <a:ext uri="{FF2B5EF4-FFF2-40B4-BE49-F238E27FC236}">
                      <a16:creationId xmlns:a16="http://schemas.microsoft.com/office/drawing/2014/main" id="{2C75455C-A22A-4322-BB8A-626F39E5BB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7" name="Hexagon 86">
                  <a:extLst>
                    <a:ext uri="{FF2B5EF4-FFF2-40B4-BE49-F238E27FC236}">
                      <a16:creationId xmlns:a16="http://schemas.microsoft.com/office/drawing/2014/main" id="{2A78D095-0823-470E-ADE7-7C7738E48E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" name="Hexagon 87">
                  <a:extLst>
                    <a:ext uri="{FF2B5EF4-FFF2-40B4-BE49-F238E27FC236}">
                      <a16:creationId xmlns:a16="http://schemas.microsoft.com/office/drawing/2014/main" id="{68DC9694-89CA-4C39-A890-7964EEEF0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" name="Hexagon 88">
                  <a:extLst>
                    <a:ext uri="{FF2B5EF4-FFF2-40B4-BE49-F238E27FC236}">
                      <a16:creationId xmlns:a16="http://schemas.microsoft.com/office/drawing/2014/main" id="{C1DAF9B9-22E8-4D92-9577-5C1542962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E84E684-F6B5-4E77-AD86-F30A488FD59F}"/>
                  </a:ext>
                </a:extLst>
              </p:cNvPr>
              <p:cNvGrpSpPr/>
              <p:nvPr/>
            </p:nvGrpSpPr>
            <p:grpSpPr>
              <a:xfrm>
                <a:off x="746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91" name="Hexagon 90">
                  <a:extLst>
                    <a:ext uri="{FF2B5EF4-FFF2-40B4-BE49-F238E27FC236}">
                      <a16:creationId xmlns:a16="http://schemas.microsoft.com/office/drawing/2014/main" id="{9AA756AD-C5BA-404A-B798-2C7FECE583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" name="Hexagon 91">
                  <a:extLst>
                    <a:ext uri="{FF2B5EF4-FFF2-40B4-BE49-F238E27FC236}">
                      <a16:creationId xmlns:a16="http://schemas.microsoft.com/office/drawing/2014/main" id="{A4DF1504-9A9C-4ED1-9D03-B575BD1FA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" name="Hexagon 92">
                  <a:extLst>
                    <a:ext uri="{FF2B5EF4-FFF2-40B4-BE49-F238E27FC236}">
                      <a16:creationId xmlns:a16="http://schemas.microsoft.com/office/drawing/2014/main" id="{DCE72846-CD74-4836-BF38-F038322D2C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4" name="Hexagon 93">
                  <a:extLst>
                    <a:ext uri="{FF2B5EF4-FFF2-40B4-BE49-F238E27FC236}">
                      <a16:creationId xmlns:a16="http://schemas.microsoft.com/office/drawing/2014/main" id="{8EFA005D-AC4B-4DF9-88E2-174BB7F8DA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9661E5-6A24-4CB9-8665-5DF8FD84E8EE}"/>
                </a:ext>
              </a:extLst>
            </p:cNvPr>
            <p:cNvCxnSpPr/>
            <p:nvPr/>
          </p:nvCxnSpPr>
          <p:spPr>
            <a:xfrm>
              <a:off x="8260816" y="377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D6A24F9-342D-449A-BB2B-711020D47201}"/>
                </a:ext>
              </a:extLst>
            </p:cNvPr>
            <p:cNvCxnSpPr/>
            <p:nvPr/>
          </p:nvCxnSpPr>
          <p:spPr>
            <a:xfrm>
              <a:off x="6640816" y="377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B3B2D44-6732-4A51-ADAF-9BFD0DC2CBCC}"/>
                </a:ext>
              </a:extLst>
            </p:cNvPr>
            <p:cNvCxnSpPr/>
            <p:nvPr/>
          </p:nvCxnSpPr>
          <p:spPr>
            <a:xfrm>
              <a:off x="9872696" y="377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E7A5600-39EB-4B5B-8C79-EB13F121988D}"/>
                </a:ext>
              </a:extLst>
            </p:cNvPr>
            <p:cNvCxnSpPr/>
            <p:nvPr/>
          </p:nvCxnSpPr>
          <p:spPr>
            <a:xfrm>
              <a:off x="11492696" y="377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6A76B1-361D-4D00-9E06-DCCDD32FF270}"/>
                </a:ext>
              </a:extLst>
            </p:cNvPr>
            <p:cNvCxnSpPr/>
            <p:nvPr/>
          </p:nvCxnSpPr>
          <p:spPr>
            <a:xfrm>
              <a:off x="7450816" y="377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4B9D4A3-B9C8-4A91-ADB0-C9615609A0E9}"/>
                </a:ext>
              </a:extLst>
            </p:cNvPr>
            <p:cNvCxnSpPr/>
            <p:nvPr/>
          </p:nvCxnSpPr>
          <p:spPr>
            <a:xfrm>
              <a:off x="9062696" y="377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A41594C-ECAA-4313-BB9C-A0993B6735C6}"/>
                </a:ext>
              </a:extLst>
            </p:cNvPr>
            <p:cNvCxnSpPr/>
            <p:nvPr/>
          </p:nvCxnSpPr>
          <p:spPr>
            <a:xfrm>
              <a:off x="10682696" y="377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19F0C2-B625-4E22-A83C-C5118F19A205}"/>
                </a:ext>
              </a:extLst>
            </p:cNvPr>
            <p:cNvCxnSpPr>
              <a:stCxn id="88" idx="3"/>
              <a:endCxn id="93" idx="3"/>
            </p:cNvCxnSpPr>
            <p:nvPr/>
          </p:nvCxnSpPr>
          <p:spPr>
            <a:xfrm>
              <a:off x="6640816" y="5183209"/>
              <a:ext cx="810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6386824-A63B-48BB-87B4-D56D3A7D985B}"/>
                    </a:ext>
                  </a:extLst>
                </p:cNvPr>
                <p:cNvSpPr txBox="1"/>
                <p:nvPr/>
              </p:nvSpPr>
              <p:spPr>
                <a:xfrm>
                  <a:off x="6927951" y="4906210"/>
                  <a:ext cx="243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6386824-A63B-48BB-87B4-D56D3A7D9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951" y="4906210"/>
                  <a:ext cx="24384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000" r="-10000" b="-1777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D65AD5A-1A75-465A-B526-633A440780AD}"/>
              </a:ext>
            </a:extLst>
          </p:cNvPr>
          <p:cNvGrpSpPr/>
          <p:nvPr/>
        </p:nvGrpSpPr>
        <p:grpSpPr>
          <a:xfrm>
            <a:off x="6670303" y="3780243"/>
            <a:ext cx="4858153" cy="2824900"/>
            <a:chOff x="6640816" y="252309"/>
            <a:chExt cx="4858153" cy="28249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C275D2E-5471-44A7-A356-8B77F9F5F61B}"/>
                </a:ext>
              </a:extLst>
            </p:cNvPr>
            <p:cNvGrpSpPr/>
            <p:nvPr/>
          </p:nvGrpSpPr>
          <p:grpSpPr>
            <a:xfrm>
              <a:off x="6644876" y="269209"/>
              <a:ext cx="4851880" cy="2808000"/>
              <a:chOff x="6650708" y="3429000"/>
              <a:chExt cx="4851880" cy="2808000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A46C01A-3EEC-4D35-BC5E-D7A4498FDDCF}"/>
                  </a:ext>
                </a:extLst>
              </p:cNvPr>
              <p:cNvGrpSpPr/>
              <p:nvPr/>
            </p:nvGrpSpPr>
            <p:grpSpPr>
              <a:xfrm>
                <a:off x="665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114" name="Hexagon 113">
                  <a:extLst>
                    <a:ext uri="{FF2B5EF4-FFF2-40B4-BE49-F238E27FC236}">
                      <a16:creationId xmlns:a16="http://schemas.microsoft.com/office/drawing/2014/main" id="{D4FA6106-8F52-43E5-9267-CEEFC2A96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5" name="Hexagon 114">
                  <a:extLst>
                    <a:ext uri="{FF2B5EF4-FFF2-40B4-BE49-F238E27FC236}">
                      <a16:creationId xmlns:a16="http://schemas.microsoft.com/office/drawing/2014/main" id="{D8AC0889-3351-42C8-9B46-00C888A1B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6" name="Hexagon 115">
                  <a:extLst>
                    <a:ext uri="{FF2B5EF4-FFF2-40B4-BE49-F238E27FC236}">
                      <a16:creationId xmlns:a16="http://schemas.microsoft.com/office/drawing/2014/main" id="{C61F9E98-39C0-4607-BEAF-40E60AF8F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7" name="Hexagon 116">
                  <a:extLst>
                    <a:ext uri="{FF2B5EF4-FFF2-40B4-BE49-F238E27FC236}">
                      <a16:creationId xmlns:a16="http://schemas.microsoft.com/office/drawing/2014/main" id="{EECC0077-4FC0-438E-BA0A-A7CFBF4231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C046CE8-FCD4-468F-B8BE-ADCDE07E3696}"/>
                  </a:ext>
                </a:extLst>
              </p:cNvPr>
              <p:cNvGrpSpPr/>
              <p:nvPr/>
            </p:nvGrpSpPr>
            <p:grpSpPr>
              <a:xfrm>
                <a:off x="746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110" name="Hexagon 109">
                  <a:extLst>
                    <a:ext uri="{FF2B5EF4-FFF2-40B4-BE49-F238E27FC236}">
                      <a16:creationId xmlns:a16="http://schemas.microsoft.com/office/drawing/2014/main" id="{982F5B69-C553-4D41-9F8C-8F08D9E5D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1" name="Hexagon 110">
                  <a:extLst>
                    <a:ext uri="{FF2B5EF4-FFF2-40B4-BE49-F238E27FC236}">
                      <a16:creationId xmlns:a16="http://schemas.microsoft.com/office/drawing/2014/main" id="{FB3709BB-2C7C-4489-ACD7-FB81984F9F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2" name="Hexagon 111">
                  <a:extLst>
                    <a:ext uri="{FF2B5EF4-FFF2-40B4-BE49-F238E27FC236}">
                      <a16:creationId xmlns:a16="http://schemas.microsoft.com/office/drawing/2014/main" id="{F5248316-9F1C-458C-B6FD-6A8A136BA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3" name="Hexagon 112">
                  <a:extLst>
                    <a:ext uri="{FF2B5EF4-FFF2-40B4-BE49-F238E27FC236}">
                      <a16:creationId xmlns:a16="http://schemas.microsoft.com/office/drawing/2014/main" id="{28AB109A-9176-4BD8-B57B-A3560ED02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7647654-E431-4150-AD20-A68589D4C33C}"/>
                </a:ext>
              </a:extLst>
            </p:cNvPr>
            <p:cNvCxnSpPr/>
            <p:nvPr/>
          </p:nvCxnSpPr>
          <p:spPr>
            <a:xfrm>
              <a:off x="6640816" y="26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10C22F5-3386-4F7D-AA02-4ABB55E981BE}"/>
                </a:ext>
              </a:extLst>
            </p:cNvPr>
            <p:cNvCxnSpPr/>
            <p:nvPr/>
          </p:nvCxnSpPr>
          <p:spPr>
            <a:xfrm>
              <a:off x="7045816" y="26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57DD5D3-DDCE-4316-A0B4-E03898E8809E}"/>
                </a:ext>
              </a:extLst>
            </p:cNvPr>
            <p:cNvCxnSpPr/>
            <p:nvPr/>
          </p:nvCxnSpPr>
          <p:spPr>
            <a:xfrm>
              <a:off x="7450816" y="26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A120B73-2EC4-4FE0-8099-B314662BA15C}"/>
                </a:ext>
              </a:extLst>
            </p:cNvPr>
            <p:cNvCxnSpPr/>
            <p:nvPr/>
          </p:nvCxnSpPr>
          <p:spPr>
            <a:xfrm>
              <a:off x="8260816" y="26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C10B87B-4D03-45FC-924D-970E3624117C}"/>
                </a:ext>
              </a:extLst>
            </p:cNvPr>
            <p:cNvCxnSpPr/>
            <p:nvPr/>
          </p:nvCxnSpPr>
          <p:spPr>
            <a:xfrm>
              <a:off x="9070816" y="26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D9F4E71-FEBA-417E-B591-8FF9D2CDFB0A}"/>
                </a:ext>
              </a:extLst>
            </p:cNvPr>
            <p:cNvCxnSpPr/>
            <p:nvPr/>
          </p:nvCxnSpPr>
          <p:spPr>
            <a:xfrm>
              <a:off x="9872696" y="26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BDE15D1-A396-4EA2-99F7-5DB197618EB0}"/>
                </a:ext>
              </a:extLst>
            </p:cNvPr>
            <p:cNvCxnSpPr/>
            <p:nvPr/>
          </p:nvCxnSpPr>
          <p:spPr>
            <a:xfrm>
              <a:off x="10686714" y="2523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B0EAB59-9080-4A0B-8158-976D1F8D679E}"/>
                </a:ext>
              </a:extLst>
            </p:cNvPr>
            <p:cNvCxnSpPr/>
            <p:nvPr/>
          </p:nvCxnSpPr>
          <p:spPr>
            <a:xfrm>
              <a:off x="11498969" y="269209"/>
              <a:ext cx="0" cy="280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0F7EC4-9CB8-49A6-908F-F86FCD16ADF0}"/>
                </a:ext>
              </a:extLst>
            </p:cNvPr>
            <p:cNvCxnSpPr/>
            <p:nvPr/>
          </p:nvCxnSpPr>
          <p:spPr>
            <a:xfrm>
              <a:off x="7865401" y="26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F4A8A2D-7861-487D-AAEA-A251EFE3EA72}"/>
                </a:ext>
              </a:extLst>
            </p:cNvPr>
            <p:cNvCxnSpPr/>
            <p:nvPr/>
          </p:nvCxnSpPr>
          <p:spPr>
            <a:xfrm>
              <a:off x="8661756" y="26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E2EA0B7-5824-4DBA-8B74-564EA70FB1CB}"/>
                </a:ext>
              </a:extLst>
            </p:cNvPr>
            <p:cNvCxnSpPr/>
            <p:nvPr/>
          </p:nvCxnSpPr>
          <p:spPr>
            <a:xfrm>
              <a:off x="9471756" y="26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0AC7597-DC7F-442D-A58E-ADC272B9B389}"/>
                </a:ext>
              </a:extLst>
            </p:cNvPr>
            <p:cNvCxnSpPr/>
            <p:nvPr/>
          </p:nvCxnSpPr>
          <p:spPr>
            <a:xfrm>
              <a:off x="10281756" y="26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7E6A072-090A-411D-A79D-01132CCC9AB7}"/>
                </a:ext>
              </a:extLst>
            </p:cNvPr>
            <p:cNvCxnSpPr/>
            <p:nvPr/>
          </p:nvCxnSpPr>
          <p:spPr>
            <a:xfrm>
              <a:off x="11087299" y="269209"/>
              <a:ext cx="0" cy="2808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E061F7F-4415-48FC-AE4D-75F2CE6D7DF0}"/>
                </a:ext>
              </a:extLst>
            </p:cNvPr>
            <p:cNvCxnSpPr>
              <a:stCxn id="116" idx="3"/>
            </p:cNvCxnSpPr>
            <p:nvPr/>
          </p:nvCxnSpPr>
          <p:spPr>
            <a:xfrm>
              <a:off x="6644876" y="1673209"/>
              <a:ext cx="40094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14706A7-5FFF-4128-8F90-FB5F5B1B1C50}"/>
                    </a:ext>
                  </a:extLst>
                </p:cNvPr>
                <p:cNvSpPr txBox="1"/>
                <p:nvPr/>
              </p:nvSpPr>
              <p:spPr>
                <a:xfrm>
                  <a:off x="7105623" y="1420026"/>
                  <a:ext cx="243849" cy="4725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14706A7-5FFF-4128-8F90-FB5F5B1B1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5623" y="1420026"/>
                  <a:ext cx="243849" cy="4725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B2289C8-E29D-481A-9EA0-7110C359B90D}"/>
              </a:ext>
            </a:extLst>
          </p:cNvPr>
          <p:cNvSpPr txBox="1"/>
          <p:nvPr/>
        </p:nvSpPr>
        <p:spPr>
          <a:xfrm>
            <a:off x="693030" y="249518"/>
            <a:ext cx="482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2</a:t>
            </a:r>
            <a:r>
              <a:rPr lang="de-DE" sz="3200" baseline="30000" dirty="0"/>
              <a:t>nd</a:t>
            </a:r>
            <a:r>
              <a:rPr lang="de-DE" sz="3200" dirty="0"/>
              <a:t>-nearest neighbour axes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CD6AFB6-9DC3-42E0-8557-F0B51C04548B}"/>
              </a:ext>
            </a:extLst>
          </p:cNvPr>
          <p:cNvGrpSpPr/>
          <p:nvPr/>
        </p:nvGrpSpPr>
        <p:grpSpPr>
          <a:xfrm>
            <a:off x="699304" y="3779209"/>
            <a:ext cx="4851880" cy="2828471"/>
            <a:chOff x="699304" y="3779209"/>
            <a:chExt cx="4851880" cy="282847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0B8C448-9204-4998-8C05-BBFDD3F9EAEA}"/>
                </a:ext>
              </a:extLst>
            </p:cNvPr>
            <p:cNvGrpSpPr/>
            <p:nvPr/>
          </p:nvGrpSpPr>
          <p:grpSpPr>
            <a:xfrm>
              <a:off x="699304" y="3779209"/>
              <a:ext cx="4851880" cy="2808000"/>
              <a:chOff x="6650708" y="3429000"/>
              <a:chExt cx="4851880" cy="28080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E8347BC-449F-4CD7-BDBA-6089F2B6AA80}"/>
                  </a:ext>
                </a:extLst>
              </p:cNvPr>
              <p:cNvGrpSpPr/>
              <p:nvPr/>
            </p:nvGrpSpPr>
            <p:grpSpPr>
              <a:xfrm>
                <a:off x="665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103" name="Hexagon 102">
                  <a:extLst>
                    <a:ext uri="{FF2B5EF4-FFF2-40B4-BE49-F238E27FC236}">
                      <a16:creationId xmlns:a16="http://schemas.microsoft.com/office/drawing/2014/main" id="{63179505-F107-47C1-AA70-584223433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" name="Hexagon 103">
                  <a:extLst>
                    <a:ext uri="{FF2B5EF4-FFF2-40B4-BE49-F238E27FC236}">
                      <a16:creationId xmlns:a16="http://schemas.microsoft.com/office/drawing/2014/main" id="{A67DF09F-72F1-41C3-92ED-379F5B3268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" name="Hexagon 104">
                  <a:extLst>
                    <a:ext uri="{FF2B5EF4-FFF2-40B4-BE49-F238E27FC236}">
                      <a16:creationId xmlns:a16="http://schemas.microsoft.com/office/drawing/2014/main" id="{7290C44A-1232-4A8B-8C9A-D8584C64E1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" name="Hexagon 105">
                  <a:extLst>
                    <a:ext uri="{FF2B5EF4-FFF2-40B4-BE49-F238E27FC236}">
                      <a16:creationId xmlns:a16="http://schemas.microsoft.com/office/drawing/2014/main" id="{701B2544-659D-4F52-8DD5-E07C04F4DA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04B10E8-0FC3-4AAB-833E-CC9D4B253E04}"/>
                  </a:ext>
                </a:extLst>
              </p:cNvPr>
              <p:cNvGrpSpPr/>
              <p:nvPr/>
            </p:nvGrpSpPr>
            <p:grpSpPr>
              <a:xfrm>
                <a:off x="7460708" y="3429000"/>
                <a:ext cx="4041880" cy="2808000"/>
                <a:chOff x="6851126" y="3255352"/>
                <a:chExt cx="4041880" cy="2808000"/>
              </a:xfrm>
            </p:grpSpPr>
            <p:sp>
              <p:nvSpPr>
                <p:cNvPr id="99" name="Hexagon 98">
                  <a:extLst>
                    <a:ext uri="{FF2B5EF4-FFF2-40B4-BE49-F238E27FC236}">
                      <a16:creationId xmlns:a16="http://schemas.microsoft.com/office/drawing/2014/main" id="{F286F3C3-426B-4E87-9F7A-183EAB3E5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3255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0" name="Hexagon 99">
                  <a:extLst>
                    <a:ext uri="{FF2B5EF4-FFF2-40B4-BE49-F238E27FC236}">
                      <a16:creationId xmlns:a16="http://schemas.microsoft.com/office/drawing/2014/main" id="{F41F86D3-A1F1-447D-B20F-A004245A11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2066" y="4659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" name="Hexagon 100">
                  <a:extLst>
                    <a:ext uri="{FF2B5EF4-FFF2-40B4-BE49-F238E27FC236}">
                      <a16:creationId xmlns:a16="http://schemas.microsoft.com/office/drawing/2014/main" id="{4E06C4D2-4C4E-4F12-868B-5FCBF55AE6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5112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" name="Hexagon 101">
                  <a:extLst>
                    <a:ext uri="{FF2B5EF4-FFF2-40B4-BE49-F238E27FC236}">
                      <a16:creationId xmlns:a16="http://schemas.microsoft.com/office/drawing/2014/main" id="{E1E3C08E-B278-469E-9494-696653601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3006" y="3957352"/>
                  <a:ext cx="1620000" cy="1404000"/>
                </a:xfrm>
                <a:prstGeom prst="hexagon">
                  <a:avLst>
                    <a:gd name="adj" fmla="val 28993"/>
                    <a:gd name="vf" fmla="val 115470"/>
                  </a:avLst>
                </a:prstGeom>
                <a:noFill/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34A5EA8-EC80-4A60-AF08-63B9CB590645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979859" y="6353209"/>
              <a:ext cx="18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A15CF2-7941-45F5-B514-129BE187A5C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1719445" y="5183209"/>
              <a:ext cx="280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F0C955-F9A5-4299-8072-70C6F16D1B8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533159" y="3779209"/>
              <a:ext cx="280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1AD04EE-BF2E-43E3-BE08-73100DDD1708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1313544" y="5885209"/>
              <a:ext cx="280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EA2C5CA-D515-4840-BEB3-F8C0D048BDCE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118124" y="4481209"/>
              <a:ext cx="280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EE35C05-AF82-4AFD-B9B2-A533828363CC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331507" y="4122336"/>
              <a:ext cx="280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7B61A52-B91B-442D-AB91-EFED3F7C4F6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1915854" y="4819865"/>
              <a:ext cx="280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9363609-435F-4154-9623-B5110A7B5B4B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1526989" y="5542082"/>
              <a:ext cx="280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CA8C9B2-ECDA-4553-879B-BA2CF12A3B77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1168973" y="6048336"/>
              <a:ext cx="2088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59B2602-AF2A-4FC3-9A39-B2611C83C431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2232640" y="6407210"/>
              <a:ext cx="40094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FCBE59F-7B76-4812-88C4-8B865DE7E901}"/>
                    </a:ext>
                  </a:extLst>
                </p:cNvPr>
                <p:cNvSpPr txBox="1"/>
                <p:nvPr/>
              </p:nvSpPr>
              <p:spPr>
                <a:xfrm>
                  <a:off x="2533345" y="6010993"/>
                  <a:ext cx="243849" cy="4725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FCBE59F-7B76-4812-88C4-8B865DE7E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345" y="6010993"/>
                  <a:ext cx="243849" cy="4725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FCC822-F6D0-47E6-8071-6187204E0FDE}"/>
                  </a:ext>
                </a:extLst>
              </p:cNvPr>
              <p:cNvSpPr txBox="1"/>
              <p:nvPr/>
            </p:nvSpPr>
            <p:spPr>
              <a:xfrm>
                <a:off x="4206863" y="2339828"/>
                <a:ext cx="1937615" cy="73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Bin width must be a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de-DE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FCC822-F6D0-47E6-8071-6187204E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63" y="2339828"/>
                <a:ext cx="1937615" cy="737381"/>
              </a:xfrm>
              <a:prstGeom prst="rect">
                <a:avLst/>
              </a:prstGeom>
              <a:blipFill>
                <a:blip r:embed="rId11"/>
                <a:stretch>
                  <a:fillRect l="-1887" t="-4959" r="-4717" b="-4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C167318-9071-469B-9490-FF8B7C746046}"/>
              </a:ext>
            </a:extLst>
          </p:cNvPr>
          <p:cNvGrpSpPr/>
          <p:nvPr/>
        </p:nvGrpSpPr>
        <p:grpSpPr>
          <a:xfrm>
            <a:off x="4861374" y="951722"/>
            <a:ext cx="1808006" cy="701795"/>
            <a:chOff x="4861374" y="951722"/>
            <a:chExt cx="1808006" cy="701795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2130340C-499B-4A3D-B3CB-E56F03E11C8B}"/>
                </a:ext>
              </a:extLst>
            </p:cNvPr>
            <p:cNvCxnSpPr/>
            <p:nvPr/>
          </p:nvCxnSpPr>
          <p:spPr>
            <a:xfrm flipV="1">
              <a:off x="6223518" y="951722"/>
              <a:ext cx="445862" cy="2173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49CEFA-F88A-468C-B3E3-CFDBC892E653}"/>
                </a:ext>
              </a:extLst>
            </p:cNvPr>
            <p:cNvSpPr txBox="1"/>
            <p:nvPr/>
          </p:nvSpPr>
          <p:spPr>
            <a:xfrm>
              <a:off x="5195504" y="982295"/>
              <a:ext cx="108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Bin edges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227B0E1-AEBD-47A3-A999-CF71FDD66D2C}"/>
                </a:ext>
              </a:extLst>
            </p:cNvPr>
            <p:cNvSpPr txBox="1"/>
            <p:nvPr/>
          </p:nvSpPr>
          <p:spPr>
            <a:xfrm>
              <a:off x="4861374" y="1345740"/>
              <a:ext cx="1755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Perpendicular to axes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3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E13D5C90-8ADD-4149-BCE4-A6EE7B7F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49399"/>
              </p:ext>
            </p:extLst>
          </p:nvPr>
        </p:nvGraphicFramePr>
        <p:xfrm>
          <a:off x="839754" y="1331191"/>
          <a:ext cx="4373880" cy="424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90814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815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80555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0092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8444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5554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0656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77628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4762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2754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15135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0987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19916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21416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49020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0756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74913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156309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9792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448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1666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638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0001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4853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0884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691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987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7989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5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6261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8893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545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6462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5198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301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0075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CC95FF21-8E4A-4F98-ACD1-32904F10099C}"/>
              </a:ext>
            </a:extLst>
          </p:cNvPr>
          <p:cNvGrpSpPr/>
          <p:nvPr/>
        </p:nvGrpSpPr>
        <p:grpSpPr>
          <a:xfrm>
            <a:off x="839755" y="1365721"/>
            <a:ext cx="4320444" cy="4213470"/>
            <a:chOff x="839755" y="1365721"/>
            <a:chExt cx="4320444" cy="4213470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9D9E7E-002E-4BED-9E99-EC917E967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B406487-6290-44DE-BD93-19441B79FD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230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3484527F-0068-45BC-9D3D-8D2019F15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3239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1C7AA03-A980-4E3B-8B47-5C3D09051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96E96A9-EC35-47E8-9F40-00060A1F2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4186722-0198-4C8A-B928-337EDDEF2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417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EDD7A8CA-E8C1-40B8-BF18-E5CA592178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6CF21D0-0757-42A4-8333-E7210E66C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6305C0C-1D7D-497D-B2D5-D4B538659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862BE4B2-FA89-4A50-91A0-3660D9037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417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06A9AD4A-D619-4170-B11B-B4AEF26E7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3239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A53DB640-B75B-4E27-94B8-2F6B3A6B0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A07BF6F-5847-49DB-B901-6ADCABCD3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230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10D14978-5C0D-4729-A89B-05EFB1AE7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6D09BE1-C29F-47E3-9EF5-DBFAD23BF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AF0BA442-B024-49C8-AB66-1FB7E680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7D4D38BD-509F-4B6A-82BB-108BAECA5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14B0537-055E-4E1A-97D3-45D2CFDC3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FDFE018B-99B7-44BD-A9C2-2E07177A9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136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3AF80E22-7669-446D-9413-7D4A7136A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136572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F1A08F-F49C-4AD6-B9F9-406F33D41729}"/>
              </a:ext>
            </a:extLst>
          </p:cNvPr>
          <p:cNvGrpSpPr/>
          <p:nvPr/>
        </p:nvGrpSpPr>
        <p:grpSpPr>
          <a:xfrm>
            <a:off x="839755" y="4966536"/>
            <a:ext cx="4320444" cy="289310"/>
            <a:chOff x="7542283" y="5075191"/>
            <a:chExt cx="4320444" cy="28931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3B4D9E-FD90-47EA-B746-7EDD675689F6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219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99B45B1-56CB-4C4D-B654-40B2D3E94DC4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363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3B59728-4A88-4C7A-ABA2-E56D5CFE68EA}"/>
                </a:ext>
              </a:extLst>
            </p:cNvPr>
            <p:cNvCxnSpPr/>
            <p:nvPr/>
          </p:nvCxnSpPr>
          <p:spPr>
            <a:xfrm flipV="1">
              <a:off x="7542283" y="5075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7185E6-C64A-45D4-9C4E-DB18F69703D6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075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23BFC45-B627-4B52-9D3D-B9F43EB5A02E}"/>
                </a:ext>
              </a:extLst>
            </p:cNvPr>
            <p:cNvCxnSpPr/>
            <p:nvPr/>
          </p:nvCxnSpPr>
          <p:spPr>
            <a:xfrm flipV="1">
              <a:off x="7542283" y="5219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2A8955-EC23-456B-BBAA-4301FFB4DFE1}"/>
                </a:ext>
              </a:extLst>
            </p:cNvPr>
            <p:cNvCxnSpPr/>
            <p:nvPr/>
          </p:nvCxnSpPr>
          <p:spPr>
            <a:xfrm flipV="1">
              <a:off x="11862727" y="5075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B5D302-A563-440F-939A-7DCCDF308425}"/>
                </a:ext>
              </a:extLst>
            </p:cNvPr>
            <p:cNvCxnSpPr/>
            <p:nvPr/>
          </p:nvCxnSpPr>
          <p:spPr>
            <a:xfrm flipV="1">
              <a:off x="11862727" y="522050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D5DA822-BA1E-4B27-BB36-70599B9BCF05}"/>
              </a:ext>
            </a:extLst>
          </p:cNvPr>
          <p:cNvGrpSpPr/>
          <p:nvPr/>
        </p:nvGrpSpPr>
        <p:grpSpPr>
          <a:xfrm>
            <a:off x="839753" y="4028571"/>
            <a:ext cx="4320444" cy="289310"/>
            <a:chOff x="7542283" y="5075191"/>
            <a:chExt cx="4320444" cy="28931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D478C3-F142-4895-A30A-5589D33D2CEC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219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C3472C3-27E4-4882-AF76-2DF0999230CC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363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E1306A0-D226-4F96-983C-4F405E3BE0B6}"/>
                </a:ext>
              </a:extLst>
            </p:cNvPr>
            <p:cNvCxnSpPr/>
            <p:nvPr/>
          </p:nvCxnSpPr>
          <p:spPr>
            <a:xfrm flipV="1">
              <a:off x="7542283" y="5075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858A3EB-6568-4B42-80CA-3A69069066CD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075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BF7E9C-6546-46D8-BC2C-A9E71B3F1ED3}"/>
                </a:ext>
              </a:extLst>
            </p:cNvPr>
            <p:cNvCxnSpPr/>
            <p:nvPr/>
          </p:nvCxnSpPr>
          <p:spPr>
            <a:xfrm flipV="1">
              <a:off x="7542283" y="5219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D7C231-3652-4BC2-8DEF-0F09F45C21EB}"/>
                </a:ext>
              </a:extLst>
            </p:cNvPr>
            <p:cNvCxnSpPr/>
            <p:nvPr/>
          </p:nvCxnSpPr>
          <p:spPr>
            <a:xfrm flipV="1">
              <a:off x="11862727" y="5075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98577BF-8F9C-487E-A3AF-2022450DD25F}"/>
                </a:ext>
              </a:extLst>
            </p:cNvPr>
            <p:cNvCxnSpPr/>
            <p:nvPr/>
          </p:nvCxnSpPr>
          <p:spPr>
            <a:xfrm flipV="1">
              <a:off x="11862727" y="522050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3184FC-F9E1-4BDE-ACDC-768A0C7331FB}"/>
              </a:ext>
            </a:extLst>
          </p:cNvPr>
          <p:cNvGrpSpPr/>
          <p:nvPr/>
        </p:nvGrpSpPr>
        <p:grpSpPr>
          <a:xfrm rot="1800000">
            <a:off x="1162669" y="2335051"/>
            <a:ext cx="4320444" cy="289310"/>
            <a:chOff x="7542283" y="5075191"/>
            <a:chExt cx="4320444" cy="28931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185C0F3-624A-4575-83A8-FF4F5E82801D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219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C6B5F2E-ACBB-40B1-AACE-85490E5C9919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363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3EFCB0F-68B4-4BF6-90DB-1224FBACBD96}"/>
                </a:ext>
              </a:extLst>
            </p:cNvPr>
            <p:cNvCxnSpPr/>
            <p:nvPr/>
          </p:nvCxnSpPr>
          <p:spPr>
            <a:xfrm flipV="1">
              <a:off x="7542283" y="5075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954C8CC-B3BE-4F41-9BD1-0D535BBB5EB6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075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13DF3C-0621-45E2-99AF-C5E407316A21}"/>
                </a:ext>
              </a:extLst>
            </p:cNvPr>
            <p:cNvCxnSpPr/>
            <p:nvPr/>
          </p:nvCxnSpPr>
          <p:spPr>
            <a:xfrm flipV="1">
              <a:off x="7542283" y="5219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B997302-E1C3-4DCC-B21E-1464AEAA466E}"/>
                </a:ext>
              </a:extLst>
            </p:cNvPr>
            <p:cNvCxnSpPr/>
            <p:nvPr/>
          </p:nvCxnSpPr>
          <p:spPr>
            <a:xfrm flipV="1">
              <a:off x="11862727" y="5075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1643E7-0FDE-4821-9E03-5DDAEB3FF19F}"/>
                </a:ext>
              </a:extLst>
            </p:cNvPr>
            <p:cNvCxnSpPr/>
            <p:nvPr/>
          </p:nvCxnSpPr>
          <p:spPr>
            <a:xfrm flipV="1">
              <a:off x="11862727" y="522050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010DC3A-A9CB-4AAD-B9AD-BFC09C60BD91}"/>
              </a:ext>
            </a:extLst>
          </p:cNvPr>
          <p:cNvGrpSpPr/>
          <p:nvPr/>
        </p:nvGrpSpPr>
        <p:grpSpPr>
          <a:xfrm rot="1800000">
            <a:off x="1199324" y="1433219"/>
            <a:ext cx="4320444" cy="289310"/>
            <a:chOff x="7542283" y="5075191"/>
            <a:chExt cx="4320444" cy="28931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B10AAA-0455-4698-89DC-20D1ACCDE60F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219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C7415E8-631B-4BD4-8CF6-661E0CB7D4D4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363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891B25-B857-4C5E-AD39-80837C6955E5}"/>
                </a:ext>
              </a:extLst>
            </p:cNvPr>
            <p:cNvCxnSpPr/>
            <p:nvPr/>
          </p:nvCxnSpPr>
          <p:spPr>
            <a:xfrm flipV="1">
              <a:off x="7542283" y="5075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8BA8204-DD85-455B-9876-7FF1EFEEB0F3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83" y="5075191"/>
              <a:ext cx="43204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D5FBFE2-B0E6-4425-BDA8-F880C03912D5}"/>
                </a:ext>
              </a:extLst>
            </p:cNvPr>
            <p:cNvCxnSpPr/>
            <p:nvPr/>
          </p:nvCxnSpPr>
          <p:spPr>
            <a:xfrm flipV="1">
              <a:off x="7542283" y="5219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D5FFE0C-8E36-46C8-98E0-636243162205}"/>
                </a:ext>
              </a:extLst>
            </p:cNvPr>
            <p:cNvCxnSpPr/>
            <p:nvPr/>
          </p:nvCxnSpPr>
          <p:spPr>
            <a:xfrm flipV="1">
              <a:off x="11862727" y="507519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BBC944-030D-4C6A-A155-815090311D80}"/>
                </a:ext>
              </a:extLst>
            </p:cNvPr>
            <p:cNvCxnSpPr/>
            <p:nvPr/>
          </p:nvCxnSpPr>
          <p:spPr>
            <a:xfrm flipV="1">
              <a:off x="11862727" y="5220501"/>
              <a:ext cx="0" cy="144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11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A56775A-3466-4228-9E60-52C30DE2D1BB}"/>
              </a:ext>
            </a:extLst>
          </p:cNvPr>
          <p:cNvGrpSpPr/>
          <p:nvPr/>
        </p:nvGrpSpPr>
        <p:grpSpPr>
          <a:xfrm>
            <a:off x="638660" y="1808998"/>
            <a:ext cx="3744003" cy="3240002"/>
            <a:chOff x="638660" y="1808998"/>
            <a:chExt cx="3744003" cy="324000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14D076-0B99-4E1D-B6CF-4676DA2EE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462" y="1809000"/>
              <a:ext cx="3240000" cy="3240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82B7AE-A661-4A3F-B258-B498DCD53C64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38663" y="4113000"/>
              <a:ext cx="37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CB1CFD-12CD-4ED3-B66C-212849CCF47A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38662" y="2745000"/>
              <a:ext cx="37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51FC5-B301-41DC-A34B-B09FAAD6377A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38660" y="3429001"/>
              <a:ext cx="3744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E393DA-AC52-48D2-B58D-BF73E3374F95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727917" y="2402998"/>
              <a:ext cx="2376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1DA799-63FD-4A69-B75F-5D5B1FF33364}"/>
                </a:ext>
              </a:extLst>
            </p:cNvPr>
            <p:cNvCxnSpPr/>
            <p:nvPr/>
          </p:nvCxnSpPr>
          <p:spPr>
            <a:xfrm>
              <a:off x="2944756" y="1808998"/>
              <a:ext cx="0" cy="3240002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11E851-EC47-4B87-959C-26F0DC0509FD}"/>
                </a:ext>
              </a:extLst>
            </p:cNvPr>
            <p:cNvCxnSpPr>
              <a:cxnSpLocks/>
            </p:cNvCxnSpPr>
            <p:nvPr/>
          </p:nvCxnSpPr>
          <p:spPr>
            <a:xfrm rot="-1800000" flipV="1">
              <a:off x="2853100" y="4707000"/>
              <a:ext cx="1368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0F6E0B-9ACB-490D-A7D6-36E2E5F0C934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819573" y="2060997"/>
              <a:ext cx="1008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A8DAE6-3BB7-4B94-A6BD-150744D91874}"/>
                </a:ext>
              </a:extLst>
            </p:cNvPr>
            <p:cNvCxnSpPr/>
            <p:nvPr/>
          </p:nvCxnSpPr>
          <p:spPr>
            <a:xfrm>
              <a:off x="1757651" y="1808998"/>
              <a:ext cx="0" cy="3240002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3AF843-74DF-44F6-B64B-50FEABA0B4FA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574334" y="4365002"/>
              <a:ext cx="2736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4042F1-B71E-4CB1-9D2B-C32E56E644CB}"/>
              </a:ext>
            </a:extLst>
          </p:cNvPr>
          <p:cNvGrpSpPr/>
          <p:nvPr/>
        </p:nvGrpSpPr>
        <p:grpSpPr>
          <a:xfrm rot="-3600000">
            <a:off x="6096000" y="1808998"/>
            <a:ext cx="3744003" cy="3240002"/>
            <a:chOff x="638660" y="1808998"/>
            <a:chExt cx="3744003" cy="324000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FFCCD3-1EA3-40E4-825D-FEB877576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462" y="1809000"/>
              <a:ext cx="3240000" cy="3240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9EF3AA-F925-4C64-A953-36A2F5023C20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38663" y="4113000"/>
              <a:ext cx="37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844855-F7B0-483F-B05B-31684CE5C380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38662" y="2745000"/>
              <a:ext cx="37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799E29-375E-4E88-9DE3-6FBD381F7BB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38660" y="3429001"/>
              <a:ext cx="3744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2510A-C702-4C8B-AC4B-E358E6620978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727917" y="2402998"/>
              <a:ext cx="2376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67AF09-3BE9-49EE-8747-4751CBD2F800}"/>
                </a:ext>
              </a:extLst>
            </p:cNvPr>
            <p:cNvCxnSpPr/>
            <p:nvPr/>
          </p:nvCxnSpPr>
          <p:spPr>
            <a:xfrm>
              <a:off x="2944756" y="1808998"/>
              <a:ext cx="0" cy="3240002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22ED3-7A39-49F2-BB28-6094F149402B}"/>
                </a:ext>
              </a:extLst>
            </p:cNvPr>
            <p:cNvCxnSpPr>
              <a:cxnSpLocks/>
            </p:cNvCxnSpPr>
            <p:nvPr/>
          </p:nvCxnSpPr>
          <p:spPr>
            <a:xfrm rot="-1800000" flipV="1">
              <a:off x="2853100" y="4707000"/>
              <a:ext cx="1368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D35302-2EF6-4437-AE07-363BC91F9713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819573" y="2060997"/>
              <a:ext cx="1008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FB1FB4-BA9C-4710-A221-74F83E633BF3}"/>
                </a:ext>
              </a:extLst>
            </p:cNvPr>
            <p:cNvCxnSpPr/>
            <p:nvPr/>
          </p:nvCxnSpPr>
          <p:spPr>
            <a:xfrm>
              <a:off x="1757651" y="1808998"/>
              <a:ext cx="0" cy="3240002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942F71-D754-41E9-98AB-558D2232A004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574334" y="4365002"/>
              <a:ext cx="2736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3A0E-D703-4359-8D8A-BA307598F4C5}"/>
              </a:ext>
            </a:extLst>
          </p:cNvPr>
          <p:cNvSpPr/>
          <p:nvPr/>
        </p:nvSpPr>
        <p:spPr>
          <a:xfrm>
            <a:off x="8560363" y="2400924"/>
            <a:ext cx="3240000" cy="32400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DCBDD27-CD89-4958-BB5C-87A9B1CFB1F6}"/>
              </a:ext>
            </a:extLst>
          </p:cNvPr>
          <p:cNvSpPr/>
          <p:nvPr/>
        </p:nvSpPr>
        <p:spPr>
          <a:xfrm rot="1353582">
            <a:off x="8143827" y="4994589"/>
            <a:ext cx="1231081" cy="1165266"/>
          </a:xfrm>
          <a:prstGeom prst="arc">
            <a:avLst>
              <a:gd name="adj1" fmla="val 16200000"/>
              <a:gd name="adj2" fmla="val 20025493"/>
            </a:avLst>
          </a:prstGeom>
          <a:ln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20E965-BB67-4E34-8ACD-8ACE5B683070}"/>
              </a:ext>
            </a:extLst>
          </p:cNvPr>
          <p:cNvSpPr txBox="1"/>
          <p:nvPr/>
        </p:nvSpPr>
        <p:spPr>
          <a:xfrm>
            <a:off x="8805455" y="52352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60°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B850940F-DE49-42C2-84F7-7C89E4CE7E81}"/>
              </a:ext>
            </a:extLst>
          </p:cNvPr>
          <p:cNvSpPr>
            <a:spLocks noChangeAspect="1"/>
          </p:cNvSpPr>
          <p:nvPr/>
        </p:nvSpPr>
        <p:spPr>
          <a:xfrm rot="1800000">
            <a:off x="1166488" y="4736696"/>
            <a:ext cx="360000" cy="360000"/>
          </a:xfrm>
          <a:prstGeom prst="arc">
            <a:avLst>
              <a:gd name="adj1" fmla="val 16200000"/>
              <a:gd name="adj2" fmla="val 54810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11BAEF-1368-4876-BF9E-7EA83DEBA80F}"/>
              </a:ext>
            </a:extLst>
          </p:cNvPr>
          <p:cNvSpPr txBox="1"/>
          <p:nvPr/>
        </p:nvSpPr>
        <p:spPr>
          <a:xfrm>
            <a:off x="1100603" y="47650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3264190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87E0369-8149-46E7-BE70-60E9F1D56C72}"/>
              </a:ext>
            </a:extLst>
          </p:cNvPr>
          <p:cNvGrpSpPr/>
          <p:nvPr/>
        </p:nvGrpSpPr>
        <p:grpSpPr>
          <a:xfrm>
            <a:off x="459549" y="884479"/>
            <a:ext cx="3398788" cy="2133599"/>
            <a:chOff x="459549" y="884479"/>
            <a:chExt cx="3398788" cy="21335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A5970D-2E2E-4884-8390-40E3957F1299}"/>
                </a:ext>
              </a:extLst>
            </p:cNvPr>
            <p:cNvSpPr>
              <a:spLocks/>
            </p:cNvSpPr>
            <p:nvPr/>
          </p:nvSpPr>
          <p:spPr>
            <a:xfrm>
              <a:off x="1552151" y="1030214"/>
              <a:ext cx="2160000" cy="1836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869434-DA04-441B-8FD2-FD8425B55619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3034778" y="2674965"/>
              <a:ext cx="7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3264A8-0E95-437E-A2D9-9897D5E9C562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2370547" y="2501715"/>
              <a:ext cx="140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2BB030-BF5F-4DB3-AF97-427B3B10B036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690734" y="2312714"/>
              <a:ext cx="216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224DBD-1801-4227-BC33-C4F934606E1F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373153" y="2035154"/>
              <a:ext cx="248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2300C2-9A19-4902-95B9-4DCB2CAF6988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374337" y="1675152"/>
              <a:ext cx="248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B72694-15F7-4237-BDA5-CA700832C6DC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418980" y="1480215"/>
              <a:ext cx="180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62976CD-AD13-4CE0-8C05-87E7EF1B13DF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479820" y="1287162"/>
              <a:ext cx="108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35CCCC-85C2-450C-96F6-F3044063DD81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530456" y="1114706"/>
              <a:ext cx="32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E1211AF-3C7D-4580-985E-D4B2C0F87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426" y="1030216"/>
              <a:ext cx="0" cy="18000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0962B9-C5EE-4747-A011-F77CA6E2E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5003" y="1022775"/>
              <a:ext cx="0" cy="18000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3F1091-AADC-443D-B11A-8FE768CD9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008" y="1022775"/>
              <a:ext cx="0" cy="18000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7172090-DEC2-447D-B266-DC264EEA98B9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-47155" y="1946488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B9DAA6-5D3C-4280-9370-E6A8E8E5034A}"/>
                </a:ext>
              </a:extLst>
            </p:cNvPr>
            <p:cNvCxnSpPr/>
            <p:nvPr/>
          </p:nvCxnSpPr>
          <p:spPr>
            <a:xfrm flipH="1">
              <a:off x="459549" y="1017161"/>
              <a:ext cx="1080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8C0AA2-3E1C-4D0B-B78D-7126C707620B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139151" y="1946484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1B1B66-DFBB-457C-A745-9BC923149E61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294388" y="1946488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C333EB1-3F34-4B80-9DA9-8B3B6C1BD184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480694" y="1946484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FBFEE6-C86B-4C66-9E41-FC2E82BE018F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649877" y="1946488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D2F5A8-28F2-4224-A05F-B563E53CFE3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36183" y="1946484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F36AC16-52B4-4015-83C1-368D349F6E4F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999406" y="1946486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C294EEA-AB1D-4FDF-8D50-58FA8F495CCB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1185712" y="1946482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A88165D-A7BA-40B1-B9BF-B3ADE5B38E7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1355053" y="1946482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C4D856-CA80-4945-86E2-190A8CA146A3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1541359" y="1946478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48C702-A933-4EE4-903D-C51AD159ED3B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1710322" y="1950396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1580689-077C-42B9-B45E-897540BA9867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1896628" y="1950392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204F0FE-3FAC-4594-B4DC-F7F877380975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2090116" y="1956077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20FA55-A29E-415C-B12B-5917CE40ED4C}"/>
              </a:ext>
            </a:extLst>
          </p:cNvPr>
          <p:cNvGrpSpPr/>
          <p:nvPr/>
        </p:nvGrpSpPr>
        <p:grpSpPr>
          <a:xfrm rot="1800000">
            <a:off x="5110097" y="863416"/>
            <a:ext cx="3398788" cy="2133599"/>
            <a:chOff x="459549" y="884479"/>
            <a:chExt cx="3398788" cy="21335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A347BE-ABC5-4F8D-B18E-D500D0CA4FBF}"/>
                </a:ext>
              </a:extLst>
            </p:cNvPr>
            <p:cNvSpPr>
              <a:spLocks/>
            </p:cNvSpPr>
            <p:nvPr/>
          </p:nvSpPr>
          <p:spPr>
            <a:xfrm>
              <a:off x="1552151" y="1030214"/>
              <a:ext cx="2160000" cy="1836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2CC7B85-EB65-46BA-8A6A-8634696D750D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3034778" y="2674965"/>
              <a:ext cx="7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B37805-9FE6-42C4-BE34-A5EF5F88FF91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2370547" y="2501715"/>
              <a:ext cx="140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1FC2867-A874-46C9-9B20-9C7460B95E27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690734" y="2312714"/>
              <a:ext cx="216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30477C-ABE2-46C6-A269-725F3F3DB22C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373153" y="2035154"/>
              <a:ext cx="248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25362CD-4C1A-40FC-A43A-640B27AA67F5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374337" y="1675152"/>
              <a:ext cx="248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FA77248-775F-4A70-BE93-B3A7D9EC6974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418980" y="1480215"/>
              <a:ext cx="180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07C708C-7952-4DAF-B68E-1F91771568DE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479820" y="1287162"/>
              <a:ext cx="108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7C9B52-D78C-46FD-B252-D484916DE055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1530456" y="1114706"/>
              <a:ext cx="32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2202B66-AB44-4426-BDAF-FE4C4A7E5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426" y="1030216"/>
              <a:ext cx="0" cy="18000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609735-E5DA-430A-B2D6-D64905C8A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5003" y="1022775"/>
              <a:ext cx="0" cy="18000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5AA234E-0D87-46CD-8193-412838F03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008" y="1022775"/>
              <a:ext cx="0" cy="18000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1CECF5-0C65-429C-B025-1EA029E13DFC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-47155" y="1946488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17A1B4C-B8A3-4E92-B376-19E9F726D5AB}"/>
                </a:ext>
              </a:extLst>
            </p:cNvPr>
            <p:cNvCxnSpPr/>
            <p:nvPr/>
          </p:nvCxnSpPr>
          <p:spPr>
            <a:xfrm flipH="1">
              <a:off x="459549" y="1017161"/>
              <a:ext cx="1080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4FA2DBF-93D2-4CC4-8B49-B10035113EC7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139151" y="1946484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DD8790-54AB-43EA-9675-0C9253E47EC0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294388" y="1946488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EB80F3-B28B-43A4-90E8-14B5D1F470DF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480694" y="1946484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0AD75FA-5EEF-484D-8FF5-677AB55BFD8D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649877" y="1946488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099F88-D4E3-47F4-8AF4-BB64C903F7A6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836183" y="1946484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55563C-F777-40A1-A70B-01D079748A0E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999406" y="1946486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FE2B9CC-DF29-4118-A9FB-56AF79D42E76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1185712" y="1946482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41754A-FBDB-46D4-AAB1-35396B71EF26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1355053" y="1946482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AA4CE82-99E2-4D11-B100-20BCE74B8D71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1541359" y="1946478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E0C5CCB-9298-4466-A30F-8B49C52F7126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1710322" y="1950396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7AB56E-A76F-435B-87C8-BC86AA55FAA1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1896628" y="1950392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468663-DF04-45A5-892F-E95579D6CF53}"/>
                </a:ext>
              </a:extLst>
            </p:cNvPr>
            <p:cNvCxnSpPr>
              <a:cxnSpLocks/>
            </p:cNvCxnSpPr>
            <p:nvPr/>
          </p:nvCxnSpPr>
          <p:spPr>
            <a:xfrm rot="-7200000" flipV="1">
              <a:off x="2090116" y="1956077"/>
              <a:ext cx="2124000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12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43FCF1A-E3CF-4FEF-B457-186032E3FADE}"/>
              </a:ext>
            </a:extLst>
          </p:cNvPr>
          <p:cNvGrpSpPr/>
          <p:nvPr/>
        </p:nvGrpSpPr>
        <p:grpSpPr>
          <a:xfrm>
            <a:off x="2314749" y="162000"/>
            <a:ext cx="7562227" cy="6534330"/>
            <a:chOff x="784157" y="324000"/>
            <a:chExt cx="7562227" cy="65343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F50F76-4159-47D5-AECB-23139E3C5EF6}"/>
                </a:ext>
              </a:extLst>
            </p:cNvPr>
            <p:cNvSpPr/>
            <p:nvPr/>
          </p:nvSpPr>
          <p:spPr>
            <a:xfrm>
              <a:off x="784157" y="250200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922002-5321-4B1B-A6B6-BD412DE8422B}"/>
                </a:ext>
              </a:extLst>
            </p:cNvPr>
            <p:cNvSpPr/>
            <p:nvPr/>
          </p:nvSpPr>
          <p:spPr>
            <a:xfrm>
              <a:off x="3304157" y="250200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C5F05A-7A28-49CD-9060-4E4BF42E3D05}"/>
                </a:ext>
              </a:extLst>
            </p:cNvPr>
            <p:cNvSpPr/>
            <p:nvPr/>
          </p:nvSpPr>
          <p:spPr>
            <a:xfrm>
              <a:off x="3304157" y="32400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D2996D-1EFF-48B3-A627-0AF0FC1799FB}"/>
                </a:ext>
              </a:extLst>
            </p:cNvPr>
            <p:cNvSpPr/>
            <p:nvPr/>
          </p:nvSpPr>
          <p:spPr>
            <a:xfrm>
              <a:off x="784157" y="468000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EEEC6C-1B28-4E67-903B-039F927405C5}"/>
                </a:ext>
              </a:extLst>
            </p:cNvPr>
            <p:cNvSpPr/>
            <p:nvPr/>
          </p:nvSpPr>
          <p:spPr>
            <a:xfrm>
              <a:off x="3301655" y="468000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6B2E59-BC41-46F1-9FF2-3461015BFDF3}"/>
                </a:ext>
              </a:extLst>
            </p:cNvPr>
            <p:cNvSpPr/>
            <p:nvPr/>
          </p:nvSpPr>
          <p:spPr>
            <a:xfrm>
              <a:off x="5826384" y="468033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CD2138-1EBB-4D51-8082-C7ADEA268328}"/>
                </a:ext>
              </a:extLst>
            </p:cNvPr>
            <p:cNvSpPr/>
            <p:nvPr/>
          </p:nvSpPr>
          <p:spPr>
            <a:xfrm>
              <a:off x="784157" y="32400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066C8C-0FFD-4F59-80E0-C8E2A873E60B}"/>
                </a:ext>
              </a:extLst>
            </p:cNvPr>
            <p:cNvSpPr/>
            <p:nvPr/>
          </p:nvSpPr>
          <p:spPr>
            <a:xfrm>
              <a:off x="5824157" y="32400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3910CC-14C6-46E4-BDDD-34A76F7526FE}"/>
                </a:ext>
              </a:extLst>
            </p:cNvPr>
            <p:cNvSpPr/>
            <p:nvPr/>
          </p:nvSpPr>
          <p:spPr>
            <a:xfrm>
              <a:off x="5824157" y="2502000"/>
              <a:ext cx="2520000" cy="21780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E8EA02-85F7-43EE-8605-18A238A2C13A}"/>
              </a:ext>
            </a:extLst>
          </p:cNvPr>
          <p:cNvCxnSpPr>
            <a:cxnSpLocks/>
          </p:cNvCxnSpPr>
          <p:nvPr/>
        </p:nvCxnSpPr>
        <p:spPr>
          <a:xfrm rot="19800000" flipV="1">
            <a:off x="1727247" y="4513500"/>
            <a:ext cx="873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A75633-5A08-4880-8827-06D1584DFCBA}"/>
              </a:ext>
            </a:extLst>
          </p:cNvPr>
          <p:cNvCxnSpPr>
            <a:cxnSpLocks/>
          </p:cNvCxnSpPr>
          <p:nvPr/>
        </p:nvCxnSpPr>
        <p:spPr>
          <a:xfrm rot="19800000" flipV="1">
            <a:off x="1722443" y="2330999"/>
            <a:ext cx="873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40FBFD-E086-4642-BCC2-DC5533F3FBD5}"/>
              </a:ext>
            </a:extLst>
          </p:cNvPr>
          <p:cNvCxnSpPr>
            <a:cxnSpLocks/>
          </p:cNvCxnSpPr>
          <p:nvPr/>
        </p:nvCxnSpPr>
        <p:spPr>
          <a:xfrm rot="19800000" flipV="1">
            <a:off x="1722444" y="3780354"/>
            <a:ext cx="873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82EA04-9360-4C10-848D-04D3E4FF8CA6}"/>
              </a:ext>
            </a:extLst>
          </p:cNvPr>
          <p:cNvCxnSpPr>
            <a:cxnSpLocks/>
          </p:cNvCxnSpPr>
          <p:nvPr/>
        </p:nvCxnSpPr>
        <p:spPr>
          <a:xfrm rot="19800000" flipV="1">
            <a:off x="1722444" y="3077647"/>
            <a:ext cx="873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492E73-201D-4972-A060-47D5552A6197}"/>
              </a:ext>
            </a:extLst>
          </p:cNvPr>
          <p:cNvCxnSpPr>
            <a:cxnSpLocks/>
          </p:cNvCxnSpPr>
          <p:nvPr/>
        </p:nvCxnSpPr>
        <p:spPr>
          <a:xfrm rot="19800000" flipV="1">
            <a:off x="3087636" y="4882171"/>
            <a:ext cx="727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7344F2-81FF-410A-A55B-9A680241DF62}"/>
              </a:ext>
            </a:extLst>
          </p:cNvPr>
          <p:cNvCxnSpPr>
            <a:cxnSpLocks/>
          </p:cNvCxnSpPr>
          <p:nvPr/>
        </p:nvCxnSpPr>
        <p:spPr>
          <a:xfrm rot="19800000" flipV="1">
            <a:off x="4444026" y="5242830"/>
            <a:ext cx="57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A18C1E-029F-4589-A6A0-ED1CBC78D13B}"/>
              </a:ext>
            </a:extLst>
          </p:cNvPr>
          <p:cNvCxnSpPr>
            <a:cxnSpLocks/>
          </p:cNvCxnSpPr>
          <p:nvPr/>
        </p:nvCxnSpPr>
        <p:spPr>
          <a:xfrm rot="19800000" flipV="1">
            <a:off x="1813005" y="1972920"/>
            <a:ext cx="727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C0E033-A26A-4548-9811-3E5C638817EE}"/>
              </a:ext>
            </a:extLst>
          </p:cNvPr>
          <p:cNvCxnSpPr>
            <a:cxnSpLocks/>
          </p:cNvCxnSpPr>
          <p:nvPr/>
        </p:nvCxnSpPr>
        <p:spPr>
          <a:xfrm rot="19800000" flipV="1">
            <a:off x="1944506" y="1615678"/>
            <a:ext cx="57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8BEEBD-98F5-47A9-8F4A-881226BC8E24}"/>
              </a:ext>
            </a:extLst>
          </p:cNvPr>
          <p:cNvCxnSpPr>
            <a:cxnSpLocks/>
          </p:cNvCxnSpPr>
          <p:nvPr/>
        </p:nvCxnSpPr>
        <p:spPr>
          <a:xfrm rot="19800000" flipV="1">
            <a:off x="2008300" y="1252592"/>
            <a:ext cx="435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759D8B-48BC-4031-8098-D74638DDFF69}"/>
              </a:ext>
            </a:extLst>
          </p:cNvPr>
          <p:cNvCxnSpPr>
            <a:cxnSpLocks/>
          </p:cNvCxnSpPr>
          <p:nvPr/>
        </p:nvCxnSpPr>
        <p:spPr>
          <a:xfrm rot="19800000" flipV="1">
            <a:off x="5787593" y="5611475"/>
            <a:ext cx="435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765F70-1D0F-4BEC-8712-E99EEA27A1DA}"/>
              </a:ext>
            </a:extLst>
          </p:cNvPr>
          <p:cNvCxnSpPr>
            <a:cxnSpLocks/>
          </p:cNvCxnSpPr>
          <p:nvPr/>
        </p:nvCxnSpPr>
        <p:spPr>
          <a:xfrm rot="19800000" flipV="1">
            <a:off x="2111906" y="884085"/>
            <a:ext cx="291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2AA6A6-0DBF-4881-889E-F323E70D1509}"/>
              </a:ext>
            </a:extLst>
          </p:cNvPr>
          <p:cNvCxnSpPr>
            <a:cxnSpLocks/>
          </p:cNvCxnSpPr>
          <p:nvPr/>
        </p:nvCxnSpPr>
        <p:spPr>
          <a:xfrm rot="19800000" flipV="1">
            <a:off x="7154010" y="5962678"/>
            <a:ext cx="291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5E88EA-DD61-4707-BE63-0782F9A8757A}"/>
              </a:ext>
            </a:extLst>
          </p:cNvPr>
          <p:cNvCxnSpPr>
            <a:cxnSpLocks/>
          </p:cNvCxnSpPr>
          <p:nvPr/>
        </p:nvCxnSpPr>
        <p:spPr>
          <a:xfrm rot="14400000" flipV="1">
            <a:off x="2970967" y="3423290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19312C-4C40-43AD-883D-A91C0A4633FC}"/>
              </a:ext>
            </a:extLst>
          </p:cNvPr>
          <p:cNvCxnSpPr>
            <a:cxnSpLocks/>
          </p:cNvCxnSpPr>
          <p:nvPr/>
        </p:nvCxnSpPr>
        <p:spPr>
          <a:xfrm rot="14400000" flipV="1">
            <a:off x="3157273" y="3423286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2A443-CBE6-4BAE-AED1-56088CB2F15B}"/>
              </a:ext>
            </a:extLst>
          </p:cNvPr>
          <p:cNvCxnSpPr>
            <a:cxnSpLocks/>
          </p:cNvCxnSpPr>
          <p:nvPr/>
        </p:nvCxnSpPr>
        <p:spPr>
          <a:xfrm rot="14400000" flipV="1">
            <a:off x="3312510" y="3423290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F22CE9-0E1C-4B6D-85E7-2FCD3A843BBC}"/>
              </a:ext>
            </a:extLst>
          </p:cNvPr>
          <p:cNvCxnSpPr>
            <a:cxnSpLocks/>
          </p:cNvCxnSpPr>
          <p:nvPr/>
        </p:nvCxnSpPr>
        <p:spPr>
          <a:xfrm rot="14400000" flipV="1">
            <a:off x="3498816" y="3423286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2E8227-2954-440E-82FD-C4E127726D91}"/>
              </a:ext>
            </a:extLst>
          </p:cNvPr>
          <p:cNvCxnSpPr>
            <a:cxnSpLocks/>
          </p:cNvCxnSpPr>
          <p:nvPr/>
        </p:nvCxnSpPr>
        <p:spPr>
          <a:xfrm rot="14400000" flipV="1">
            <a:off x="3667999" y="3423290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A908E4-9C0C-4C52-906F-53BE07E75D7A}"/>
              </a:ext>
            </a:extLst>
          </p:cNvPr>
          <p:cNvCxnSpPr>
            <a:cxnSpLocks/>
          </p:cNvCxnSpPr>
          <p:nvPr/>
        </p:nvCxnSpPr>
        <p:spPr>
          <a:xfrm rot="14400000" flipV="1">
            <a:off x="3854305" y="3423286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F8E63F-EEFD-4D1B-9D9B-EB2F0C04B74F}"/>
              </a:ext>
            </a:extLst>
          </p:cNvPr>
          <p:cNvCxnSpPr>
            <a:cxnSpLocks/>
          </p:cNvCxnSpPr>
          <p:nvPr/>
        </p:nvCxnSpPr>
        <p:spPr>
          <a:xfrm rot="14400000" flipV="1">
            <a:off x="4017528" y="3423288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F6FD5A-D5C5-4C08-A58F-C0D573AFEBC6}"/>
              </a:ext>
            </a:extLst>
          </p:cNvPr>
          <p:cNvCxnSpPr>
            <a:cxnSpLocks/>
          </p:cNvCxnSpPr>
          <p:nvPr/>
        </p:nvCxnSpPr>
        <p:spPr>
          <a:xfrm rot="14400000" flipV="1">
            <a:off x="4203834" y="3423284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CEB123-8460-4233-B43E-DB6E0C61DD59}"/>
              </a:ext>
            </a:extLst>
          </p:cNvPr>
          <p:cNvCxnSpPr>
            <a:cxnSpLocks/>
          </p:cNvCxnSpPr>
          <p:nvPr/>
        </p:nvCxnSpPr>
        <p:spPr>
          <a:xfrm rot="14400000" flipV="1">
            <a:off x="4373175" y="3423284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26431D-EE9F-4135-9265-C720101BE3F1}"/>
              </a:ext>
            </a:extLst>
          </p:cNvPr>
          <p:cNvCxnSpPr>
            <a:cxnSpLocks/>
          </p:cNvCxnSpPr>
          <p:nvPr/>
        </p:nvCxnSpPr>
        <p:spPr>
          <a:xfrm rot="14400000" flipV="1">
            <a:off x="4559481" y="3423280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74E6D7-F5F8-4621-B3F9-FE12A9FBD0C5}"/>
              </a:ext>
            </a:extLst>
          </p:cNvPr>
          <p:cNvCxnSpPr>
            <a:cxnSpLocks/>
          </p:cNvCxnSpPr>
          <p:nvPr/>
        </p:nvCxnSpPr>
        <p:spPr>
          <a:xfrm rot="14400000" flipV="1">
            <a:off x="4728444" y="3427198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0F01E9-B9B2-4A4A-8008-4547F24D2B18}"/>
              </a:ext>
            </a:extLst>
          </p:cNvPr>
          <p:cNvCxnSpPr>
            <a:cxnSpLocks/>
          </p:cNvCxnSpPr>
          <p:nvPr/>
        </p:nvCxnSpPr>
        <p:spPr>
          <a:xfrm rot="14400000" flipV="1">
            <a:off x="4914750" y="3427194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0ED075-032A-480E-9888-A749DC00DB01}"/>
              </a:ext>
            </a:extLst>
          </p:cNvPr>
          <p:cNvCxnSpPr>
            <a:cxnSpLocks/>
          </p:cNvCxnSpPr>
          <p:nvPr/>
        </p:nvCxnSpPr>
        <p:spPr>
          <a:xfrm rot="14400000" flipV="1">
            <a:off x="5108238" y="3432879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E51CE6-34C4-46E9-8983-1E8621909B46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70239" y="3435558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89EDAD-D5B1-4556-A7CF-196327122377}"/>
              </a:ext>
            </a:extLst>
          </p:cNvPr>
          <p:cNvCxnSpPr>
            <a:cxnSpLocks/>
          </p:cNvCxnSpPr>
          <p:nvPr/>
        </p:nvCxnSpPr>
        <p:spPr>
          <a:xfrm rot="14400000" flipV="1">
            <a:off x="5431381" y="3428848"/>
            <a:ext cx="252000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83256EE-656D-458E-B243-34C5F1E777F7}"/>
              </a:ext>
            </a:extLst>
          </p:cNvPr>
          <p:cNvSpPr/>
          <p:nvPr/>
        </p:nvSpPr>
        <p:spPr>
          <a:xfrm flipH="1" flipV="1">
            <a:off x="6081690" y="2326828"/>
            <a:ext cx="1263303" cy="2204142"/>
          </a:xfrm>
          <a:prstGeom prst="triangle">
            <a:avLst>
              <a:gd name="adj" fmla="val 0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1130008-97B4-44B8-A097-AE92C8B9A068}"/>
              </a:ext>
            </a:extLst>
          </p:cNvPr>
          <p:cNvSpPr/>
          <p:nvPr/>
        </p:nvSpPr>
        <p:spPr>
          <a:xfrm flipH="1" flipV="1">
            <a:off x="3566495" y="2329879"/>
            <a:ext cx="1263303" cy="2204142"/>
          </a:xfrm>
          <a:prstGeom prst="triangle">
            <a:avLst>
              <a:gd name="adj" fmla="val 0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99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11CF0B-8484-4A02-A028-F3125ADB363D}"/>
              </a:ext>
            </a:extLst>
          </p:cNvPr>
          <p:cNvGrpSpPr/>
          <p:nvPr/>
        </p:nvGrpSpPr>
        <p:grpSpPr>
          <a:xfrm>
            <a:off x="1430324" y="1225761"/>
            <a:ext cx="4320444" cy="4213470"/>
            <a:chOff x="839755" y="1365721"/>
            <a:chExt cx="4320444" cy="421347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7213248-3F17-4234-87E0-950450809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806E243E-A6CC-49C3-8D67-D113B0E77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230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9C85F81E-1E2B-437A-A504-7C5BC95D6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3239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0500EEE4-BBDD-4465-95B6-1B056F497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14B909A7-B07B-41E9-98A2-67DAEDD8B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67FEF7B2-2CE9-4388-87D6-7DD93F83B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417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8C36587E-A347-4342-A7EB-EEAB370838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C9FE67B0-68F6-4A44-A2FE-5D2CC096C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9522C37-11AA-4928-8572-63385166F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55C6260-AB0B-4FB4-99A6-76BB2E850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417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6C760F2-18C3-448F-B221-BBEF16D1A8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3239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06F5E7B0-D091-44F5-B95B-16D6953C0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68643F1-6B57-4E74-91EA-C26AF1020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230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93688D07-1323-4061-8EA5-F3CADD9014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503D7F2-02ED-4CBB-8137-D39135E99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D68CB58-3586-4D43-9F04-B8DDB38C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EE90C611-5235-4CC3-8EC8-960C7AA18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53ABCD9A-2C9B-47B3-A6BB-D10D3021B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C2CA5F9-D4CE-4218-96E5-F7C56BD9A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136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43D0CE6-D1DC-4CB2-8987-C66D0FE1E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136572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62FEB-F6D6-43A7-93D9-47996A9046DF}"/>
              </a:ext>
            </a:extLst>
          </p:cNvPr>
          <p:cNvSpPr/>
          <p:nvPr/>
        </p:nvSpPr>
        <p:spPr>
          <a:xfrm>
            <a:off x="1430324" y="2631232"/>
            <a:ext cx="3235883" cy="28080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04CE7-B649-4F0F-A908-14CC6527E63D}"/>
              </a:ext>
            </a:extLst>
          </p:cNvPr>
          <p:cNvCxnSpPr>
            <a:cxnSpLocks/>
          </p:cNvCxnSpPr>
          <p:nvPr/>
        </p:nvCxnSpPr>
        <p:spPr>
          <a:xfrm rot="3600000" flipH="1">
            <a:off x="-459787" y="4192153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105F5B-4B82-4136-BF49-3003C4CE69C9}"/>
              </a:ext>
            </a:extLst>
          </p:cNvPr>
          <p:cNvCxnSpPr>
            <a:cxnSpLocks/>
          </p:cNvCxnSpPr>
          <p:nvPr/>
        </p:nvCxnSpPr>
        <p:spPr>
          <a:xfrm rot="3600000" flipH="1">
            <a:off x="-200848" y="4199499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DCF692-CA85-4385-ABCB-6FF32A2EA26F}"/>
              </a:ext>
            </a:extLst>
          </p:cNvPr>
          <p:cNvCxnSpPr>
            <a:cxnSpLocks/>
          </p:cNvCxnSpPr>
          <p:nvPr/>
        </p:nvCxnSpPr>
        <p:spPr>
          <a:xfrm rot="3600000" flipH="1">
            <a:off x="80435" y="4192153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161C07-4EE6-4EE9-AB90-3DA4A4251B87}"/>
              </a:ext>
            </a:extLst>
          </p:cNvPr>
          <p:cNvCxnSpPr>
            <a:cxnSpLocks/>
          </p:cNvCxnSpPr>
          <p:nvPr/>
        </p:nvCxnSpPr>
        <p:spPr>
          <a:xfrm rot="3600000" flipH="1">
            <a:off x="344849" y="4192152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B29F81-97C5-485F-B06C-1219B2541402}"/>
              </a:ext>
            </a:extLst>
          </p:cNvPr>
          <p:cNvCxnSpPr>
            <a:cxnSpLocks/>
          </p:cNvCxnSpPr>
          <p:nvPr/>
        </p:nvCxnSpPr>
        <p:spPr>
          <a:xfrm rot="3600000" flipH="1">
            <a:off x="617697" y="4192151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85DC98-6F07-44BD-B150-69488BA83EA0}"/>
              </a:ext>
            </a:extLst>
          </p:cNvPr>
          <p:cNvGrpSpPr/>
          <p:nvPr/>
        </p:nvGrpSpPr>
        <p:grpSpPr>
          <a:xfrm>
            <a:off x="7266111" y="1218413"/>
            <a:ext cx="4320444" cy="4213470"/>
            <a:chOff x="839755" y="1365721"/>
            <a:chExt cx="4320444" cy="421347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A836B230-48E1-4067-BFAE-5972A31EA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D116AF45-8CE0-4813-B5ED-8DE8EAB08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230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3C443216-AF2D-4C75-9B56-7AC3F711D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3239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FD1B37B6-0156-4A4A-B1E8-7776BB9F2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904603A-D972-4090-8B3B-C819D850C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DC5C4307-A3E5-4680-BC00-16D65A4B1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417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AE3E770E-AF7F-41E5-B6BB-6D67CB649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595751B-5B72-4DD6-A279-448BA80BB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B83ACBD9-6C3F-4E31-B52E-69214A047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659515CE-45D3-478F-9C5F-5F0477569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417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59A88BB8-E193-466F-9005-76119151E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3239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7FA05D9B-72D2-4388-8527-EDCB8C456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9977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854F1FF1-0D69-4CF9-B4D6-D069EB1F6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230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D5D28A10-8F4E-441B-BFFA-DEA59CDA0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755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AD1EF147-95BD-4BE6-B9E2-4E7C83126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4643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08877F28-5EF9-4750-A18F-D9172C839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370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1586775F-2E87-49FC-86ED-EC6E71F0F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2771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755F574F-62AC-4069-96FD-7C2793DF5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99" y="1835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28E27CFE-B1FF-4B97-B4BB-D908CD210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866" y="136719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70469D11-1B20-4112-B77F-F5D84083F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088" y="136572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B491A65-1303-4DA1-AD8F-A9F32B4E77FB}"/>
              </a:ext>
            </a:extLst>
          </p:cNvPr>
          <p:cNvSpPr/>
          <p:nvPr/>
        </p:nvSpPr>
        <p:spPr>
          <a:xfrm>
            <a:off x="7266111" y="2622414"/>
            <a:ext cx="3240444" cy="280947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4FC925-3592-43F2-B1BF-6701866E1EEA}"/>
              </a:ext>
            </a:extLst>
          </p:cNvPr>
          <p:cNvCxnSpPr>
            <a:cxnSpLocks/>
          </p:cNvCxnSpPr>
          <p:nvPr/>
        </p:nvCxnSpPr>
        <p:spPr>
          <a:xfrm rot="3600000" flipH="1">
            <a:off x="5376000" y="4184805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EB07F4-D523-486B-9073-DB32D1871B71}"/>
              </a:ext>
            </a:extLst>
          </p:cNvPr>
          <p:cNvCxnSpPr>
            <a:cxnSpLocks/>
          </p:cNvCxnSpPr>
          <p:nvPr/>
        </p:nvCxnSpPr>
        <p:spPr>
          <a:xfrm rot="3600000" flipH="1">
            <a:off x="5775581" y="4192150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9A00C7-5B3C-41DC-84F6-B04DB97B763B}"/>
              </a:ext>
            </a:extLst>
          </p:cNvPr>
          <p:cNvCxnSpPr>
            <a:cxnSpLocks/>
          </p:cNvCxnSpPr>
          <p:nvPr/>
        </p:nvCxnSpPr>
        <p:spPr>
          <a:xfrm rot="3600000" flipH="1">
            <a:off x="6190672" y="4182819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223B20-7426-42F6-B7FD-3AC6FA23969F}"/>
              </a:ext>
            </a:extLst>
          </p:cNvPr>
          <p:cNvCxnSpPr>
            <a:cxnSpLocks/>
          </p:cNvCxnSpPr>
          <p:nvPr/>
        </p:nvCxnSpPr>
        <p:spPr>
          <a:xfrm rot="3600000" flipH="1">
            <a:off x="6626853" y="4182820"/>
            <a:ext cx="2880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4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1D17966E-016C-48F6-948B-BA24A639A67A}"/>
              </a:ext>
            </a:extLst>
          </p:cNvPr>
          <p:cNvSpPr>
            <a:spLocks noChangeAspect="1"/>
          </p:cNvSpPr>
          <p:nvPr/>
        </p:nvSpPr>
        <p:spPr>
          <a:xfrm>
            <a:off x="1100389" y="1770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749AF2C-8E16-4080-B3CC-D8558F033DFC}"/>
              </a:ext>
            </a:extLst>
          </p:cNvPr>
          <p:cNvSpPr>
            <a:spLocks noChangeAspect="1"/>
          </p:cNvSpPr>
          <p:nvPr/>
        </p:nvSpPr>
        <p:spPr>
          <a:xfrm>
            <a:off x="1910500" y="1302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174B816-4FC7-4630-8AB6-680010C5353E}"/>
              </a:ext>
            </a:extLst>
          </p:cNvPr>
          <p:cNvSpPr>
            <a:spLocks noChangeAspect="1"/>
          </p:cNvSpPr>
          <p:nvPr/>
        </p:nvSpPr>
        <p:spPr>
          <a:xfrm>
            <a:off x="1910500" y="2238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D1F36E9-FEC3-4AD5-9C9D-0D3600B57127}"/>
              </a:ext>
            </a:extLst>
          </p:cNvPr>
          <p:cNvSpPr>
            <a:spLocks noChangeAspect="1"/>
          </p:cNvSpPr>
          <p:nvPr/>
        </p:nvSpPr>
        <p:spPr>
          <a:xfrm>
            <a:off x="2720611" y="1770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CA30D9A-FE14-44FC-9023-61DB7F9A38AD}"/>
              </a:ext>
            </a:extLst>
          </p:cNvPr>
          <p:cNvSpPr>
            <a:spLocks noChangeAspect="1"/>
          </p:cNvSpPr>
          <p:nvPr/>
        </p:nvSpPr>
        <p:spPr>
          <a:xfrm>
            <a:off x="1100389" y="2706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6989899-6F8D-40AE-816A-EA00860912C2}"/>
              </a:ext>
            </a:extLst>
          </p:cNvPr>
          <p:cNvSpPr>
            <a:spLocks noChangeAspect="1"/>
          </p:cNvSpPr>
          <p:nvPr/>
        </p:nvSpPr>
        <p:spPr>
          <a:xfrm>
            <a:off x="1910500" y="3174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E012098-21AC-4634-9C47-90CFD25B8208}"/>
              </a:ext>
            </a:extLst>
          </p:cNvPr>
          <p:cNvSpPr>
            <a:spLocks noChangeAspect="1"/>
          </p:cNvSpPr>
          <p:nvPr/>
        </p:nvSpPr>
        <p:spPr>
          <a:xfrm>
            <a:off x="1100389" y="3642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9F66C18-841F-4231-961F-3991C06676AF}"/>
              </a:ext>
            </a:extLst>
          </p:cNvPr>
          <p:cNvSpPr>
            <a:spLocks noChangeAspect="1"/>
          </p:cNvSpPr>
          <p:nvPr/>
        </p:nvSpPr>
        <p:spPr>
          <a:xfrm>
            <a:off x="2720611" y="3642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0792DDC-2EE8-4D7A-B252-531E9E0E66F6}"/>
              </a:ext>
            </a:extLst>
          </p:cNvPr>
          <p:cNvSpPr>
            <a:spLocks noChangeAspect="1"/>
          </p:cNvSpPr>
          <p:nvPr/>
        </p:nvSpPr>
        <p:spPr>
          <a:xfrm>
            <a:off x="2720611" y="2706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BF786D7-DF48-449E-B753-E8F9A901253D}"/>
              </a:ext>
            </a:extLst>
          </p:cNvPr>
          <p:cNvSpPr>
            <a:spLocks noChangeAspect="1"/>
          </p:cNvSpPr>
          <p:nvPr/>
        </p:nvSpPr>
        <p:spPr>
          <a:xfrm>
            <a:off x="3530722" y="3174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CE5A9FF-0217-41AF-8E35-317BCF208BFC}"/>
              </a:ext>
            </a:extLst>
          </p:cNvPr>
          <p:cNvSpPr>
            <a:spLocks noChangeAspect="1"/>
          </p:cNvSpPr>
          <p:nvPr/>
        </p:nvSpPr>
        <p:spPr>
          <a:xfrm>
            <a:off x="3530722" y="2238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157D4606-B443-4492-8086-FA9913EE5FCF}"/>
              </a:ext>
            </a:extLst>
          </p:cNvPr>
          <p:cNvSpPr>
            <a:spLocks noChangeAspect="1"/>
          </p:cNvSpPr>
          <p:nvPr/>
        </p:nvSpPr>
        <p:spPr>
          <a:xfrm>
            <a:off x="3530722" y="1302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846FC3-A6E7-4122-8726-57353F54C7A5}"/>
              </a:ext>
            </a:extLst>
          </p:cNvPr>
          <p:cNvCxnSpPr>
            <a:cxnSpLocks/>
          </p:cNvCxnSpPr>
          <p:nvPr/>
        </p:nvCxnSpPr>
        <p:spPr>
          <a:xfrm flipH="1" flipV="1">
            <a:off x="1637607" y="4110410"/>
            <a:ext cx="199506" cy="81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FBBA947-5E70-47DC-946B-EC711409915E}"/>
              </a:ext>
            </a:extLst>
          </p:cNvPr>
          <p:cNvSpPr txBox="1"/>
          <p:nvPr/>
        </p:nvSpPr>
        <p:spPr>
          <a:xfrm>
            <a:off x="429194" y="4921135"/>
            <a:ext cx="31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Well-defined lower left hexagon</a:t>
            </a:r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1FBB4BE1-4B25-4B43-B9E6-85C44773E7D5}"/>
              </a:ext>
            </a:extLst>
          </p:cNvPr>
          <p:cNvSpPr>
            <a:spLocks noChangeAspect="1"/>
          </p:cNvSpPr>
          <p:nvPr/>
        </p:nvSpPr>
        <p:spPr>
          <a:xfrm>
            <a:off x="6771167" y="2238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A323F411-B263-40DD-A0BC-A6C0DB033D07}"/>
              </a:ext>
            </a:extLst>
          </p:cNvPr>
          <p:cNvSpPr>
            <a:spLocks noChangeAspect="1"/>
          </p:cNvSpPr>
          <p:nvPr/>
        </p:nvSpPr>
        <p:spPr>
          <a:xfrm>
            <a:off x="7581278" y="1770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0" name="Hexagon 89">
            <a:extLst>
              <a:ext uri="{FF2B5EF4-FFF2-40B4-BE49-F238E27FC236}">
                <a16:creationId xmlns:a16="http://schemas.microsoft.com/office/drawing/2014/main" id="{07281F1B-36FB-4AE0-B3D7-8E8248BDE80A}"/>
              </a:ext>
            </a:extLst>
          </p:cNvPr>
          <p:cNvSpPr>
            <a:spLocks noChangeAspect="1"/>
          </p:cNvSpPr>
          <p:nvPr/>
        </p:nvSpPr>
        <p:spPr>
          <a:xfrm>
            <a:off x="7581278" y="2706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E2D654FD-3A1D-4C34-9194-0ACC0A899EC8}"/>
              </a:ext>
            </a:extLst>
          </p:cNvPr>
          <p:cNvSpPr>
            <a:spLocks noChangeAspect="1"/>
          </p:cNvSpPr>
          <p:nvPr/>
        </p:nvSpPr>
        <p:spPr>
          <a:xfrm>
            <a:off x="8391389" y="2238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5357F4A0-6D64-4FC8-AE93-74EDBA68F861}"/>
              </a:ext>
            </a:extLst>
          </p:cNvPr>
          <p:cNvSpPr>
            <a:spLocks noChangeAspect="1"/>
          </p:cNvSpPr>
          <p:nvPr/>
        </p:nvSpPr>
        <p:spPr>
          <a:xfrm>
            <a:off x="6771167" y="3174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D58153B4-6A9C-4907-9A6D-E2D2E1BD709D}"/>
              </a:ext>
            </a:extLst>
          </p:cNvPr>
          <p:cNvSpPr>
            <a:spLocks noChangeAspect="1"/>
          </p:cNvSpPr>
          <p:nvPr/>
        </p:nvSpPr>
        <p:spPr>
          <a:xfrm>
            <a:off x="7581278" y="3642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46DBE6D9-E8EE-4D5E-8946-5D814ABD248E}"/>
              </a:ext>
            </a:extLst>
          </p:cNvPr>
          <p:cNvSpPr>
            <a:spLocks noChangeAspect="1"/>
          </p:cNvSpPr>
          <p:nvPr/>
        </p:nvSpPr>
        <p:spPr>
          <a:xfrm>
            <a:off x="6771167" y="1302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1A22D211-1329-4DD9-AA41-6A15A36178E7}"/>
              </a:ext>
            </a:extLst>
          </p:cNvPr>
          <p:cNvSpPr>
            <a:spLocks noChangeAspect="1"/>
          </p:cNvSpPr>
          <p:nvPr/>
        </p:nvSpPr>
        <p:spPr>
          <a:xfrm>
            <a:off x="8394582" y="1302293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F0747255-89AE-44BD-9DCE-6E335B611B2B}"/>
              </a:ext>
            </a:extLst>
          </p:cNvPr>
          <p:cNvSpPr>
            <a:spLocks noChangeAspect="1"/>
          </p:cNvSpPr>
          <p:nvPr/>
        </p:nvSpPr>
        <p:spPr>
          <a:xfrm>
            <a:off x="8391389" y="3174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7CEC08D6-F293-4B96-9089-D70FD34FAE83}"/>
              </a:ext>
            </a:extLst>
          </p:cNvPr>
          <p:cNvSpPr>
            <a:spLocks noChangeAspect="1"/>
          </p:cNvSpPr>
          <p:nvPr/>
        </p:nvSpPr>
        <p:spPr>
          <a:xfrm>
            <a:off x="9201500" y="3642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3654610C-0E4C-4541-9840-9A6C8BA928D8}"/>
              </a:ext>
            </a:extLst>
          </p:cNvPr>
          <p:cNvSpPr>
            <a:spLocks noChangeAspect="1"/>
          </p:cNvSpPr>
          <p:nvPr/>
        </p:nvSpPr>
        <p:spPr>
          <a:xfrm>
            <a:off x="9201500" y="2706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2A15FAD2-792E-41BE-8ACF-5D2EAEED659C}"/>
              </a:ext>
            </a:extLst>
          </p:cNvPr>
          <p:cNvSpPr>
            <a:spLocks noChangeAspect="1"/>
          </p:cNvSpPr>
          <p:nvPr/>
        </p:nvSpPr>
        <p:spPr>
          <a:xfrm>
            <a:off x="9201500" y="1770410"/>
            <a:ext cx="1080000" cy="936000"/>
          </a:xfrm>
          <a:prstGeom prst="hexagon">
            <a:avLst>
              <a:gd name="adj" fmla="val 28993"/>
              <a:gd name="vf" fmla="val 11547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3F786B-7721-4FDC-9B7A-2FE001BA0F3A}"/>
              </a:ext>
            </a:extLst>
          </p:cNvPr>
          <p:cNvCxnSpPr>
            <a:cxnSpLocks/>
          </p:cNvCxnSpPr>
          <p:nvPr/>
        </p:nvCxnSpPr>
        <p:spPr>
          <a:xfrm flipV="1">
            <a:off x="7041056" y="3642410"/>
            <a:ext cx="270111" cy="1220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CB4A55-104F-4DB3-B4FE-3BFA6D5058FC}"/>
              </a:ext>
            </a:extLst>
          </p:cNvPr>
          <p:cNvCxnSpPr>
            <a:cxnSpLocks/>
          </p:cNvCxnSpPr>
          <p:nvPr/>
        </p:nvCxnSpPr>
        <p:spPr>
          <a:xfrm flipV="1">
            <a:off x="7462367" y="4139505"/>
            <a:ext cx="658689" cy="72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09B9CE-B31A-4203-82C5-259CD4A60CD4}"/>
              </a:ext>
            </a:extLst>
          </p:cNvPr>
          <p:cNvSpPr txBox="1"/>
          <p:nvPr/>
        </p:nvSpPr>
        <p:spPr>
          <a:xfrm>
            <a:off x="6096000" y="4921135"/>
            <a:ext cx="327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Two possible lower left hexagons</a:t>
            </a:r>
          </a:p>
        </p:txBody>
      </p:sp>
    </p:spTree>
    <p:extLst>
      <p:ext uri="{BB962C8B-B14F-4D97-AF65-F5344CB8AC3E}">
        <p14:creationId xmlns:p14="http://schemas.microsoft.com/office/powerpoint/2010/main" val="380553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37A69FA4-E9FB-4611-BDCA-5F356FDCF2A1}"/>
              </a:ext>
            </a:extLst>
          </p:cNvPr>
          <p:cNvSpPr txBox="1"/>
          <p:nvPr/>
        </p:nvSpPr>
        <p:spPr>
          <a:xfrm>
            <a:off x="0" y="0"/>
            <a:ext cx="4592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11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1: 30°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11513" cy="369332"/>
              </a:xfrm>
              <a:prstGeom prst="rect">
                <a:avLst/>
              </a:prstGeom>
              <a:blipFill>
                <a:blip r:embed="rId2"/>
                <a:stretch>
                  <a:fillRect l="-2424" t="-10000" r="-181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DF625-BFEB-45C1-B6D6-546FC7192D7B}"/>
              </a:ext>
            </a:extLst>
          </p:cNvPr>
          <p:cNvGrpSpPr/>
          <p:nvPr/>
        </p:nvGrpSpPr>
        <p:grpSpPr>
          <a:xfrm>
            <a:off x="1221673" y="584775"/>
            <a:ext cx="3604526" cy="2340000"/>
            <a:chOff x="1006196" y="4366468"/>
            <a:chExt cx="3604526" cy="2340000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D72C64-4955-49F0-A115-B518B6E19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436646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CAD16D-465A-4B49-AD0C-863CFBBF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483446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6B663C9-05C3-46ED-A0D0-BFBE7914A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530246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90B943-72CA-4AAD-AA60-99C9E3661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577046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52B1DA1-8114-467E-8EA4-F2BAD8C6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577046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B06107-755A-4F88-8EA5-06813D471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483446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FA9056F-FFB2-4AB9-BAA0-3994FD58F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530246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455EBD4-E8E1-4B72-B4BF-839D6428D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436646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E1B286C-1EBB-4A52-BDBC-0F85339B4A1D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1006196" y="6163342"/>
              <a:ext cx="154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141324-B01C-4347-988D-2D1A676C4A67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428812" y="5697999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FC7DF3-0F46-4104-B749-FE015672085E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412963" y="6620735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3A4A1A-76D7-4B8F-BC87-04F7F58B4B99}"/>
              </a:ext>
            </a:extLst>
          </p:cNvPr>
          <p:cNvGrpSpPr/>
          <p:nvPr/>
        </p:nvGrpSpPr>
        <p:grpSpPr>
          <a:xfrm>
            <a:off x="5137811" y="584775"/>
            <a:ext cx="6844969" cy="2342937"/>
            <a:chOff x="3807403" y="3871945"/>
            <a:chExt cx="6844969" cy="2342937"/>
          </a:xfrm>
        </p:grpSpPr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57B1C1D7-99EA-4D36-AB64-973CAF06E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1706" y="38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3CADDA8E-7CAF-4045-9BF2-F5944F04A2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595" y="433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BC176AC1-D140-4BF6-B1DA-A14B9D151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1706" y="480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6119EA32-B149-4298-8033-C0734B35C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595" y="527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4" name="Hexagon 123">
              <a:extLst>
                <a:ext uri="{FF2B5EF4-FFF2-40B4-BE49-F238E27FC236}">
                  <a16:creationId xmlns:a16="http://schemas.microsoft.com/office/drawing/2014/main" id="{83B45E3C-96B1-4917-8C34-88413AE89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817" y="527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F84F9C37-A22F-4D51-BE67-D612C240B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817" y="433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F241B545-A105-477B-8B47-9ACBDE735E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1928" y="480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A569C73C-21F2-42F6-8AE7-C35D4AEEB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1928" y="38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3" name="Hexagon 132">
              <a:extLst>
                <a:ext uri="{FF2B5EF4-FFF2-40B4-BE49-F238E27FC236}">
                  <a16:creationId xmlns:a16="http://schemas.microsoft.com/office/drawing/2014/main" id="{F6D1ACF9-47C8-4EF5-888F-6F7FB888F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150" y="3874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5" name="Hexagon 134">
              <a:extLst>
                <a:ext uri="{FF2B5EF4-FFF2-40B4-BE49-F238E27FC236}">
                  <a16:creationId xmlns:a16="http://schemas.microsoft.com/office/drawing/2014/main" id="{CD6AB9EA-86F7-4C90-8085-5D31D6F5C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2039" y="4342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6" name="Hexagon 135">
              <a:extLst>
                <a:ext uri="{FF2B5EF4-FFF2-40B4-BE49-F238E27FC236}">
                  <a16:creationId xmlns:a16="http://schemas.microsoft.com/office/drawing/2014/main" id="{80E6A830-097E-413E-B546-C5448F074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150" y="4810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62552396-C8D9-4116-89F8-D658A5CF0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2039" y="5278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8" name="Hexagon 137">
              <a:extLst>
                <a:ext uri="{FF2B5EF4-FFF2-40B4-BE49-F238E27FC236}">
                  <a16:creationId xmlns:a16="http://schemas.microsoft.com/office/drawing/2014/main" id="{EFDFFC0D-5EB2-42C1-81BB-4D3F9E5D2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2261" y="5278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9" name="Hexagon 138">
              <a:extLst>
                <a:ext uri="{FF2B5EF4-FFF2-40B4-BE49-F238E27FC236}">
                  <a16:creationId xmlns:a16="http://schemas.microsoft.com/office/drawing/2014/main" id="{159BF966-B7B6-4D59-99B7-322DD1D25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2261" y="4342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0" name="Hexagon 139">
              <a:extLst>
                <a:ext uri="{FF2B5EF4-FFF2-40B4-BE49-F238E27FC236}">
                  <a16:creationId xmlns:a16="http://schemas.microsoft.com/office/drawing/2014/main" id="{BD0A9D03-3FC6-433B-BD6F-22CB72B58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2372" y="4810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1" name="Hexagon 140">
              <a:extLst>
                <a:ext uri="{FF2B5EF4-FFF2-40B4-BE49-F238E27FC236}">
                  <a16:creationId xmlns:a16="http://schemas.microsoft.com/office/drawing/2014/main" id="{C538D824-A85E-47F9-B844-968B8F1899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2372" y="3874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3D8DCE8-C141-4DBB-85BC-7CE703B2259F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807403" y="5677021"/>
              <a:ext cx="154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1C97096-3BC6-44B9-9AB6-656C8B5E63C0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5124839" y="4815073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7027A49-0479-4117-920F-E4B304F96618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5124351" y="5743945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BD71C0E-62A6-40FD-8773-176C8563F470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834881" y="5203583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970C6B8-E4C7-42E8-A488-8991470B8159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839519" y="613495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95" name="Table 39">
            <a:extLst>
              <a:ext uri="{FF2B5EF4-FFF2-40B4-BE49-F238E27FC236}">
                <a16:creationId xmlns:a16="http://schemas.microsoft.com/office/drawing/2014/main" id="{58E6548E-BEEB-4DCE-9AAF-591153EB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44388"/>
              </p:ext>
            </p:extLst>
          </p:nvPr>
        </p:nvGraphicFramePr>
        <p:xfrm>
          <a:off x="5232002" y="1058649"/>
          <a:ext cx="6480890" cy="18712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445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445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</a:tblGrid>
              <a:tr h="935601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935601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DEE3A34-A91E-4AA9-818A-7BD589C7787E}"/>
              </a:ext>
            </a:extLst>
          </p:cNvPr>
          <p:cNvGrpSpPr/>
          <p:nvPr/>
        </p:nvGrpSpPr>
        <p:grpSpPr>
          <a:xfrm>
            <a:off x="1202476" y="3066979"/>
            <a:ext cx="3623723" cy="3749874"/>
            <a:chOff x="1202476" y="3066979"/>
            <a:chExt cx="3623723" cy="3749874"/>
          </a:xfrm>
        </p:grpSpPr>
        <p:sp>
          <p:nvSpPr>
            <p:cNvPr id="214" name="Hexagon 213">
              <a:extLst>
                <a:ext uri="{FF2B5EF4-FFF2-40B4-BE49-F238E27FC236}">
                  <a16:creationId xmlns:a16="http://schemas.microsoft.com/office/drawing/2014/main" id="{5C94F660-7AC8-47A4-83C5-2193522520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6088" y="58808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6" name="Hexagon 215">
              <a:extLst>
                <a:ext uri="{FF2B5EF4-FFF2-40B4-BE49-F238E27FC236}">
                  <a16:creationId xmlns:a16="http://schemas.microsoft.com/office/drawing/2014/main" id="{37270E4A-1D29-4AC9-BFAA-D4E0ACDAE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5866" y="58808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24" name="Hexagon 323">
              <a:extLst>
                <a:ext uri="{FF2B5EF4-FFF2-40B4-BE49-F238E27FC236}">
                  <a16:creationId xmlns:a16="http://schemas.microsoft.com/office/drawing/2014/main" id="{D839E802-97DF-4D3A-838C-A637A72B1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5866" y="4002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28" name="Hexagon 327">
              <a:extLst>
                <a:ext uri="{FF2B5EF4-FFF2-40B4-BE49-F238E27FC236}">
                  <a16:creationId xmlns:a16="http://schemas.microsoft.com/office/drawing/2014/main" id="{B16FDF93-2AB0-42F8-9A09-9C7E86999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977" y="3534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29" name="Hexagon 328">
              <a:extLst>
                <a:ext uri="{FF2B5EF4-FFF2-40B4-BE49-F238E27FC236}">
                  <a16:creationId xmlns:a16="http://schemas.microsoft.com/office/drawing/2014/main" id="{49CDF2A3-0209-443E-AB98-ADAFF795E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977" y="4470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0" name="Hexagon 329">
              <a:extLst>
                <a:ext uri="{FF2B5EF4-FFF2-40B4-BE49-F238E27FC236}">
                  <a16:creationId xmlns:a16="http://schemas.microsoft.com/office/drawing/2014/main" id="{267F7ABE-DA44-4F0A-A3D8-D262224FD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6088" y="4002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4" name="Hexagon 333">
              <a:extLst>
                <a:ext uri="{FF2B5EF4-FFF2-40B4-BE49-F238E27FC236}">
                  <a16:creationId xmlns:a16="http://schemas.microsoft.com/office/drawing/2014/main" id="{672912C3-C5F9-4036-90EE-7AFD68EDE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5866" y="4938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5" name="Hexagon 334">
              <a:extLst>
                <a:ext uri="{FF2B5EF4-FFF2-40B4-BE49-F238E27FC236}">
                  <a16:creationId xmlns:a16="http://schemas.microsoft.com/office/drawing/2014/main" id="{B0F95EB5-0376-4038-8A11-320218B0E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977" y="5406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6" name="Hexagon 335">
              <a:extLst>
                <a:ext uri="{FF2B5EF4-FFF2-40B4-BE49-F238E27FC236}">
                  <a16:creationId xmlns:a16="http://schemas.microsoft.com/office/drawing/2014/main" id="{AA96B305-59B3-4D34-8396-35DE53374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6088" y="4938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7" name="Hexagon 336">
              <a:extLst>
                <a:ext uri="{FF2B5EF4-FFF2-40B4-BE49-F238E27FC236}">
                  <a16:creationId xmlns:a16="http://schemas.microsoft.com/office/drawing/2014/main" id="{6844E12B-001C-41ED-AF53-AA9DE1262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6199" y="5406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8" name="Hexagon 337">
              <a:extLst>
                <a:ext uri="{FF2B5EF4-FFF2-40B4-BE49-F238E27FC236}">
                  <a16:creationId xmlns:a16="http://schemas.microsoft.com/office/drawing/2014/main" id="{309BC5EB-0887-49FA-84D1-35365FD7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6199" y="4470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9" name="Hexagon 338">
              <a:extLst>
                <a:ext uri="{FF2B5EF4-FFF2-40B4-BE49-F238E27FC236}">
                  <a16:creationId xmlns:a16="http://schemas.microsoft.com/office/drawing/2014/main" id="{CB0C0FE9-E7B2-4EB4-A088-23AD23E95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6088" y="3066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0" name="Hexagon 339">
              <a:extLst>
                <a:ext uri="{FF2B5EF4-FFF2-40B4-BE49-F238E27FC236}">
                  <a16:creationId xmlns:a16="http://schemas.microsoft.com/office/drawing/2014/main" id="{194BBCAD-DCF5-4385-9171-8BA6FCCF8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6199" y="3534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1" name="Hexagon 340">
              <a:extLst>
                <a:ext uri="{FF2B5EF4-FFF2-40B4-BE49-F238E27FC236}">
                  <a16:creationId xmlns:a16="http://schemas.microsoft.com/office/drawing/2014/main" id="{0C263C6E-47AD-401B-82A9-9C7C0D172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5866" y="306697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CE40EA6-98E0-4171-882E-39C7011587CD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1202476" y="6178042"/>
              <a:ext cx="1872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4C99F018-FEB0-4A90-A616-87E9EB95E8A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41895" y="5327049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FF6E65D-5766-49A6-A49D-17C75CCCD61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1221672" y="5329595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B7B4219-E329-4484-A659-8721FADAA59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265507" y="4855043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34DCD6A-BE95-496E-923F-CD251531188E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634935" y="6723647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2D5672-CE32-4872-910F-EB23EBE1EAB1}"/>
              </a:ext>
            </a:extLst>
          </p:cNvPr>
          <p:cNvGrpSpPr/>
          <p:nvPr/>
        </p:nvGrpSpPr>
        <p:grpSpPr>
          <a:xfrm>
            <a:off x="4996088" y="3072514"/>
            <a:ext cx="6996196" cy="3752811"/>
            <a:chOff x="4996088" y="3072514"/>
            <a:chExt cx="6996196" cy="3752811"/>
          </a:xfrm>
        </p:grpSpPr>
        <p:sp>
          <p:nvSpPr>
            <p:cNvPr id="228" name="Hexagon 227">
              <a:extLst>
                <a:ext uri="{FF2B5EF4-FFF2-40B4-BE49-F238E27FC236}">
                  <a16:creationId xmlns:a16="http://schemas.microsoft.com/office/drawing/2014/main" id="{A74D0C30-51FA-440D-B169-09DBDC01E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1729" y="588932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0" name="Hexagon 229">
              <a:extLst>
                <a:ext uri="{FF2B5EF4-FFF2-40B4-BE49-F238E27FC236}">
                  <a16:creationId xmlns:a16="http://schemas.microsoft.com/office/drawing/2014/main" id="{0A91AB57-7F50-4742-A5BA-0B4D3D4709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1507" y="588932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8" name="Hexagon 307">
              <a:extLst>
                <a:ext uri="{FF2B5EF4-FFF2-40B4-BE49-F238E27FC236}">
                  <a16:creationId xmlns:a16="http://schemas.microsoft.com/office/drawing/2014/main" id="{020C7D7D-D701-41FA-8A66-E4E9E622B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2173" y="588638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23" name="Hexagon 322">
              <a:extLst>
                <a:ext uri="{FF2B5EF4-FFF2-40B4-BE49-F238E27FC236}">
                  <a16:creationId xmlns:a16="http://schemas.microsoft.com/office/drawing/2014/main" id="{503073F3-BDF8-4D42-8C16-3A240B98E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1951" y="588638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2" name="Hexagon 341">
              <a:extLst>
                <a:ext uri="{FF2B5EF4-FFF2-40B4-BE49-F238E27FC236}">
                  <a16:creationId xmlns:a16="http://schemas.microsoft.com/office/drawing/2014/main" id="{6AD981B4-E868-43A2-93E9-57ABD7443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1507" y="4011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3" name="Hexagon 342">
              <a:extLst>
                <a:ext uri="{FF2B5EF4-FFF2-40B4-BE49-F238E27FC236}">
                  <a16:creationId xmlns:a16="http://schemas.microsoft.com/office/drawing/2014/main" id="{208A7E86-2B3C-4A69-B28E-E14D5FA8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618" y="3543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4" name="Hexagon 343">
              <a:extLst>
                <a:ext uri="{FF2B5EF4-FFF2-40B4-BE49-F238E27FC236}">
                  <a16:creationId xmlns:a16="http://schemas.microsoft.com/office/drawing/2014/main" id="{907EB76B-1DB5-4A84-BE70-FFEA8F811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618" y="4479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5" name="Hexagon 344">
              <a:extLst>
                <a:ext uri="{FF2B5EF4-FFF2-40B4-BE49-F238E27FC236}">
                  <a16:creationId xmlns:a16="http://schemas.microsoft.com/office/drawing/2014/main" id="{4BF46C36-0D00-4E6F-95BA-E3493E49A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1729" y="4011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6" name="Hexagon 345">
              <a:extLst>
                <a:ext uri="{FF2B5EF4-FFF2-40B4-BE49-F238E27FC236}">
                  <a16:creationId xmlns:a16="http://schemas.microsoft.com/office/drawing/2014/main" id="{8E9CEB3C-BE67-4719-BCC3-2D25AF680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1507" y="4947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7" name="Hexagon 346">
              <a:extLst>
                <a:ext uri="{FF2B5EF4-FFF2-40B4-BE49-F238E27FC236}">
                  <a16:creationId xmlns:a16="http://schemas.microsoft.com/office/drawing/2014/main" id="{0648B45C-9F34-4DEE-850E-47DBBEAA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618" y="5415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8" name="Hexagon 347">
              <a:extLst>
                <a:ext uri="{FF2B5EF4-FFF2-40B4-BE49-F238E27FC236}">
                  <a16:creationId xmlns:a16="http://schemas.microsoft.com/office/drawing/2014/main" id="{FA32006D-D9C2-4F34-90BC-248ADC89B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1729" y="4947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9" name="Hexagon 348">
              <a:extLst>
                <a:ext uri="{FF2B5EF4-FFF2-40B4-BE49-F238E27FC236}">
                  <a16:creationId xmlns:a16="http://schemas.microsoft.com/office/drawing/2014/main" id="{48760BF4-3DE2-4EA8-A2EB-378ACCCCA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840" y="5415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0" name="Hexagon 349">
              <a:extLst>
                <a:ext uri="{FF2B5EF4-FFF2-40B4-BE49-F238E27FC236}">
                  <a16:creationId xmlns:a16="http://schemas.microsoft.com/office/drawing/2014/main" id="{EAE593C2-E9B3-4BE1-9674-F9DCD6507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840" y="4479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1" name="Hexagon 350">
              <a:extLst>
                <a:ext uri="{FF2B5EF4-FFF2-40B4-BE49-F238E27FC236}">
                  <a16:creationId xmlns:a16="http://schemas.microsoft.com/office/drawing/2014/main" id="{657F743F-4B13-484E-9BAA-C9C6D0435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1729" y="3075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2" name="Hexagon 351">
              <a:extLst>
                <a:ext uri="{FF2B5EF4-FFF2-40B4-BE49-F238E27FC236}">
                  <a16:creationId xmlns:a16="http://schemas.microsoft.com/office/drawing/2014/main" id="{17BAFEC1-4CB8-4AD5-82AF-C070C8571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840" y="3543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3" name="Hexagon 352">
              <a:extLst>
                <a:ext uri="{FF2B5EF4-FFF2-40B4-BE49-F238E27FC236}">
                  <a16:creationId xmlns:a16="http://schemas.microsoft.com/office/drawing/2014/main" id="{CA8C75AD-4647-4BAD-A876-8EC0E64E1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1507" y="307545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4" name="Hexagon 353">
              <a:extLst>
                <a:ext uri="{FF2B5EF4-FFF2-40B4-BE49-F238E27FC236}">
                  <a16:creationId xmlns:a16="http://schemas.microsoft.com/office/drawing/2014/main" id="{BE3957EB-9124-4E30-BDC4-CFD600F8E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1951" y="4008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5" name="Hexagon 354">
              <a:extLst>
                <a:ext uri="{FF2B5EF4-FFF2-40B4-BE49-F238E27FC236}">
                  <a16:creationId xmlns:a16="http://schemas.microsoft.com/office/drawing/2014/main" id="{39FF5691-1347-4200-9C69-876D251AA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2062" y="3540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6" name="Hexagon 355">
              <a:extLst>
                <a:ext uri="{FF2B5EF4-FFF2-40B4-BE49-F238E27FC236}">
                  <a16:creationId xmlns:a16="http://schemas.microsoft.com/office/drawing/2014/main" id="{8DA0F598-BFE8-4BF9-A3D4-FFE138CF5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2062" y="4476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7" name="Hexagon 356">
              <a:extLst>
                <a:ext uri="{FF2B5EF4-FFF2-40B4-BE49-F238E27FC236}">
                  <a16:creationId xmlns:a16="http://schemas.microsoft.com/office/drawing/2014/main" id="{8B33D053-2C64-47C2-9C8F-7EA9224C8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2173" y="4008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8" name="Hexagon 357">
              <a:extLst>
                <a:ext uri="{FF2B5EF4-FFF2-40B4-BE49-F238E27FC236}">
                  <a16:creationId xmlns:a16="http://schemas.microsoft.com/office/drawing/2014/main" id="{D3D560F0-7664-45C4-8B92-5A6AFBC40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1951" y="4944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9" name="Hexagon 358">
              <a:extLst>
                <a:ext uri="{FF2B5EF4-FFF2-40B4-BE49-F238E27FC236}">
                  <a16:creationId xmlns:a16="http://schemas.microsoft.com/office/drawing/2014/main" id="{BAC681FE-E468-4EFE-83EC-35825A7B0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2062" y="5412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0" name="Hexagon 359">
              <a:extLst>
                <a:ext uri="{FF2B5EF4-FFF2-40B4-BE49-F238E27FC236}">
                  <a16:creationId xmlns:a16="http://schemas.microsoft.com/office/drawing/2014/main" id="{6B7B6051-F974-4B58-909E-06B54EDA9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2173" y="4944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1" name="Hexagon 360">
              <a:extLst>
                <a:ext uri="{FF2B5EF4-FFF2-40B4-BE49-F238E27FC236}">
                  <a16:creationId xmlns:a16="http://schemas.microsoft.com/office/drawing/2014/main" id="{E0BB997B-CB8E-4966-8063-0170AB413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2284" y="5412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2" name="Hexagon 361">
              <a:extLst>
                <a:ext uri="{FF2B5EF4-FFF2-40B4-BE49-F238E27FC236}">
                  <a16:creationId xmlns:a16="http://schemas.microsoft.com/office/drawing/2014/main" id="{32FBDC16-BE6C-46F2-9164-B3926750B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2284" y="4476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3" name="Hexagon 362">
              <a:extLst>
                <a:ext uri="{FF2B5EF4-FFF2-40B4-BE49-F238E27FC236}">
                  <a16:creationId xmlns:a16="http://schemas.microsoft.com/office/drawing/2014/main" id="{15C13E21-E81E-4FE8-9BD2-4B3FA3B18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2173" y="3072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4" name="Hexagon 363">
              <a:extLst>
                <a:ext uri="{FF2B5EF4-FFF2-40B4-BE49-F238E27FC236}">
                  <a16:creationId xmlns:a16="http://schemas.microsoft.com/office/drawing/2014/main" id="{F0AE569B-97C8-4436-AD48-D396DCE951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2284" y="3540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5" name="Hexagon 364">
              <a:extLst>
                <a:ext uri="{FF2B5EF4-FFF2-40B4-BE49-F238E27FC236}">
                  <a16:creationId xmlns:a16="http://schemas.microsoft.com/office/drawing/2014/main" id="{F6137E9A-ECAA-4EBF-9973-EC0D6C475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1951" y="307251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AC2AA9-B1E0-41D9-83F6-CF444A2C5A1A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996088" y="5797594"/>
              <a:ext cx="342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1BF6E5-79CF-42E0-AA51-AF76E08216F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8164313" y="4869707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78EB73-3D8E-4108-B801-A65E10446C05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8189826" y="6719920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84C5574-1298-48A6-A399-E2388F55C46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8252854" y="3923122"/>
              <a:ext cx="342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8" name="Table 39">
            <a:extLst>
              <a:ext uri="{FF2B5EF4-FFF2-40B4-BE49-F238E27FC236}">
                <a16:creationId xmlns:a16="http://schemas.microsoft.com/office/drawing/2014/main" id="{C8A5DD45-E172-45BF-B559-DF579D33B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94549"/>
              </p:ext>
            </p:extLst>
          </p:nvPr>
        </p:nvGraphicFramePr>
        <p:xfrm>
          <a:off x="5241507" y="3076310"/>
          <a:ext cx="6480892" cy="37461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446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446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</a:tblGrid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47461"/>
              </p:ext>
            </p:extLst>
          </p:nvPr>
        </p:nvGraphicFramePr>
        <p:xfrm>
          <a:off x="1316308" y="1056510"/>
          <a:ext cx="3240002" cy="18712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001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1620001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</a:tblGrid>
              <a:tr h="935601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935601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aphicFrame>
        <p:nvGraphicFramePr>
          <p:cNvPr id="366" name="Table 39">
            <a:extLst>
              <a:ext uri="{FF2B5EF4-FFF2-40B4-BE49-F238E27FC236}">
                <a16:creationId xmlns:a16="http://schemas.microsoft.com/office/drawing/2014/main" id="{1746D8D4-693C-42C3-8C7A-1082A0485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35577"/>
              </p:ext>
            </p:extLst>
          </p:nvPr>
        </p:nvGraphicFramePr>
        <p:xfrm>
          <a:off x="1310736" y="3066979"/>
          <a:ext cx="3240002" cy="37461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001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1620001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</a:tblGrid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7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37A69FA4-E9FB-4611-BDCA-5F356FDCF2A1}"/>
              </a:ext>
            </a:extLst>
          </p:cNvPr>
          <p:cNvSpPr txBox="1"/>
          <p:nvPr/>
        </p:nvSpPr>
        <p:spPr>
          <a:xfrm>
            <a:off x="0" y="0"/>
            <a:ext cx="4592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11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1: 30°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11513" cy="369332"/>
              </a:xfrm>
              <a:prstGeom prst="rect">
                <a:avLst/>
              </a:prstGeom>
              <a:blipFill>
                <a:blip r:embed="rId2"/>
                <a:stretch>
                  <a:fillRect l="-2424" t="-10000" r="-181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46F23DE-4851-46D5-9EC3-92C5CAC736FC}"/>
              </a:ext>
            </a:extLst>
          </p:cNvPr>
          <p:cNvGrpSpPr/>
          <p:nvPr/>
        </p:nvGrpSpPr>
        <p:grpSpPr>
          <a:xfrm>
            <a:off x="4594298" y="1554575"/>
            <a:ext cx="6844969" cy="2342937"/>
            <a:chOff x="3807403" y="3871945"/>
            <a:chExt cx="6844969" cy="2342937"/>
          </a:xfrm>
        </p:grpSpPr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67547C9F-C658-48CC-B221-11247B625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1706" y="38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588647AA-4C7E-434C-BFE2-43D342F60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595" y="433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FA7882DB-B1C8-4B96-A70B-29E9EF41C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1706" y="480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A4CAA2A0-397B-4326-8B58-83D96013E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595" y="527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830B003F-FCBC-443D-9AB4-C863CE760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817" y="527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0F0FEEE8-D5AD-40FD-8832-02C67110D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817" y="433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36041531-32AF-41D8-878A-91A2CE542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1928" y="480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0B62B36D-DE28-478F-9F35-0134FBABF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1928" y="38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E63A3D78-2470-4512-BEF4-849C876BF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150" y="3874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9A65C88E-8B5B-42E3-BB04-C5952DBE1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2039" y="4342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F7251F1B-A668-4ECE-938E-38EAD3B85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150" y="4810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F846FB74-8653-4864-B2DB-46D2BF5E73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2039" y="5278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0C81509C-62B0-446D-A4F0-8C8D630EB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2261" y="5278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9" name="Hexagon 108">
              <a:extLst>
                <a:ext uri="{FF2B5EF4-FFF2-40B4-BE49-F238E27FC236}">
                  <a16:creationId xmlns:a16="http://schemas.microsoft.com/office/drawing/2014/main" id="{56F903D5-A86D-4D3B-A321-F5699C807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2261" y="4342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E522A3EA-4715-4315-A2BD-6D9E2A3EB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2372" y="4810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5FF3A17E-EF8E-4DFA-8CD5-8FB0730D7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2372" y="387488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35C244D-D4FD-44DA-B250-83D5F854CD9F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807403" y="5677021"/>
              <a:ext cx="154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C864E20-86E9-417E-8B65-B4F63B3C3940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5124839" y="4815073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66F81C1-2F80-46FA-A320-1675C360DB9E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5124351" y="5743945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B1050D2-F125-495E-B1F8-24A63CA18ECB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834881" y="5203583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54CAB5-9D1F-4062-BEC3-DEE62CB12CA0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839519" y="613495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6F3975-2C21-4360-93E2-18F44670AF8C}"/>
              </a:ext>
            </a:extLst>
          </p:cNvPr>
          <p:cNvGrpSpPr/>
          <p:nvPr/>
        </p:nvGrpSpPr>
        <p:grpSpPr>
          <a:xfrm>
            <a:off x="1355617" y="1562588"/>
            <a:ext cx="3604525" cy="2340000"/>
            <a:chOff x="1502885" y="4071075"/>
            <a:chExt cx="3604525" cy="2340000"/>
          </a:xfrm>
        </p:grpSpPr>
        <p:sp>
          <p:nvSpPr>
            <p:cNvPr id="132" name="Hexagon 131">
              <a:extLst>
                <a:ext uri="{FF2B5EF4-FFF2-40B4-BE49-F238E27FC236}">
                  <a16:creationId xmlns:a16="http://schemas.microsoft.com/office/drawing/2014/main" id="{14988B61-5F0B-4232-B85B-1270A7CB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188" y="4071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99E1A712-153F-49B8-B58B-0FBB5E7B5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7077" y="4539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2" name="Hexagon 141">
              <a:extLst>
                <a:ext uri="{FF2B5EF4-FFF2-40B4-BE49-F238E27FC236}">
                  <a16:creationId xmlns:a16="http://schemas.microsoft.com/office/drawing/2014/main" id="{A59A62DB-E582-49CC-9177-4B53C2F26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188" y="5007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3" name="Hexagon 142">
              <a:extLst>
                <a:ext uri="{FF2B5EF4-FFF2-40B4-BE49-F238E27FC236}">
                  <a16:creationId xmlns:a16="http://schemas.microsoft.com/office/drawing/2014/main" id="{A298F9B6-B254-4262-B3E4-A8D110853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7077" y="5475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4" name="Hexagon 143">
              <a:extLst>
                <a:ext uri="{FF2B5EF4-FFF2-40B4-BE49-F238E27FC236}">
                  <a16:creationId xmlns:a16="http://schemas.microsoft.com/office/drawing/2014/main" id="{8F96AF99-8BC8-4DEA-9AD8-78B52C2DE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299" y="5475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CEF88F3E-1BE5-428C-88CF-AFAD40EDD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299" y="4539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044C569A-60E4-48DE-B2A8-6CB51A727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410" y="5007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8F945BE7-4B85-4C99-B27A-D1736738D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410" y="4071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471D571-5D60-46C9-9781-6FFC6FDA3170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1502885" y="5876151"/>
              <a:ext cx="154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68A8BCC-F352-4DB1-9C2A-67B15FE3D31C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20321" y="5014203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274885B-E13A-4BF4-9DA3-48D0FC860FF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19833" y="5943075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CD6AC08-C3E1-4F3E-A35E-AD42593EB424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30363" y="5402713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BEA88C3-B613-45C0-BE42-00D121B142F7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35001" y="633408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AEF1300-2D52-4BD1-9093-21B484D21299}"/>
              </a:ext>
            </a:extLst>
          </p:cNvPr>
          <p:cNvGrpSpPr/>
          <p:nvPr/>
        </p:nvGrpSpPr>
        <p:grpSpPr>
          <a:xfrm>
            <a:off x="1348929" y="3433702"/>
            <a:ext cx="3604525" cy="2340000"/>
            <a:chOff x="1502885" y="4071075"/>
            <a:chExt cx="3604525" cy="2340000"/>
          </a:xfrm>
        </p:grpSpPr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366A2DF0-5DA1-45CC-AC67-B90A990E4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188" y="4071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A74D928E-9C46-47D7-920E-49DE359D0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7077" y="4539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5C11471F-6B17-4F0B-AF6F-4BC27C10C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188" y="5007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68C1E7F1-07E7-42DE-B2D2-EDBC9E4D1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7077" y="5475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38BFEEA7-5D5E-441C-BEA0-9C61D0124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299" y="5475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8E73C82C-7ECC-41DD-8F66-B87A6E9EC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299" y="4539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2262C39E-B834-4DB5-A359-D33BCFFCE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410" y="5007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FC1892D9-AD56-4767-877F-71DF84F29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410" y="4071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3F2255A-9BEF-46BF-BA61-0921D795AE83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1502885" y="5876151"/>
              <a:ext cx="154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103294D-A74C-428D-9A0E-4B4DEFFCFFE7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20321" y="5014203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948BE99-FF4D-4F31-80F2-C7107BBB2BE5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19833" y="5943075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AD50DD4-6848-41DC-A1F4-94DA5E3E902C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30363" y="5402713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6AA4EC4-3C76-4C05-989C-9BA77048A983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35001" y="633408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86DA357-528E-4562-B9BD-69EF762C8C74}"/>
              </a:ext>
            </a:extLst>
          </p:cNvPr>
          <p:cNvGrpSpPr/>
          <p:nvPr/>
        </p:nvGrpSpPr>
        <p:grpSpPr>
          <a:xfrm>
            <a:off x="4592476" y="3429000"/>
            <a:ext cx="3604525" cy="2340000"/>
            <a:chOff x="1502885" y="4071075"/>
            <a:chExt cx="3604525" cy="2340000"/>
          </a:xfrm>
        </p:grpSpPr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0846AE71-78F8-4108-9883-0FF1E8A18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188" y="4071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7DCF08D3-6D53-4920-A1C5-51F2927A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7077" y="4539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8" name="Hexagon 177">
              <a:extLst>
                <a:ext uri="{FF2B5EF4-FFF2-40B4-BE49-F238E27FC236}">
                  <a16:creationId xmlns:a16="http://schemas.microsoft.com/office/drawing/2014/main" id="{839ECBBD-7641-4AFC-BB78-163A03CCF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188" y="5007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9" name="Hexagon 178">
              <a:extLst>
                <a:ext uri="{FF2B5EF4-FFF2-40B4-BE49-F238E27FC236}">
                  <a16:creationId xmlns:a16="http://schemas.microsoft.com/office/drawing/2014/main" id="{D5AA210D-D639-4FF1-B2A9-E0500ECC0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7077" y="5475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0" name="Hexagon 179">
              <a:extLst>
                <a:ext uri="{FF2B5EF4-FFF2-40B4-BE49-F238E27FC236}">
                  <a16:creationId xmlns:a16="http://schemas.microsoft.com/office/drawing/2014/main" id="{5B145AA3-D92B-4032-8515-DCA68A656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299" y="5475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1" name="Hexagon 180">
              <a:extLst>
                <a:ext uri="{FF2B5EF4-FFF2-40B4-BE49-F238E27FC236}">
                  <a16:creationId xmlns:a16="http://schemas.microsoft.com/office/drawing/2014/main" id="{E8AC778A-54A8-4952-82E2-02AC03231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299" y="4539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2" name="Hexagon 181">
              <a:extLst>
                <a:ext uri="{FF2B5EF4-FFF2-40B4-BE49-F238E27FC236}">
                  <a16:creationId xmlns:a16="http://schemas.microsoft.com/office/drawing/2014/main" id="{0A005D54-DC78-433B-B8F0-C1C4ECEBD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410" y="5007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3" name="Hexagon 182">
              <a:extLst>
                <a:ext uri="{FF2B5EF4-FFF2-40B4-BE49-F238E27FC236}">
                  <a16:creationId xmlns:a16="http://schemas.microsoft.com/office/drawing/2014/main" id="{F36C041B-5288-4F41-8A3A-CFC97A07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410" y="407107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60763BF-32A1-40B8-8B96-4121C8C0BFC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1502885" y="5876151"/>
              <a:ext cx="154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89882C0-376A-46FB-B47C-ED6E8BEF1360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20321" y="5014203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71BA6E3-A249-42A9-BD02-BBBC812BFB0F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19833" y="5943075"/>
              <a:ext cx="1872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7435496-FCB2-46FF-BDEA-6B063BF26F7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30363" y="5402713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81DAA9E-655D-4566-ADC0-EFEC6799838B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35001" y="633408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7099A-6A81-45A5-A9C6-BAF645C6A58F}"/>
              </a:ext>
            </a:extLst>
          </p:cNvPr>
          <p:cNvGrpSpPr/>
          <p:nvPr/>
        </p:nvGrpSpPr>
        <p:grpSpPr>
          <a:xfrm>
            <a:off x="3966535" y="2163011"/>
            <a:ext cx="2520000" cy="2520000"/>
            <a:chOff x="4510048" y="1193211"/>
            <a:chExt cx="2520000" cy="25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525C47-9F2A-4D3E-B704-44D997BC0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2003" y="2276775"/>
              <a:ext cx="360000" cy="36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3EC16F2-9B5E-4CE5-8CB1-D58C832C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2003" y="1739712"/>
              <a:ext cx="1440000" cy="144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31DD92-1042-4E80-BCE6-78C2BB424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48" y="1193211"/>
              <a:ext cx="2520000" cy="252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128" name="Table 39">
            <a:extLst>
              <a:ext uri="{FF2B5EF4-FFF2-40B4-BE49-F238E27FC236}">
                <a16:creationId xmlns:a16="http://schemas.microsoft.com/office/drawing/2014/main" id="{2B3C64AF-EEBC-4A1B-BFB2-A5C13556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93523"/>
              </p:ext>
            </p:extLst>
          </p:nvPr>
        </p:nvGraphicFramePr>
        <p:xfrm>
          <a:off x="1449809" y="2029585"/>
          <a:ext cx="9720000" cy="3742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685998667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</a:tblGrid>
              <a:tr h="935601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935601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  <a:tr h="935601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47101"/>
                  </a:ext>
                </a:extLst>
              </a:tr>
              <a:tr h="935601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4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60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37A69FA4-E9FB-4611-BDCA-5F356FDCF2A1}"/>
              </a:ext>
            </a:extLst>
          </p:cNvPr>
          <p:cNvSpPr txBox="1"/>
          <p:nvPr/>
        </p:nvSpPr>
        <p:spPr>
          <a:xfrm>
            <a:off x="0" y="0"/>
            <a:ext cx="4592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11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1: 30°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11513" cy="369332"/>
              </a:xfrm>
              <a:prstGeom prst="rect">
                <a:avLst/>
              </a:prstGeom>
              <a:blipFill>
                <a:blip r:embed="rId2"/>
                <a:stretch>
                  <a:fillRect l="-2424" t="-10000" r="-181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A3BBD11-D99E-4DEB-914E-BF64EAAC716B}"/>
              </a:ext>
            </a:extLst>
          </p:cNvPr>
          <p:cNvGrpSpPr/>
          <p:nvPr/>
        </p:nvGrpSpPr>
        <p:grpSpPr>
          <a:xfrm>
            <a:off x="5935657" y="1363885"/>
            <a:ext cx="3623723" cy="2345874"/>
            <a:chOff x="6560808" y="2110334"/>
            <a:chExt cx="3623723" cy="2345874"/>
          </a:xfrm>
        </p:grpSpPr>
        <p:sp>
          <p:nvSpPr>
            <p:cNvPr id="214" name="Hexagon 213">
              <a:extLst>
                <a:ext uri="{FF2B5EF4-FFF2-40B4-BE49-F238E27FC236}">
                  <a16:creationId xmlns:a16="http://schemas.microsoft.com/office/drawing/2014/main" id="{5C94F660-7AC8-47A4-83C5-2193522520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4420" y="3520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6" name="Hexagon 215">
              <a:extLst>
                <a:ext uri="{FF2B5EF4-FFF2-40B4-BE49-F238E27FC236}">
                  <a16:creationId xmlns:a16="http://schemas.microsoft.com/office/drawing/2014/main" id="{37270E4A-1D29-4AC9-BFAA-D4E0ACDAE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198" y="3520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29" name="Hexagon 328">
              <a:extLst>
                <a:ext uri="{FF2B5EF4-FFF2-40B4-BE49-F238E27FC236}">
                  <a16:creationId xmlns:a16="http://schemas.microsoft.com/office/drawing/2014/main" id="{49CDF2A3-0209-443E-AB98-ADAFF795E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309" y="2110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4" name="Hexagon 333">
              <a:extLst>
                <a:ext uri="{FF2B5EF4-FFF2-40B4-BE49-F238E27FC236}">
                  <a16:creationId xmlns:a16="http://schemas.microsoft.com/office/drawing/2014/main" id="{672912C3-C5F9-4036-90EE-7AFD68EDE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198" y="2578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5" name="Hexagon 334">
              <a:extLst>
                <a:ext uri="{FF2B5EF4-FFF2-40B4-BE49-F238E27FC236}">
                  <a16:creationId xmlns:a16="http://schemas.microsoft.com/office/drawing/2014/main" id="{B0F95EB5-0376-4038-8A11-320218B0E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309" y="3046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6" name="Hexagon 335">
              <a:extLst>
                <a:ext uri="{FF2B5EF4-FFF2-40B4-BE49-F238E27FC236}">
                  <a16:creationId xmlns:a16="http://schemas.microsoft.com/office/drawing/2014/main" id="{AA96B305-59B3-4D34-8396-35DE53374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4420" y="2578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7" name="Hexagon 336">
              <a:extLst>
                <a:ext uri="{FF2B5EF4-FFF2-40B4-BE49-F238E27FC236}">
                  <a16:creationId xmlns:a16="http://schemas.microsoft.com/office/drawing/2014/main" id="{6844E12B-001C-41ED-AF53-AA9DE1262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531" y="3046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38" name="Hexagon 337">
              <a:extLst>
                <a:ext uri="{FF2B5EF4-FFF2-40B4-BE49-F238E27FC236}">
                  <a16:creationId xmlns:a16="http://schemas.microsoft.com/office/drawing/2014/main" id="{309BC5EB-0887-49FA-84D1-35365FD7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531" y="2110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CE40EA6-98E0-4171-882E-39C7011587CD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560808" y="3817397"/>
              <a:ext cx="1872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4C99F018-FEB0-4A90-A616-87E9EB95E8A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8200227" y="2966404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FF6E65D-5766-49A6-A49D-17C75CCCD61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580004" y="2968950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B7B4219-E329-4484-A659-8721FADAA59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9623839" y="2494398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34DCD6A-BE95-496E-923F-CD251531188E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7993267" y="436300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366" name="Table 39">
            <a:extLst>
              <a:ext uri="{FF2B5EF4-FFF2-40B4-BE49-F238E27FC236}">
                <a16:creationId xmlns:a16="http://schemas.microsoft.com/office/drawing/2014/main" id="{1746D8D4-693C-42C3-8C7A-1082A0485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16752"/>
              </p:ext>
            </p:extLst>
          </p:nvPr>
        </p:nvGraphicFramePr>
        <p:xfrm>
          <a:off x="2820797" y="1832564"/>
          <a:ext cx="6480000" cy="37461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41892752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401522624"/>
                    </a:ext>
                  </a:extLst>
                </a:gridCol>
              </a:tblGrid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78EE80-F582-4A08-9C68-13D7A3C1A65A}"/>
              </a:ext>
            </a:extLst>
          </p:cNvPr>
          <p:cNvGrpSpPr/>
          <p:nvPr/>
        </p:nvGrpSpPr>
        <p:grpSpPr>
          <a:xfrm>
            <a:off x="5935657" y="3232270"/>
            <a:ext cx="3623723" cy="2345874"/>
            <a:chOff x="6560808" y="2110334"/>
            <a:chExt cx="3623723" cy="2345874"/>
          </a:xfrm>
        </p:grpSpPr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4B37E89C-F01D-4C9F-8C90-702BD705D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4420" y="3520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7163982C-EC97-4E75-ABC9-18D894EB9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198" y="3520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0" name="Hexagon 129">
              <a:extLst>
                <a:ext uri="{FF2B5EF4-FFF2-40B4-BE49-F238E27FC236}">
                  <a16:creationId xmlns:a16="http://schemas.microsoft.com/office/drawing/2014/main" id="{29EEF082-E775-49B4-904A-FD1F81831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309" y="2110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4B9F34A1-B285-4A0A-994D-9A3D7EB77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198" y="2578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2" name="Hexagon 131">
              <a:extLst>
                <a:ext uri="{FF2B5EF4-FFF2-40B4-BE49-F238E27FC236}">
                  <a16:creationId xmlns:a16="http://schemas.microsoft.com/office/drawing/2014/main" id="{5865476C-06C9-4F73-9141-5881095E7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309" y="3046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C68F58C6-3FA0-49C4-9E80-2D7C89E847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4420" y="2578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2" name="Hexagon 141">
              <a:extLst>
                <a:ext uri="{FF2B5EF4-FFF2-40B4-BE49-F238E27FC236}">
                  <a16:creationId xmlns:a16="http://schemas.microsoft.com/office/drawing/2014/main" id="{6E2791FB-2303-439F-91C7-B207E0B8E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531" y="3046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3" name="Hexagon 142">
              <a:extLst>
                <a:ext uri="{FF2B5EF4-FFF2-40B4-BE49-F238E27FC236}">
                  <a16:creationId xmlns:a16="http://schemas.microsoft.com/office/drawing/2014/main" id="{B91B6BDE-BDDF-434A-91EE-144BAB2AC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531" y="2110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26BBB1-CA96-463C-BFE0-70D62C0896A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560808" y="3817397"/>
              <a:ext cx="1872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98CD82-2B3C-453B-9C11-7664DC1B303C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8200227" y="2966404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62EC707-52B4-46A5-99C8-D53E184B41E6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580004" y="2968950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3C38B63-CB83-4C7D-B598-A3D9BC8FC03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9623839" y="2494398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C92F6D4-65AE-4A62-96CF-805A5D3578EB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7993267" y="436300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D0DFD5D-4E5C-430E-B441-7D30AB339881}"/>
              </a:ext>
            </a:extLst>
          </p:cNvPr>
          <p:cNvGrpSpPr/>
          <p:nvPr/>
        </p:nvGrpSpPr>
        <p:grpSpPr>
          <a:xfrm>
            <a:off x="2695213" y="3232834"/>
            <a:ext cx="3623723" cy="2345874"/>
            <a:chOff x="6560808" y="2110334"/>
            <a:chExt cx="3623723" cy="2345874"/>
          </a:xfrm>
        </p:grpSpPr>
        <p:sp>
          <p:nvSpPr>
            <p:cNvPr id="150" name="Hexagon 149">
              <a:extLst>
                <a:ext uri="{FF2B5EF4-FFF2-40B4-BE49-F238E27FC236}">
                  <a16:creationId xmlns:a16="http://schemas.microsoft.com/office/drawing/2014/main" id="{17F4632C-7427-43AD-8759-59D262D36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4420" y="3520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1" name="Hexagon 150">
              <a:extLst>
                <a:ext uri="{FF2B5EF4-FFF2-40B4-BE49-F238E27FC236}">
                  <a16:creationId xmlns:a16="http://schemas.microsoft.com/office/drawing/2014/main" id="{11382B7C-A818-4595-B466-0877F1CBE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198" y="3520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2" name="Hexagon 151">
              <a:extLst>
                <a:ext uri="{FF2B5EF4-FFF2-40B4-BE49-F238E27FC236}">
                  <a16:creationId xmlns:a16="http://schemas.microsoft.com/office/drawing/2014/main" id="{0F0B2E11-05E1-45A7-BA04-439E1B7D3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309" y="2110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3" name="Hexagon 152">
              <a:extLst>
                <a:ext uri="{FF2B5EF4-FFF2-40B4-BE49-F238E27FC236}">
                  <a16:creationId xmlns:a16="http://schemas.microsoft.com/office/drawing/2014/main" id="{8D07A890-AFED-4495-A3E4-A76FF1CC2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198" y="2578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4" name="Hexagon 153">
              <a:extLst>
                <a:ext uri="{FF2B5EF4-FFF2-40B4-BE49-F238E27FC236}">
                  <a16:creationId xmlns:a16="http://schemas.microsoft.com/office/drawing/2014/main" id="{82FD0668-A416-44E9-8E96-0D71A21A4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309" y="3046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5" name="Hexagon 154">
              <a:extLst>
                <a:ext uri="{FF2B5EF4-FFF2-40B4-BE49-F238E27FC236}">
                  <a16:creationId xmlns:a16="http://schemas.microsoft.com/office/drawing/2014/main" id="{C6E96B75-6F03-4962-B779-709881780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4420" y="2578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6" name="Hexagon 155">
              <a:extLst>
                <a:ext uri="{FF2B5EF4-FFF2-40B4-BE49-F238E27FC236}">
                  <a16:creationId xmlns:a16="http://schemas.microsoft.com/office/drawing/2014/main" id="{D3AE6A83-1DDF-4BC4-ABF3-7FA5FE6A6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531" y="3046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5983F048-0123-4129-B345-A4D935AD3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531" y="2110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4294D2B-987C-4EA4-8F35-C9C8DC4F278A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560808" y="3817397"/>
              <a:ext cx="1872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9C5123-223B-49CA-B87E-E577C63A6875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8200227" y="2966404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D6B838F-47F4-4441-9B42-1902C694CFEE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580004" y="2968950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F9F631D-43F2-40ED-9154-AEB77803ECA9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9623839" y="2494398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CF14DF5-4600-4609-9E93-5E248E5C32B7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7993267" y="436300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CD758F-A388-41B8-B4E9-65F4B5C1CC4B}"/>
              </a:ext>
            </a:extLst>
          </p:cNvPr>
          <p:cNvGrpSpPr/>
          <p:nvPr/>
        </p:nvGrpSpPr>
        <p:grpSpPr>
          <a:xfrm>
            <a:off x="2695213" y="1363885"/>
            <a:ext cx="3623723" cy="2345874"/>
            <a:chOff x="6560808" y="2110334"/>
            <a:chExt cx="3623723" cy="2345874"/>
          </a:xfrm>
        </p:grpSpPr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4718CD0F-3CEA-4EEB-864A-EBF81F6004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4420" y="3520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208068D4-3ADF-4D18-A800-E1E327768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198" y="35202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F6AD2A7D-D15B-4F3F-A4E3-C10070BE3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309" y="2110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2C431BBD-843C-4DF0-9D02-D60AEB9C1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198" y="2578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278FEE3E-26E8-411D-B895-27B6ABAB8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309" y="3046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5704DFA8-5E54-4972-9B35-5780560A1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4420" y="2578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8A7165B1-28DD-4747-8B4E-C4A528600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531" y="3046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1236C03A-A9A3-41D3-9501-2FB3E254F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4531" y="21103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4339EB0-C63E-4F63-A656-5B5C271EC3F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560808" y="3817397"/>
              <a:ext cx="1872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A450690-78C6-44F0-8486-839B581BFB0C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8200227" y="2966404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1F05C07-C0FD-44D2-9694-0D60CB2A0E99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580004" y="2968950"/>
              <a:ext cx="1548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525DAC2-E8CA-41C8-99E5-16D11A7F9C6D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9623839" y="2494398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BE082D8-BEC5-4987-B7B8-8CCAD4E780B6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7993267" y="4363002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FBFC4A5-1CFA-4CFC-AB3D-373BDA52B0B7}"/>
              </a:ext>
            </a:extLst>
          </p:cNvPr>
          <p:cNvGrpSpPr/>
          <p:nvPr/>
        </p:nvGrpSpPr>
        <p:grpSpPr>
          <a:xfrm>
            <a:off x="5328036" y="1972834"/>
            <a:ext cx="2520000" cy="2520000"/>
            <a:chOff x="4510048" y="1193211"/>
            <a:chExt cx="2520000" cy="252000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9D38127-00E2-4046-84FE-16B43BC49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2003" y="2276775"/>
              <a:ext cx="360000" cy="36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29A6077-87FC-4785-8383-4AF97A227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2003" y="1739712"/>
              <a:ext cx="1440000" cy="144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7E5C262-261D-4CD4-921E-86FA98C15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48" y="1193211"/>
              <a:ext cx="2520000" cy="252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90610BB-718B-42F7-AD2F-2A1F3CED6C06}"/>
              </a:ext>
            </a:extLst>
          </p:cNvPr>
          <p:cNvGrpSpPr/>
          <p:nvPr/>
        </p:nvGrpSpPr>
        <p:grpSpPr>
          <a:xfrm>
            <a:off x="5317741" y="1039885"/>
            <a:ext cx="2520000" cy="2520000"/>
            <a:chOff x="4510048" y="1193211"/>
            <a:chExt cx="2520000" cy="2520000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B9992F8-5122-4CE4-81B6-533A17B85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2003" y="2276775"/>
              <a:ext cx="360000" cy="360000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991157B-FFFB-48BE-94CD-CB9CA87FA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2003" y="1739712"/>
              <a:ext cx="1440000" cy="1440000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C3F622A-2154-47EA-A188-319B43192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48" y="1193211"/>
              <a:ext cx="2520000" cy="2520000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868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37A69FA4-E9FB-4611-BDCA-5F356FDCF2A1}"/>
              </a:ext>
            </a:extLst>
          </p:cNvPr>
          <p:cNvSpPr txBox="1"/>
          <p:nvPr/>
        </p:nvSpPr>
        <p:spPr>
          <a:xfrm>
            <a:off x="0" y="0"/>
            <a:ext cx="4592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11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1: 30°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11513" cy="369332"/>
              </a:xfrm>
              <a:prstGeom prst="rect">
                <a:avLst/>
              </a:prstGeom>
              <a:blipFill>
                <a:blip r:embed="rId2"/>
                <a:stretch>
                  <a:fillRect l="-2424" t="-10000" r="-181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50B96-CC70-4932-8B23-46CE8951E4B2}"/>
              </a:ext>
            </a:extLst>
          </p:cNvPr>
          <p:cNvGrpSpPr/>
          <p:nvPr/>
        </p:nvGrpSpPr>
        <p:grpSpPr>
          <a:xfrm>
            <a:off x="4761722" y="868109"/>
            <a:ext cx="6996196" cy="3752811"/>
            <a:chOff x="2962015" y="1766228"/>
            <a:chExt cx="6996196" cy="3752811"/>
          </a:xfrm>
        </p:grpSpPr>
        <p:sp>
          <p:nvSpPr>
            <p:cNvPr id="228" name="Hexagon 227">
              <a:extLst>
                <a:ext uri="{FF2B5EF4-FFF2-40B4-BE49-F238E27FC236}">
                  <a16:creationId xmlns:a16="http://schemas.microsoft.com/office/drawing/2014/main" id="{A74D0C30-51FA-440D-B169-09DBDC01E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458303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0" name="Hexagon 229">
              <a:extLst>
                <a:ext uri="{FF2B5EF4-FFF2-40B4-BE49-F238E27FC236}">
                  <a16:creationId xmlns:a16="http://schemas.microsoft.com/office/drawing/2014/main" id="{0A91AB57-7F50-4742-A5BA-0B4D3D4709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458303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08" name="Hexagon 307">
              <a:extLst>
                <a:ext uri="{FF2B5EF4-FFF2-40B4-BE49-F238E27FC236}">
                  <a16:creationId xmlns:a16="http://schemas.microsoft.com/office/drawing/2014/main" id="{020C7D7D-D701-41FA-8A66-E4E9E622B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458010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23" name="Hexagon 322">
              <a:extLst>
                <a:ext uri="{FF2B5EF4-FFF2-40B4-BE49-F238E27FC236}">
                  <a16:creationId xmlns:a16="http://schemas.microsoft.com/office/drawing/2014/main" id="{503073F3-BDF8-4D42-8C16-3A240B98E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458010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2" name="Hexagon 341">
              <a:extLst>
                <a:ext uri="{FF2B5EF4-FFF2-40B4-BE49-F238E27FC236}">
                  <a16:creationId xmlns:a16="http://schemas.microsoft.com/office/drawing/2014/main" id="{6AD981B4-E868-43A2-93E9-57ABD7443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2705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3" name="Hexagon 342">
              <a:extLst>
                <a:ext uri="{FF2B5EF4-FFF2-40B4-BE49-F238E27FC236}">
                  <a16:creationId xmlns:a16="http://schemas.microsoft.com/office/drawing/2014/main" id="{208A7E86-2B3C-4A69-B28E-E14D5FA8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2237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4" name="Hexagon 343">
              <a:extLst>
                <a:ext uri="{FF2B5EF4-FFF2-40B4-BE49-F238E27FC236}">
                  <a16:creationId xmlns:a16="http://schemas.microsoft.com/office/drawing/2014/main" id="{907EB76B-1DB5-4A84-BE70-FFEA8F811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3173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5" name="Hexagon 344">
              <a:extLst>
                <a:ext uri="{FF2B5EF4-FFF2-40B4-BE49-F238E27FC236}">
                  <a16:creationId xmlns:a16="http://schemas.microsoft.com/office/drawing/2014/main" id="{4BF46C36-0D00-4E6F-95BA-E3493E49A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2705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6" name="Hexagon 345">
              <a:extLst>
                <a:ext uri="{FF2B5EF4-FFF2-40B4-BE49-F238E27FC236}">
                  <a16:creationId xmlns:a16="http://schemas.microsoft.com/office/drawing/2014/main" id="{8E9CEB3C-BE67-4719-BCC3-2D25AF680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3641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7" name="Hexagon 346">
              <a:extLst>
                <a:ext uri="{FF2B5EF4-FFF2-40B4-BE49-F238E27FC236}">
                  <a16:creationId xmlns:a16="http://schemas.microsoft.com/office/drawing/2014/main" id="{0648B45C-9F34-4DEE-850E-47DBBEAA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410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8" name="Hexagon 347">
              <a:extLst>
                <a:ext uri="{FF2B5EF4-FFF2-40B4-BE49-F238E27FC236}">
                  <a16:creationId xmlns:a16="http://schemas.microsoft.com/office/drawing/2014/main" id="{FA32006D-D9C2-4F34-90BC-248ADC89B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3641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49" name="Hexagon 348">
              <a:extLst>
                <a:ext uri="{FF2B5EF4-FFF2-40B4-BE49-F238E27FC236}">
                  <a16:creationId xmlns:a16="http://schemas.microsoft.com/office/drawing/2014/main" id="{48760BF4-3DE2-4EA8-A2EB-378ACCCCA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410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0" name="Hexagon 349">
              <a:extLst>
                <a:ext uri="{FF2B5EF4-FFF2-40B4-BE49-F238E27FC236}">
                  <a16:creationId xmlns:a16="http://schemas.microsoft.com/office/drawing/2014/main" id="{EAE593C2-E9B3-4BE1-9674-F9DCD6507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3173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1" name="Hexagon 350">
              <a:extLst>
                <a:ext uri="{FF2B5EF4-FFF2-40B4-BE49-F238E27FC236}">
                  <a16:creationId xmlns:a16="http://schemas.microsoft.com/office/drawing/2014/main" id="{657F743F-4B13-484E-9BAA-C9C6D0435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176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2" name="Hexagon 351">
              <a:extLst>
                <a:ext uri="{FF2B5EF4-FFF2-40B4-BE49-F238E27FC236}">
                  <a16:creationId xmlns:a16="http://schemas.microsoft.com/office/drawing/2014/main" id="{17BAFEC1-4CB8-4AD5-82AF-C070C8571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2237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3" name="Hexagon 352">
              <a:extLst>
                <a:ext uri="{FF2B5EF4-FFF2-40B4-BE49-F238E27FC236}">
                  <a16:creationId xmlns:a16="http://schemas.microsoft.com/office/drawing/2014/main" id="{CA8C75AD-4647-4BAD-A876-8EC0E64E1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176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4" name="Hexagon 353">
              <a:extLst>
                <a:ext uri="{FF2B5EF4-FFF2-40B4-BE49-F238E27FC236}">
                  <a16:creationId xmlns:a16="http://schemas.microsoft.com/office/drawing/2014/main" id="{BE3957EB-9124-4E30-BDC4-CFD600F8E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2702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5" name="Hexagon 354">
              <a:extLst>
                <a:ext uri="{FF2B5EF4-FFF2-40B4-BE49-F238E27FC236}">
                  <a16:creationId xmlns:a16="http://schemas.microsoft.com/office/drawing/2014/main" id="{39FF5691-1347-4200-9C69-876D251AA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2234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6" name="Hexagon 355">
              <a:extLst>
                <a:ext uri="{FF2B5EF4-FFF2-40B4-BE49-F238E27FC236}">
                  <a16:creationId xmlns:a16="http://schemas.microsoft.com/office/drawing/2014/main" id="{8DA0F598-BFE8-4BF9-A3D4-FFE138CF5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3170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7" name="Hexagon 356">
              <a:extLst>
                <a:ext uri="{FF2B5EF4-FFF2-40B4-BE49-F238E27FC236}">
                  <a16:creationId xmlns:a16="http://schemas.microsoft.com/office/drawing/2014/main" id="{8B33D053-2C64-47C2-9C8F-7EA9224C8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2702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8" name="Hexagon 357">
              <a:extLst>
                <a:ext uri="{FF2B5EF4-FFF2-40B4-BE49-F238E27FC236}">
                  <a16:creationId xmlns:a16="http://schemas.microsoft.com/office/drawing/2014/main" id="{D3D560F0-7664-45C4-8B92-5A6AFBC40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3638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59" name="Hexagon 358">
              <a:extLst>
                <a:ext uri="{FF2B5EF4-FFF2-40B4-BE49-F238E27FC236}">
                  <a16:creationId xmlns:a16="http://schemas.microsoft.com/office/drawing/2014/main" id="{BAC681FE-E468-4EFE-83EC-35825A7B0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410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0" name="Hexagon 359">
              <a:extLst>
                <a:ext uri="{FF2B5EF4-FFF2-40B4-BE49-F238E27FC236}">
                  <a16:creationId xmlns:a16="http://schemas.microsoft.com/office/drawing/2014/main" id="{6B7B6051-F974-4B58-909E-06B54EDA9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3638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1" name="Hexagon 360">
              <a:extLst>
                <a:ext uri="{FF2B5EF4-FFF2-40B4-BE49-F238E27FC236}">
                  <a16:creationId xmlns:a16="http://schemas.microsoft.com/office/drawing/2014/main" id="{E0BB997B-CB8E-4966-8063-0170AB413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410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2" name="Hexagon 361">
              <a:extLst>
                <a:ext uri="{FF2B5EF4-FFF2-40B4-BE49-F238E27FC236}">
                  <a16:creationId xmlns:a16="http://schemas.microsoft.com/office/drawing/2014/main" id="{32FBDC16-BE6C-46F2-9164-B3926750B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3170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3" name="Hexagon 362">
              <a:extLst>
                <a:ext uri="{FF2B5EF4-FFF2-40B4-BE49-F238E27FC236}">
                  <a16:creationId xmlns:a16="http://schemas.microsoft.com/office/drawing/2014/main" id="{15C13E21-E81E-4FE8-9BD2-4B3FA3B18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176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4" name="Hexagon 363">
              <a:extLst>
                <a:ext uri="{FF2B5EF4-FFF2-40B4-BE49-F238E27FC236}">
                  <a16:creationId xmlns:a16="http://schemas.microsoft.com/office/drawing/2014/main" id="{F0AE569B-97C8-4436-AD48-D396DCE951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2234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365" name="Hexagon 364">
              <a:extLst>
                <a:ext uri="{FF2B5EF4-FFF2-40B4-BE49-F238E27FC236}">
                  <a16:creationId xmlns:a16="http://schemas.microsoft.com/office/drawing/2014/main" id="{F6137E9A-ECAA-4EBF-9973-EC0D6C475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176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AC2AA9-B1E0-41D9-83F6-CF444A2C5A1A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962015" y="4491308"/>
              <a:ext cx="342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1BF6E5-79CF-42E0-AA51-AF76E08216F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130240" y="3563421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78EB73-3D8E-4108-B801-A65E10446C05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155753" y="5413634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84C5574-1298-48A6-A399-E2388F55C46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218781" y="2616836"/>
              <a:ext cx="342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0C60893-55F7-40FF-A6A7-7EF3A20E2A59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097464" y="4058961"/>
              <a:ext cx="1656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D764FB3-F252-4B10-B636-E9681BA8C63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08738" y="3125039"/>
              <a:ext cx="2088000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1ED8084-1C3A-48DF-8D60-A3CAF7CAF340}"/>
              </a:ext>
            </a:extLst>
          </p:cNvPr>
          <p:cNvGrpSpPr/>
          <p:nvPr/>
        </p:nvGrpSpPr>
        <p:grpSpPr>
          <a:xfrm>
            <a:off x="1521277" y="871046"/>
            <a:ext cx="6996196" cy="3752811"/>
            <a:chOff x="2962015" y="1766228"/>
            <a:chExt cx="6996196" cy="3752811"/>
          </a:xfrm>
        </p:grpSpPr>
        <p:sp>
          <p:nvSpPr>
            <p:cNvPr id="152" name="Hexagon 151">
              <a:extLst>
                <a:ext uri="{FF2B5EF4-FFF2-40B4-BE49-F238E27FC236}">
                  <a16:creationId xmlns:a16="http://schemas.microsoft.com/office/drawing/2014/main" id="{45E838E2-7D9A-41D7-9DA0-C0247DBE3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458303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3" name="Hexagon 152">
              <a:extLst>
                <a:ext uri="{FF2B5EF4-FFF2-40B4-BE49-F238E27FC236}">
                  <a16:creationId xmlns:a16="http://schemas.microsoft.com/office/drawing/2014/main" id="{C25A865C-B343-483A-AF99-79FA550E8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458303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4" name="Hexagon 153">
              <a:extLst>
                <a:ext uri="{FF2B5EF4-FFF2-40B4-BE49-F238E27FC236}">
                  <a16:creationId xmlns:a16="http://schemas.microsoft.com/office/drawing/2014/main" id="{1BA4874B-57FB-4AF9-A08A-04CFA178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458010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5" name="Hexagon 154">
              <a:extLst>
                <a:ext uri="{FF2B5EF4-FFF2-40B4-BE49-F238E27FC236}">
                  <a16:creationId xmlns:a16="http://schemas.microsoft.com/office/drawing/2014/main" id="{DA4995A2-CAC9-46BE-9DF6-F4A9E3F6B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458010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6" name="Hexagon 155">
              <a:extLst>
                <a:ext uri="{FF2B5EF4-FFF2-40B4-BE49-F238E27FC236}">
                  <a16:creationId xmlns:a16="http://schemas.microsoft.com/office/drawing/2014/main" id="{7BB82C96-1725-45DC-9789-78EB3E54A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2705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B27B5B9C-7B45-4DDC-8147-CF92D32EE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2237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A3F3BBBF-A034-46DD-B012-E29D8AEC2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3173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9" name="Hexagon 158">
              <a:extLst>
                <a:ext uri="{FF2B5EF4-FFF2-40B4-BE49-F238E27FC236}">
                  <a16:creationId xmlns:a16="http://schemas.microsoft.com/office/drawing/2014/main" id="{07BA9418-4E44-4BD8-8757-DA8B0F4B2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2705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A49818BF-162F-4937-8181-10E40E3EF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3641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25AD959E-1A35-47AF-AB66-95303CDCA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410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602F7EF7-825E-443F-8F46-228A09EBD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3641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42D1C292-069D-4648-9730-07B93A48D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410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014403EE-DA3B-4D5E-8596-BF67F5CD7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3173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ADCF24D9-D82D-4258-9F0F-0337D067E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176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A698DC9D-9A83-4BE9-AF5C-3D943A041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2237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14B28D84-54D1-47EE-813E-8EBBDB4C63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176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18B4B6B5-6BFC-455A-BFA8-35D549128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2702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7D643C14-C825-4E8F-940B-E81AA150B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2234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5273B363-4A16-47E3-8456-3248BBCFC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3170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5EDA61E6-3340-4A59-8D24-35BEB95E6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2702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385DB4C0-F685-449A-9037-C762CCFED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3638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27B94B4B-CB88-41DD-8D9A-A0A1207E2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410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BE37394F-BE75-40CC-8065-D7E9600A9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3638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5" name="Hexagon 174">
              <a:extLst>
                <a:ext uri="{FF2B5EF4-FFF2-40B4-BE49-F238E27FC236}">
                  <a16:creationId xmlns:a16="http://schemas.microsoft.com/office/drawing/2014/main" id="{BEB53B55-FE62-4DE5-BA41-737B88FED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410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598E3F89-EAE2-4178-87EF-D84C6BBD4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3170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0E138976-BAB7-44EB-A38E-E12D5A00D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176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8" name="Hexagon 177">
              <a:extLst>
                <a:ext uri="{FF2B5EF4-FFF2-40B4-BE49-F238E27FC236}">
                  <a16:creationId xmlns:a16="http://schemas.microsoft.com/office/drawing/2014/main" id="{A9B8CA40-153F-40C3-B370-DF9FE6D4C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2234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79" name="Hexagon 178">
              <a:extLst>
                <a:ext uri="{FF2B5EF4-FFF2-40B4-BE49-F238E27FC236}">
                  <a16:creationId xmlns:a16="http://schemas.microsoft.com/office/drawing/2014/main" id="{C26933C1-1D53-48FD-A2D6-BA2D71436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176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07C0D0-0D7F-4E62-B30C-A6DFE1F7B71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962015" y="4491308"/>
              <a:ext cx="342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F37C1DF-E4AA-42A2-A526-3A84B4964A6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130240" y="3563421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1F07F46-F2C4-4FCC-A23C-8BB88F203FBE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155753" y="5413634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112F3-D555-4573-92E3-59E2DC6EA9B9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218781" y="2616836"/>
              <a:ext cx="342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FEA7BC2-98D1-402B-88C3-652A0033611F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097464" y="4058961"/>
              <a:ext cx="1656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7875047-7EB1-40B1-9652-A55457024106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08738" y="3125039"/>
              <a:ext cx="2088000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A2EF3D5-87B8-451F-B5BA-29A6A5ACEF24}"/>
              </a:ext>
            </a:extLst>
          </p:cNvPr>
          <p:cNvGrpSpPr/>
          <p:nvPr/>
        </p:nvGrpSpPr>
        <p:grpSpPr>
          <a:xfrm>
            <a:off x="1521277" y="2746734"/>
            <a:ext cx="6996196" cy="3752811"/>
            <a:chOff x="2962015" y="1766228"/>
            <a:chExt cx="6996196" cy="3752811"/>
          </a:xfrm>
        </p:grpSpPr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7210093A-793C-4172-BFAF-D18C62DF9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458303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323484B2-82A3-42DF-AAF3-5BB37EA39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458303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B95A1C12-949D-496D-843C-853E87E108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458010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BC718012-26BC-4531-9A5B-F42D7D96B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458010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94E50F87-E0CE-4867-8990-EF7594C99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2705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id="{714BB8CB-CD8E-4F7E-BC87-947227D1A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2237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521AAD09-C1F0-4B27-9DA8-3520F4324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3173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id="{DD88ECB2-4131-4E6A-9DCC-09F6065B0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2705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1" name="Hexagon 200">
              <a:extLst>
                <a:ext uri="{FF2B5EF4-FFF2-40B4-BE49-F238E27FC236}">
                  <a16:creationId xmlns:a16="http://schemas.microsoft.com/office/drawing/2014/main" id="{27E9182C-301F-4304-9CCC-722125025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3641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2" name="Hexagon 201">
              <a:extLst>
                <a:ext uri="{FF2B5EF4-FFF2-40B4-BE49-F238E27FC236}">
                  <a16:creationId xmlns:a16="http://schemas.microsoft.com/office/drawing/2014/main" id="{648B0DE5-86CB-4E62-ADDD-E2A4F140BD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7545" y="410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3" name="Hexagon 202">
              <a:extLst>
                <a:ext uri="{FF2B5EF4-FFF2-40B4-BE49-F238E27FC236}">
                  <a16:creationId xmlns:a16="http://schemas.microsoft.com/office/drawing/2014/main" id="{B61DB16F-877D-4392-AC02-A3191A9FC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3641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4" name="Hexagon 203">
              <a:extLst>
                <a:ext uri="{FF2B5EF4-FFF2-40B4-BE49-F238E27FC236}">
                  <a16:creationId xmlns:a16="http://schemas.microsoft.com/office/drawing/2014/main" id="{0E0CBF82-F84C-4E60-804E-CA5E2D88A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410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5" name="Hexagon 204">
              <a:extLst>
                <a:ext uri="{FF2B5EF4-FFF2-40B4-BE49-F238E27FC236}">
                  <a16:creationId xmlns:a16="http://schemas.microsoft.com/office/drawing/2014/main" id="{49241E6C-31E0-40B1-A974-25EC36C29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3173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6" name="Hexagon 205">
              <a:extLst>
                <a:ext uri="{FF2B5EF4-FFF2-40B4-BE49-F238E27FC236}">
                  <a16:creationId xmlns:a16="http://schemas.microsoft.com/office/drawing/2014/main" id="{34CA8F2E-0ACD-46AC-A0BD-9DE5194C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7656" y="176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7" name="Hexagon 206">
              <a:extLst>
                <a:ext uri="{FF2B5EF4-FFF2-40B4-BE49-F238E27FC236}">
                  <a16:creationId xmlns:a16="http://schemas.microsoft.com/office/drawing/2014/main" id="{FC4A81B9-93BE-4729-A093-E94BAD866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7767" y="2237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8" name="Hexagon 207">
              <a:extLst>
                <a:ext uri="{FF2B5EF4-FFF2-40B4-BE49-F238E27FC236}">
                  <a16:creationId xmlns:a16="http://schemas.microsoft.com/office/drawing/2014/main" id="{F2DEA04D-5394-4136-8522-024A5164E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7434" y="176916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09" name="Hexagon 208">
              <a:extLst>
                <a:ext uri="{FF2B5EF4-FFF2-40B4-BE49-F238E27FC236}">
                  <a16:creationId xmlns:a16="http://schemas.microsoft.com/office/drawing/2014/main" id="{D0AE559C-4092-4D4D-A0DD-ACDAB3942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2702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0" name="Hexagon 209">
              <a:extLst>
                <a:ext uri="{FF2B5EF4-FFF2-40B4-BE49-F238E27FC236}">
                  <a16:creationId xmlns:a16="http://schemas.microsoft.com/office/drawing/2014/main" id="{A45B4353-62D0-4E17-A3B2-498B7A7B4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2234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1" name="Hexagon 210">
              <a:extLst>
                <a:ext uri="{FF2B5EF4-FFF2-40B4-BE49-F238E27FC236}">
                  <a16:creationId xmlns:a16="http://schemas.microsoft.com/office/drawing/2014/main" id="{455D67A4-964E-436C-8629-1B592394F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3170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2" name="Hexagon 211">
              <a:extLst>
                <a:ext uri="{FF2B5EF4-FFF2-40B4-BE49-F238E27FC236}">
                  <a16:creationId xmlns:a16="http://schemas.microsoft.com/office/drawing/2014/main" id="{351D5619-A87A-472A-8651-72EE47F6F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2702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3" name="Hexagon 212">
              <a:extLst>
                <a:ext uri="{FF2B5EF4-FFF2-40B4-BE49-F238E27FC236}">
                  <a16:creationId xmlns:a16="http://schemas.microsoft.com/office/drawing/2014/main" id="{DECB6D28-D7FD-449C-9B8D-4C8128C9E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3638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5" name="Hexagon 214">
              <a:extLst>
                <a:ext uri="{FF2B5EF4-FFF2-40B4-BE49-F238E27FC236}">
                  <a16:creationId xmlns:a16="http://schemas.microsoft.com/office/drawing/2014/main" id="{E3C71865-26C3-4B58-8203-B789F24EE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989" y="410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7" name="Hexagon 216">
              <a:extLst>
                <a:ext uri="{FF2B5EF4-FFF2-40B4-BE49-F238E27FC236}">
                  <a16:creationId xmlns:a16="http://schemas.microsoft.com/office/drawing/2014/main" id="{EAEAED34-8F0F-412E-B69A-761747365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3638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8" name="Hexagon 217">
              <a:extLst>
                <a:ext uri="{FF2B5EF4-FFF2-40B4-BE49-F238E27FC236}">
                  <a16:creationId xmlns:a16="http://schemas.microsoft.com/office/drawing/2014/main" id="{23CCD2CB-B2DD-45F1-ABDE-296D4823A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410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19" name="Hexagon 218">
              <a:extLst>
                <a:ext uri="{FF2B5EF4-FFF2-40B4-BE49-F238E27FC236}">
                  <a16:creationId xmlns:a16="http://schemas.microsoft.com/office/drawing/2014/main" id="{3E18DD6F-E512-4F74-A4F5-F0A27C33D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3170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0" name="Hexagon 219">
              <a:extLst>
                <a:ext uri="{FF2B5EF4-FFF2-40B4-BE49-F238E27FC236}">
                  <a16:creationId xmlns:a16="http://schemas.microsoft.com/office/drawing/2014/main" id="{6D9A5DBF-526B-4A2E-884D-8FD4328FC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100" y="176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1" name="Hexagon 220">
              <a:extLst>
                <a:ext uri="{FF2B5EF4-FFF2-40B4-BE49-F238E27FC236}">
                  <a16:creationId xmlns:a16="http://schemas.microsoft.com/office/drawing/2014/main" id="{53CD139C-7F68-45DE-B7D6-1B0812CC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211" y="2234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22" name="Hexagon 221">
              <a:extLst>
                <a:ext uri="{FF2B5EF4-FFF2-40B4-BE49-F238E27FC236}">
                  <a16:creationId xmlns:a16="http://schemas.microsoft.com/office/drawing/2014/main" id="{E08E6DEF-4DF2-48B4-B2A3-A7A712843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78" y="176622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4C7CCB7-D430-46EB-9AD5-781FAF1962AB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962015" y="4491308"/>
              <a:ext cx="342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8E48F7C-F06A-4C4A-A5EC-82AEF0BF91BD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130240" y="3563421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6A88604-BFBB-42CA-9246-EF2C26B934DC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155753" y="5413634"/>
              <a:ext cx="324000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B76AE98-D553-4E5D-8562-60E6BF2D05E6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218781" y="2616836"/>
              <a:ext cx="342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655DDC4-FC0C-4151-8B88-8E8D5C5C9137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097464" y="4058961"/>
              <a:ext cx="1656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F3FB1F-9E84-4113-A170-751E6C74E852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508738" y="3125039"/>
              <a:ext cx="2088000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88" name="Table 39">
            <a:extLst>
              <a:ext uri="{FF2B5EF4-FFF2-40B4-BE49-F238E27FC236}">
                <a16:creationId xmlns:a16="http://schemas.microsoft.com/office/drawing/2014/main" id="{C8A5DD45-E172-45BF-B559-DF579D33B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79013"/>
              </p:ext>
            </p:extLst>
          </p:nvPr>
        </p:nvGraphicFramePr>
        <p:xfrm>
          <a:off x="1750373" y="877398"/>
          <a:ext cx="9720000" cy="56192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14192383"/>
                    </a:ext>
                  </a:extLst>
                </a:gridCol>
              </a:tblGrid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  <a:tr h="187307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21697"/>
                  </a:ext>
                </a:extLst>
              </a:tr>
            </a:tbl>
          </a:graphicData>
        </a:graphic>
      </p:graphicFrame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F5D706F-F4B2-45E9-AB84-20F5D6929327}"/>
              </a:ext>
            </a:extLst>
          </p:cNvPr>
          <p:cNvGrpSpPr/>
          <p:nvPr/>
        </p:nvGrpSpPr>
        <p:grpSpPr>
          <a:xfrm>
            <a:off x="4304638" y="2885998"/>
            <a:ext cx="2520000" cy="2520000"/>
            <a:chOff x="4510048" y="1193211"/>
            <a:chExt cx="2520000" cy="2520000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7CFD9F5-4A08-4E43-8C75-20666C51D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2003" y="2276775"/>
              <a:ext cx="360000" cy="36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33BEE50-369B-480A-8583-075797B56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2003" y="1739712"/>
              <a:ext cx="1440000" cy="144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579C98B2-0DAC-41F6-A687-FF7733BCE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48" y="1193211"/>
              <a:ext cx="2520000" cy="252000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1C2E591-DBFE-48C4-B964-59BFB788DE4B}"/>
              </a:ext>
            </a:extLst>
          </p:cNvPr>
          <p:cNvGrpSpPr/>
          <p:nvPr/>
        </p:nvGrpSpPr>
        <p:grpSpPr>
          <a:xfrm>
            <a:off x="4294343" y="1953049"/>
            <a:ext cx="2520000" cy="2520000"/>
            <a:chOff x="4510048" y="1193211"/>
            <a:chExt cx="2520000" cy="2520000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492926B-05CE-4096-B2D2-8A1B91E8A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2003" y="2276775"/>
              <a:ext cx="360000" cy="360000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41245AE-6B33-4090-9D34-DB9175AEA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2003" y="1739712"/>
              <a:ext cx="1440000" cy="1440000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FA1C09-C226-4C91-8F48-C4AC22C27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48" y="1193211"/>
              <a:ext cx="2520000" cy="2520000"/>
            </a:xfrm>
            <a:prstGeom prst="ellipse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5017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95D6C80-A024-4AB1-AC32-1ED0EDFEC6BF}"/>
              </a:ext>
            </a:extLst>
          </p:cNvPr>
          <p:cNvGrpSpPr/>
          <p:nvPr/>
        </p:nvGrpSpPr>
        <p:grpSpPr>
          <a:xfrm>
            <a:off x="1100389" y="148594"/>
            <a:ext cx="9991221" cy="6560811"/>
            <a:chOff x="814503" y="29022"/>
            <a:chExt cx="9991221" cy="6560811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5FD258E-8DC9-4AB2-8692-93A8AF32A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3747BA7-A629-4DA4-8952-0F5FE898A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D72C64-4955-49F0-A115-B518B6E19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6C79B71-4D80-4050-A7A3-AE547B203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CAD16D-465A-4B49-AD0C-863CFBBF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6B663C9-05C3-46ED-A0D0-BFBE7914A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90B943-72CA-4AAD-AA60-99C9E3661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52B1DA1-8114-467E-8EA4-F2BAD8C6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B06107-755A-4F88-8EA5-06813D471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FA9056F-FFB2-4AB9-BAA0-3994FD58F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455EBD4-E8E1-4B72-B4BF-839D6428D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A7E2646-22BC-4449-877A-E1997FED9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DA31062-5880-4B8C-8513-4B130CBC1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022F767-CFFE-4355-9D06-FE0FF638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64E73E0D-29F1-4E79-BB4B-9384305F8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E0396098-8D0D-4243-BCDE-8BF032AA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FDDE338D-A5F3-4314-8C30-E71253A04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B2C58B0D-C2CE-4CA0-83DF-A008AFBE8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781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E6495C6A-1AD0-4C3C-823B-C9C602B85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CFFCC2AE-F223-4AEF-AB6E-D81A9B344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0" name="Hexagon 239">
              <a:extLst>
                <a:ext uri="{FF2B5EF4-FFF2-40B4-BE49-F238E27FC236}">
                  <a16:creationId xmlns:a16="http://schemas.microsoft.com/office/drawing/2014/main" id="{C86AF1AF-78C0-4690-85D8-DFA185497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1" name="Hexagon 240">
              <a:extLst>
                <a:ext uri="{FF2B5EF4-FFF2-40B4-BE49-F238E27FC236}">
                  <a16:creationId xmlns:a16="http://schemas.microsoft.com/office/drawing/2014/main" id="{7BD902F1-92F2-46B8-B5E0-4AA7CB1B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565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2" name="Hexagon 241">
              <a:extLst>
                <a:ext uri="{FF2B5EF4-FFF2-40B4-BE49-F238E27FC236}">
                  <a16:creationId xmlns:a16="http://schemas.microsoft.com/office/drawing/2014/main" id="{091E87D6-A8CF-4F34-A307-46A10A824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4717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3" name="Hexagon 242">
              <a:extLst>
                <a:ext uri="{FF2B5EF4-FFF2-40B4-BE49-F238E27FC236}">
                  <a16:creationId xmlns:a16="http://schemas.microsoft.com/office/drawing/2014/main" id="{A62EF729-CDAA-4207-8195-A46D77DC0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518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4" name="Hexagon 243">
              <a:extLst>
                <a:ext uri="{FF2B5EF4-FFF2-40B4-BE49-F238E27FC236}">
                  <a16:creationId xmlns:a16="http://schemas.microsoft.com/office/drawing/2014/main" id="{0EA232B6-82C2-407E-A592-B740DCC2D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249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5" name="Hexagon 244">
              <a:extLst>
                <a:ext uri="{FF2B5EF4-FFF2-40B4-BE49-F238E27FC236}">
                  <a16:creationId xmlns:a16="http://schemas.microsoft.com/office/drawing/2014/main" id="{89584EC4-4A3F-4DF2-A3EE-9C02FEC58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6" name="Hexagon 245">
              <a:extLst>
                <a:ext uri="{FF2B5EF4-FFF2-40B4-BE49-F238E27FC236}">
                  <a16:creationId xmlns:a16="http://schemas.microsoft.com/office/drawing/2014/main" id="{B5370218-DE73-48C5-AF17-35BE6630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3313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7" name="Hexagon 246">
              <a:extLst>
                <a:ext uri="{FF2B5EF4-FFF2-40B4-BE49-F238E27FC236}">
                  <a16:creationId xmlns:a16="http://schemas.microsoft.com/office/drawing/2014/main" id="{55FAA21C-487A-4AA8-B264-9C20AF561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284583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8ACEDBA6-B6A5-4965-9B52-89EAD7B62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5F971833-EE35-4608-B612-8E2AEE421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8ECE1F5F-55EC-4A73-A580-024C56E5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1" name="Hexagon 250">
              <a:extLst>
                <a:ext uri="{FF2B5EF4-FFF2-40B4-BE49-F238E27FC236}">
                  <a16:creationId xmlns:a16="http://schemas.microsoft.com/office/drawing/2014/main" id="{A50278C0-A72E-4366-B3A7-3CD3B3BB2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3778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2" name="Hexagon 251">
              <a:extLst>
                <a:ext uri="{FF2B5EF4-FFF2-40B4-BE49-F238E27FC236}">
                  <a16:creationId xmlns:a16="http://schemas.microsoft.com/office/drawing/2014/main" id="{59D85EB1-5671-4033-AC3E-0E25F29F2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3" name="Hexagon 252">
              <a:extLst>
                <a:ext uri="{FF2B5EF4-FFF2-40B4-BE49-F238E27FC236}">
                  <a16:creationId xmlns:a16="http://schemas.microsoft.com/office/drawing/2014/main" id="{9A8C0B4C-8139-4276-9466-65A6EC52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0A386735-35C3-4C79-B44E-CDE9F78F3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5" name="Hexagon 254">
              <a:extLst>
                <a:ext uri="{FF2B5EF4-FFF2-40B4-BE49-F238E27FC236}">
                  <a16:creationId xmlns:a16="http://schemas.microsoft.com/office/drawing/2014/main" id="{0130A8D9-652D-4590-8FA4-0C71C5C0C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565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6" name="Hexagon 255">
              <a:extLst>
                <a:ext uri="{FF2B5EF4-FFF2-40B4-BE49-F238E27FC236}">
                  <a16:creationId xmlns:a16="http://schemas.microsoft.com/office/drawing/2014/main" id="{33614373-A0A5-4C21-B183-D12D27278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4714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7" name="Hexagon 256">
              <a:extLst>
                <a:ext uri="{FF2B5EF4-FFF2-40B4-BE49-F238E27FC236}">
                  <a16:creationId xmlns:a16="http://schemas.microsoft.com/office/drawing/2014/main" id="{0BCFF23C-6895-455D-B826-96F5E061C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518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8" name="Hexagon 257">
              <a:extLst>
                <a:ext uri="{FF2B5EF4-FFF2-40B4-BE49-F238E27FC236}">
                  <a16:creationId xmlns:a16="http://schemas.microsoft.com/office/drawing/2014/main" id="{9968E80F-DEE9-4DD8-9FD5-21506A2A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246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9" name="Hexagon 258">
              <a:extLst>
                <a:ext uri="{FF2B5EF4-FFF2-40B4-BE49-F238E27FC236}">
                  <a16:creationId xmlns:a16="http://schemas.microsoft.com/office/drawing/2014/main" id="{4B636814-BFB9-4411-8242-FE6B38383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09E7FF7A-9BCF-4765-A34D-70B699655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3310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82210D0-6FD7-4A38-9BAD-A769388D4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84289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3B8CF7D-1234-484F-A23D-25CEC2205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3" name="Hexagon 262">
              <a:extLst>
                <a:ext uri="{FF2B5EF4-FFF2-40B4-BE49-F238E27FC236}">
                  <a16:creationId xmlns:a16="http://schemas.microsoft.com/office/drawing/2014/main" id="{8EF85312-328D-4DB5-AA98-BCCAC00DB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4" name="Hexagon 263">
              <a:extLst>
                <a:ext uri="{FF2B5EF4-FFF2-40B4-BE49-F238E27FC236}">
                  <a16:creationId xmlns:a16="http://schemas.microsoft.com/office/drawing/2014/main" id="{EE899075-FBE3-42DD-BBBE-6A512C390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5" name="Hexagon 264">
              <a:extLst>
                <a:ext uri="{FF2B5EF4-FFF2-40B4-BE49-F238E27FC236}">
                  <a16:creationId xmlns:a16="http://schemas.microsoft.com/office/drawing/2014/main" id="{E9E358B4-E59C-4060-8168-8A38D76C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6" name="Hexagon 265">
              <a:extLst>
                <a:ext uri="{FF2B5EF4-FFF2-40B4-BE49-F238E27FC236}">
                  <a16:creationId xmlns:a16="http://schemas.microsoft.com/office/drawing/2014/main" id="{E2A0D10F-3D0D-45EA-B3EE-832EF17C3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7" name="Hexagon 266">
              <a:extLst>
                <a:ext uri="{FF2B5EF4-FFF2-40B4-BE49-F238E27FC236}">
                  <a16:creationId xmlns:a16="http://schemas.microsoft.com/office/drawing/2014/main" id="{95C65113-8FEE-4F98-B46E-E06720D30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61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8" name="Hexagon 267">
              <a:extLst>
                <a:ext uri="{FF2B5EF4-FFF2-40B4-BE49-F238E27FC236}">
                  <a16:creationId xmlns:a16="http://schemas.microsoft.com/office/drawing/2014/main" id="{EF616526-DBC3-47D8-986D-19FFD9663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9" name="Hexagon 268">
              <a:extLst>
                <a:ext uri="{FF2B5EF4-FFF2-40B4-BE49-F238E27FC236}">
                  <a16:creationId xmlns:a16="http://schemas.microsoft.com/office/drawing/2014/main" id="{07579C18-3A21-4A15-A430-DB7EE1593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0" name="Hexagon 269">
              <a:extLst>
                <a:ext uri="{FF2B5EF4-FFF2-40B4-BE49-F238E27FC236}">
                  <a16:creationId xmlns:a16="http://schemas.microsoft.com/office/drawing/2014/main" id="{204983BB-E638-4BDB-8F6B-4C4E68ED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1" name="Hexagon 270">
              <a:extLst>
                <a:ext uri="{FF2B5EF4-FFF2-40B4-BE49-F238E27FC236}">
                  <a16:creationId xmlns:a16="http://schemas.microsoft.com/office/drawing/2014/main" id="{13A007A9-56B3-4955-85A7-EE166CBB5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725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2" name="Hexagon 271">
              <a:extLst>
                <a:ext uri="{FF2B5EF4-FFF2-40B4-BE49-F238E27FC236}">
                  <a16:creationId xmlns:a16="http://schemas.microsoft.com/office/drawing/2014/main" id="{1E19A20C-ABAC-4F55-BF18-23C58155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836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3" name="Hexagon 272">
              <a:extLst>
                <a:ext uri="{FF2B5EF4-FFF2-40B4-BE49-F238E27FC236}">
                  <a16:creationId xmlns:a16="http://schemas.microsoft.com/office/drawing/2014/main" id="{CF0D754E-039A-4110-A63E-DED45BD8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50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4" name="Hexagon 273">
              <a:extLst>
                <a:ext uri="{FF2B5EF4-FFF2-40B4-BE49-F238E27FC236}">
                  <a16:creationId xmlns:a16="http://schemas.microsoft.com/office/drawing/2014/main" id="{92E3ACE7-99D4-476C-AE32-7FC39C77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5" name="Hexagon 274">
              <a:extLst>
                <a:ext uri="{FF2B5EF4-FFF2-40B4-BE49-F238E27FC236}">
                  <a16:creationId xmlns:a16="http://schemas.microsoft.com/office/drawing/2014/main" id="{759FA41B-A0FE-42CA-8894-423F93AF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6" name="Hexagon 275">
              <a:extLst>
                <a:ext uri="{FF2B5EF4-FFF2-40B4-BE49-F238E27FC236}">
                  <a16:creationId xmlns:a16="http://schemas.microsoft.com/office/drawing/2014/main" id="{898C6359-3382-443A-AF39-BD04704C1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7" name="Hexagon 276">
              <a:extLst>
                <a:ext uri="{FF2B5EF4-FFF2-40B4-BE49-F238E27FC236}">
                  <a16:creationId xmlns:a16="http://schemas.microsoft.com/office/drawing/2014/main" id="{9D620F1E-52E3-47A7-ABF9-49A4F0939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967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7E7C65D-FC14-4226-A852-9C22B5F00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9" name="Hexagon 278">
              <a:extLst>
                <a:ext uri="{FF2B5EF4-FFF2-40B4-BE49-F238E27FC236}">
                  <a16:creationId xmlns:a16="http://schemas.microsoft.com/office/drawing/2014/main" id="{2E9D237D-A76A-4631-B76D-CD1ECF888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058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0" name="Hexagon 279">
              <a:extLst>
                <a:ext uri="{FF2B5EF4-FFF2-40B4-BE49-F238E27FC236}">
                  <a16:creationId xmlns:a16="http://schemas.microsoft.com/office/drawing/2014/main" id="{66634F15-B108-4F72-912F-89FDED1BD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1903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1" name="Hexagon 280">
              <a:extLst>
                <a:ext uri="{FF2B5EF4-FFF2-40B4-BE49-F238E27FC236}">
                  <a16:creationId xmlns:a16="http://schemas.microsoft.com/office/drawing/2014/main" id="{2C761F27-A38E-429F-8E5E-C9A87D1D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237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2" name="Hexagon 281">
              <a:extLst>
                <a:ext uri="{FF2B5EF4-FFF2-40B4-BE49-F238E27FC236}">
                  <a16:creationId xmlns:a16="http://schemas.microsoft.com/office/drawing/2014/main" id="{77545D8F-B69F-47D1-8FAA-04F0FE40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1435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3" name="Hexagon 282">
              <a:extLst>
                <a:ext uri="{FF2B5EF4-FFF2-40B4-BE49-F238E27FC236}">
                  <a16:creationId xmlns:a16="http://schemas.microsoft.com/office/drawing/2014/main" id="{CE266CBB-C33B-4F51-98BB-9152401A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169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4" name="Hexagon 283">
              <a:extLst>
                <a:ext uri="{FF2B5EF4-FFF2-40B4-BE49-F238E27FC236}">
                  <a16:creationId xmlns:a16="http://schemas.microsoft.com/office/drawing/2014/main" id="{E102EED7-F0CA-450D-81D5-8D539ABAE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280" y="499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5" name="Hexagon 284">
              <a:extLst>
                <a:ext uri="{FF2B5EF4-FFF2-40B4-BE49-F238E27FC236}">
                  <a16:creationId xmlns:a16="http://schemas.microsoft.com/office/drawing/2014/main" id="{877EF3BD-95B3-4B9F-8344-2922B431A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947" y="31959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6" name="Hexagon 285">
              <a:extLst>
                <a:ext uri="{FF2B5EF4-FFF2-40B4-BE49-F238E27FC236}">
                  <a16:creationId xmlns:a16="http://schemas.microsoft.com/office/drawing/2014/main" id="{65D00800-A85F-4D88-A188-6C710E85A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7" name="Hexagon 286">
              <a:extLst>
                <a:ext uri="{FF2B5EF4-FFF2-40B4-BE49-F238E27FC236}">
                  <a16:creationId xmlns:a16="http://schemas.microsoft.com/office/drawing/2014/main" id="{8CF6B962-24AF-4799-986A-E237B25EA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8" name="Hexagon 287">
              <a:extLst>
                <a:ext uri="{FF2B5EF4-FFF2-40B4-BE49-F238E27FC236}">
                  <a16:creationId xmlns:a16="http://schemas.microsoft.com/office/drawing/2014/main" id="{4DAD2140-B825-457B-8FAA-5F24409FD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9" name="Hexagon 288">
              <a:extLst>
                <a:ext uri="{FF2B5EF4-FFF2-40B4-BE49-F238E27FC236}">
                  <a16:creationId xmlns:a16="http://schemas.microsoft.com/office/drawing/2014/main" id="{FB83A795-87C4-42DC-8416-CF40FCAE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965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0" name="Hexagon 289">
              <a:extLst>
                <a:ext uri="{FF2B5EF4-FFF2-40B4-BE49-F238E27FC236}">
                  <a16:creationId xmlns:a16="http://schemas.microsoft.com/office/drawing/2014/main" id="{45BE7CD2-A2F3-4418-AE65-B77AE39DB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1" name="Hexagon 290">
              <a:extLst>
                <a:ext uri="{FF2B5EF4-FFF2-40B4-BE49-F238E27FC236}">
                  <a16:creationId xmlns:a16="http://schemas.microsoft.com/office/drawing/2014/main" id="{94BD16E4-06C3-4FB0-93E2-6E6F44CDC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5502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2" name="Hexagon 291">
              <a:extLst>
                <a:ext uri="{FF2B5EF4-FFF2-40B4-BE49-F238E27FC236}">
                  <a16:creationId xmlns:a16="http://schemas.microsoft.com/office/drawing/2014/main" id="{8B54A37D-FC34-4837-BA93-3EFC5838D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1901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3" name="Hexagon 292">
              <a:extLst>
                <a:ext uri="{FF2B5EF4-FFF2-40B4-BE49-F238E27FC236}">
                  <a16:creationId xmlns:a16="http://schemas.microsoft.com/office/drawing/2014/main" id="{47CE6728-416C-476D-A14E-23C6D92E2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236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4" name="Hexagon 293">
              <a:extLst>
                <a:ext uri="{FF2B5EF4-FFF2-40B4-BE49-F238E27FC236}">
                  <a16:creationId xmlns:a16="http://schemas.microsoft.com/office/drawing/2014/main" id="{98F03BCD-671C-4CA8-8A6F-F809B1FB0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1433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5" name="Hexagon 294">
              <a:extLst>
                <a:ext uri="{FF2B5EF4-FFF2-40B4-BE49-F238E27FC236}">
                  <a16:creationId xmlns:a16="http://schemas.microsoft.com/office/drawing/2014/main" id="{DD228519-0323-4740-9A09-65FBDC810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13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6" name="Hexagon 295">
              <a:extLst>
                <a:ext uri="{FF2B5EF4-FFF2-40B4-BE49-F238E27FC236}">
                  <a16:creationId xmlns:a16="http://schemas.microsoft.com/office/drawing/2014/main" id="{23B2C5A5-DCA0-49E9-90FD-90E16EAC3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5724" y="497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7" name="Hexagon 296">
              <a:extLst>
                <a:ext uri="{FF2B5EF4-FFF2-40B4-BE49-F238E27FC236}">
                  <a16:creationId xmlns:a16="http://schemas.microsoft.com/office/drawing/2014/main" id="{B77F50A4-8BB8-4855-9CE4-DDCCE13B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5391" y="29022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82903"/>
              </p:ext>
            </p:extLst>
          </p:nvPr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37A69FA4-E9FB-4611-BDCA-5F356FDCF2A1}"/>
              </a:ext>
            </a:extLst>
          </p:cNvPr>
          <p:cNvSpPr txBox="1"/>
          <p:nvPr/>
        </p:nvSpPr>
        <p:spPr>
          <a:xfrm>
            <a:off x="0" y="0"/>
            <a:ext cx="10787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well-defined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36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1: 30°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120°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36070" cy="646331"/>
              </a:xfrm>
              <a:prstGeom prst="rect">
                <a:avLst/>
              </a:prstGeom>
              <a:blipFill>
                <a:blip r:embed="rId2"/>
                <a:stretch>
                  <a:fillRect l="-2395" t="-5660" r="-59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4719FFF-A98B-4387-BF54-74407D86A70B}"/>
              </a:ext>
            </a:extLst>
          </p:cNvPr>
          <p:cNvGrpSpPr/>
          <p:nvPr/>
        </p:nvGrpSpPr>
        <p:grpSpPr>
          <a:xfrm>
            <a:off x="2989834" y="3678492"/>
            <a:ext cx="4762070" cy="3247952"/>
            <a:chOff x="2989834" y="3678492"/>
            <a:chExt cx="4762070" cy="3247952"/>
          </a:xfrm>
        </p:grpSpPr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1EF1686-1DA9-4056-9674-79EA05F1F789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48" y="3886719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7318C8A-3073-466B-A11D-9B05020C9BE4}"/>
                </a:ext>
              </a:extLst>
            </p:cNvPr>
            <p:cNvCxnSpPr>
              <a:cxnSpLocks/>
            </p:cNvCxnSpPr>
            <p:nvPr/>
          </p:nvCxnSpPr>
          <p:spPr>
            <a:xfrm>
              <a:off x="4060882" y="3903481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51E0AE7-F9BA-4FC8-99DD-8C958694576A}"/>
                </a:ext>
              </a:extLst>
            </p:cNvPr>
            <p:cNvCxnSpPr>
              <a:cxnSpLocks/>
            </p:cNvCxnSpPr>
            <p:nvPr/>
          </p:nvCxnSpPr>
          <p:spPr>
            <a:xfrm>
              <a:off x="2989834" y="3903481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537AF55-C828-4725-8F46-D061636CCA64}"/>
                </a:ext>
              </a:extLst>
            </p:cNvPr>
            <p:cNvCxnSpPr>
              <a:cxnSpLocks/>
            </p:cNvCxnSpPr>
            <p:nvPr/>
          </p:nvCxnSpPr>
          <p:spPr>
            <a:xfrm>
              <a:off x="5147727" y="3903481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7EEA5AD-F7E0-4D86-A5D4-7A75107C3B16}"/>
                </a:ext>
              </a:extLst>
            </p:cNvPr>
            <p:cNvCxnSpPr>
              <a:cxnSpLocks/>
            </p:cNvCxnSpPr>
            <p:nvPr/>
          </p:nvCxnSpPr>
          <p:spPr>
            <a:xfrm>
              <a:off x="4605953" y="3903481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E89A5D-0711-441A-A829-A3CF77461599}"/>
                </a:ext>
              </a:extLst>
            </p:cNvPr>
            <p:cNvCxnSpPr>
              <a:cxnSpLocks/>
            </p:cNvCxnSpPr>
            <p:nvPr/>
          </p:nvCxnSpPr>
          <p:spPr>
            <a:xfrm>
              <a:off x="3527727" y="3903481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F121BFD-8893-4944-A4E3-EF15BE808D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563" y="5056719"/>
              <a:ext cx="324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674213C-EF6D-4208-AF6F-F6805A015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229" y="5779799"/>
              <a:ext cx="3240000" cy="0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C27DFD-8F1F-440F-B6EA-673FC5343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0554" y="6471000"/>
              <a:ext cx="324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1CD47C2-41EF-420E-81C5-11C6026D4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0134" y="4373469"/>
              <a:ext cx="3240000" cy="0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ECD777B-CDE5-4BE5-9EB9-1F16C2CC019B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283663" y="5769000"/>
              <a:ext cx="280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951DC2E6-9721-4950-8B17-98438593DB53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878128" y="5069936"/>
              <a:ext cx="28080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2CA7D37-198E-4294-BB70-9199177A97D6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509298" y="4471719"/>
              <a:ext cx="2340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AA30455-77B7-4DFF-95DA-DAC6C31B9515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5559895" y="6246420"/>
              <a:ext cx="18720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B50EDF1-51B4-4BA1-9B1F-8B34FACDFD4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197434" y="4132209"/>
              <a:ext cx="9360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7FFB9D8-55B9-4892-BF2D-8E3F4164B3B5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7283904" y="6593873"/>
              <a:ext cx="46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F59F875-DABC-4BE6-BF91-CB9CFC3A18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79834" y="5298492"/>
              <a:ext cx="3240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F399C67-9F59-4955-B8F8-E95AB1683DF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59834" y="5301429"/>
              <a:ext cx="3240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4BF01FE-DBED-4E08-BF87-50367723ECC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339058" y="5304366"/>
              <a:ext cx="3240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BAD49140-0049-4519-81E1-C19188CD99A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419281" y="5306444"/>
              <a:ext cx="32400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70256E6-0327-4365-94CF-FEC3E1BD8B6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17727" y="5304364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B34821D-52F3-4F58-B2B4-A6097C79C39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95953" y="5298492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B36A340-90F7-4562-9AD9-99479E1FFC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85229" y="5306443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E64D0B-E84F-423C-9A55-34E2C850DA39}"/>
                </a:ext>
              </a:extLst>
            </p:cNvPr>
            <p:cNvCxnSpPr>
              <a:cxnSpLocks/>
            </p:cNvCxnSpPr>
            <p:nvPr/>
          </p:nvCxnSpPr>
          <p:spPr>
            <a:xfrm>
              <a:off x="6225954" y="3903481"/>
              <a:ext cx="0" cy="280800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7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787C60B-9B38-4AA2-AE0B-35F1E6CADDCC}"/>
              </a:ext>
            </a:extLst>
          </p:cNvPr>
          <p:cNvGrpSpPr/>
          <p:nvPr/>
        </p:nvGrpSpPr>
        <p:grpSpPr>
          <a:xfrm>
            <a:off x="1100389" y="153616"/>
            <a:ext cx="9991221" cy="6584356"/>
            <a:chOff x="1100389" y="153616"/>
            <a:chExt cx="9991221" cy="6584356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5FD258E-8DC9-4AB2-8692-93A8AF32A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3747BA7-A629-4DA4-8952-0F5FE898A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D72C64-4955-49F0-A115-B518B6E19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6C79B71-4D80-4050-A7A3-AE547B203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CAD16D-465A-4B49-AD0C-863CFBBFF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B6B663C9-05C3-46ED-A0D0-BFBE7914A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90B943-72CA-4AAD-AA60-99C9E3661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961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52B1DA1-8114-467E-8EA4-F2BAD8C6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34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B06107-755A-4F88-8EA5-06813D471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FA9056F-FFB2-4AB9-BAA0-3994FD58F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455EBD4-E8E1-4B72-B4BF-839D6428D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A7E2646-22BC-4449-877A-E1997FED9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DA31062-5880-4B8C-8513-4B130CBC1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022F767-CFFE-4355-9D06-FE0FF638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64E73E0D-29F1-4E79-BB4B-9384305F8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E0396098-8D0D-4243-BCDE-8BF032AA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FDDE338D-A5F3-4314-8C30-E71253A04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B2C58B0D-C2CE-4CA0-83DF-A008AFBE8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4367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E6495C6A-1AD0-4C3C-823B-C9C602B85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CFFCC2AE-F223-4AEF-AB6E-D81A9B344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0" name="Hexagon 239">
              <a:extLst>
                <a:ext uri="{FF2B5EF4-FFF2-40B4-BE49-F238E27FC236}">
                  <a16:creationId xmlns:a16="http://schemas.microsoft.com/office/drawing/2014/main" id="{C86AF1AF-78C0-4690-85D8-DFA185497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056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1" name="Hexagon 240">
              <a:extLst>
                <a:ext uri="{FF2B5EF4-FFF2-40B4-BE49-F238E27FC236}">
                  <a16:creationId xmlns:a16="http://schemas.microsoft.com/office/drawing/2014/main" id="{7BD902F1-92F2-46B8-B5E0-4AA7CB1BC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0278" y="156553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2" name="Hexagon 241">
              <a:extLst>
                <a:ext uri="{FF2B5EF4-FFF2-40B4-BE49-F238E27FC236}">
                  <a16:creationId xmlns:a16="http://schemas.microsoft.com/office/drawing/2014/main" id="{091E87D6-A8CF-4F34-A307-46A10A824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5303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3" name="Hexagon 242">
              <a:extLst>
                <a:ext uri="{FF2B5EF4-FFF2-40B4-BE49-F238E27FC236}">
                  <a16:creationId xmlns:a16="http://schemas.microsoft.com/office/drawing/2014/main" id="{A62EF729-CDAA-4207-8195-A46D77DC0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577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4" name="Hexagon 243">
              <a:extLst>
                <a:ext uri="{FF2B5EF4-FFF2-40B4-BE49-F238E27FC236}">
                  <a16:creationId xmlns:a16="http://schemas.microsoft.com/office/drawing/2014/main" id="{0EA232B6-82C2-407E-A592-B740DCC2D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4835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5" name="Hexagon 244">
              <a:extLst>
                <a:ext uri="{FF2B5EF4-FFF2-40B4-BE49-F238E27FC236}">
                  <a16:creationId xmlns:a16="http://schemas.microsoft.com/office/drawing/2014/main" id="{89584EC4-4A3F-4DF2-A3EE-9C02FEC58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6" name="Hexagon 245">
              <a:extLst>
                <a:ext uri="{FF2B5EF4-FFF2-40B4-BE49-F238E27FC236}">
                  <a16:creationId xmlns:a16="http://schemas.microsoft.com/office/drawing/2014/main" id="{B5370218-DE73-48C5-AF17-35BE6630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3899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7" name="Hexagon 246">
              <a:extLst>
                <a:ext uri="{FF2B5EF4-FFF2-40B4-BE49-F238E27FC236}">
                  <a16:creationId xmlns:a16="http://schemas.microsoft.com/office/drawing/2014/main" id="{55FAA21C-487A-4AA8-B264-9C20AF561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3431945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8ACEDBA6-B6A5-4965-9B52-89EAD7B62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5F971833-EE35-4608-B612-8E2AEE421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8ECE1F5F-55EC-4A73-A580-024C56E5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1" name="Hexagon 250">
              <a:extLst>
                <a:ext uri="{FF2B5EF4-FFF2-40B4-BE49-F238E27FC236}">
                  <a16:creationId xmlns:a16="http://schemas.microsoft.com/office/drawing/2014/main" id="{A50278C0-A72E-4366-B3A7-3CD3B3BB2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4365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2" name="Hexagon 251">
              <a:extLst>
                <a:ext uri="{FF2B5EF4-FFF2-40B4-BE49-F238E27FC236}">
                  <a16:creationId xmlns:a16="http://schemas.microsoft.com/office/drawing/2014/main" id="{59D85EB1-5671-4033-AC3E-0E25F29F2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3" name="Hexagon 252">
              <a:extLst>
                <a:ext uri="{FF2B5EF4-FFF2-40B4-BE49-F238E27FC236}">
                  <a16:creationId xmlns:a16="http://schemas.microsoft.com/office/drawing/2014/main" id="{9A8C0B4C-8139-4276-9466-65A6EC52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0A386735-35C3-4C79-B44E-CDE9F78F3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0500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5" name="Hexagon 254">
              <a:extLst>
                <a:ext uri="{FF2B5EF4-FFF2-40B4-BE49-F238E27FC236}">
                  <a16:creationId xmlns:a16="http://schemas.microsoft.com/office/drawing/2014/main" id="{0130A8D9-652D-4590-8FA4-0C71C5C0C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0722" y="153616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6" name="Hexagon 255">
              <a:extLst>
                <a:ext uri="{FF2B5EF4-FFF2-40B4-BE49-F238E27FC236}">
                  <a16:creationId xmlns:a16="http://schemas.microsoft.com/office/drawing/2014/main" id="{33614373-A0A5-4C21-B183-D12D27278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5301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7" name="Hexagon 256">
              <a:extLst>
                <a:ext uri="{FF2B5EF4-FFF2-40B4-BE49-F238E27FC236}">
                  <a16:creationId xmlns:a16="http://schemas.microsoft.com/office/drawing/2014/main" id="{0BCFF23C-6895-455D-B826-96F5E061C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576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8" name="Hexagon 257">
              <a:extLst>
                <a:ext uri="{FF2B5EF4-FFF2-40B4-BE49-F238E27FC236}">
                  <a16:creationId xmlns:a16="http://schemas.microsoft.com/office/drawing/2014/main" id="{9968E80F-DEE9-4DD8-9FD5-21506A2A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4833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59" name="Hexagon 258">
              <a:extLst>
                <a:ext uri="{FF2B5EF4-FFF2-40B4-BE49-F238E27FC236}">
                  <a16:creationId xmlns:a16="http://schemas.microsoft.com/office/drawing/2014/main" id="{4B636814-BFB9-4411-8242-FE6B38383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09E7FF7A-9BCF-4765-A34D-70B699655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3897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82210D0-6FD7-4A38-9BAD-A769388D4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3429008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3B8CF7D-1234-484F-A23D-25CEC2205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3" name="Hexagon 262">
              <a:extLst>
                <a:ext uri="{FF2B5EF4-FFF2-40B4-BE49-F238E27FC236}">
                  <a16:creationId xmlns:a16="http://schemas.microsoft.com/office/drawing/2014/main" id="{8EF85312-328D-4DB5-AA98-BCCAC00DB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4" name="Hexagon 263">
              <a:extLst>
                <a:ext uri="{FF2B5EF4-FFF2-40B4-BE49-F238E27FC236}">
                  <a16:creationId xmlns:a16="http://schemas.microsoft.com/office/drawing/2014/main" id="{EE899075-FBE3-42DD-BBBE-6A512C390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5" name="Hexagon 264">
              <a:extLst>
                <a:ext uri="{FF2B5EF4-FFF2-40B4-BE49-F238E27FC236}">
                  <a16:creationId xmlns:a16="http://schemas.microsoft.com/office/drawing/2014/main" id="{E9E358B4-E59C-4060-8168-8A38D76C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6" name="Hexagon 265">
              <a:extLst>
                <a:ext uri="{FF2B5EF4-FFF2-40B4-BE49-F238E27FC236}">
                  <a16:creationId xmlns:a16="http://schemas.microsoft.com/office/drawing/2014/main" id="{E2A0D10F-3D0D-45EA-B3EE-832EF17C3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7" name="Hexagon 266">
              <a:extLst>
                <a:ext uri="{FF2B5EF4-FFF2-40B4-BE49-F238E27FC236}">
                  <a16:creationId xmlns:a16="http://schemas.microsoft.com/office/drawing/2014/main" id="{95C65113-8FEE-4F98-B46E-E06720D30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0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8" name="Hexagon 267">
              <a:extLst>
                <a:ext uri="{FF2B5EF4-FFF2-40B4-BE49-F238E27FC236}">
                  <a16:creationId xmlns:a16="http://schemas.microsoft.com/office/drawing/2014/main" id="{EF616526-DBC3-47D8-986D-19FFD9663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69" name="Hexagon 268">
              <a:extLst>
                <a:ext uri="{FF2B5EF4-FFF2-40B4-BE49-F238E27FC236}">
                  <a16:creationId xmlns:a16="http://schemas.microsoft.com/office/drawing/2014/main" id="{07579C18-3A21-4A15-A430-DB7EE1593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0" name="Hexagon 269">
              <a:extLst>
                <a:ext uri="{FF2B5EF4-FFF2-40B4-BE49-F238E27FC236}">
                  <a16:creationId xmlns:a16="http://schemas.microsoft.com/office/drawing/2014/main" id="{204983BB-E638-4BDB-8F6B-4C4E68ED5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1" name="Hexagon 270">
              <a:extLst>
                <a:ext uri="{FF2B5EF4-FFF2-40B4-BE49-F238E27FC236}">
                  <a16:creationId xmlns:a16="http://schemas.microsoft.com/office/drawing/2014/main" id="{13A007A9-56B3-4955-85A7-EE166CBB5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0611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2" name="Hexagon 271">
              <a:extLst>
                <a:ext uri="{FF2B5EF4-FFF2-40B4-BE49-F238E27FC236}">
                  <a16:creationId xmlns:a16="http://schemas.microsoft.com/office/drawing/2014/main" id="{1E19A20C-ABAC-4F55-BF18-23C58155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722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3" name="Hexagon 272">
              <a:extLst>
                <a:ext uri="{FF2B5EF4-FFF2-40B4-BE49-F238E27FC236}">
                  <a16:creationId xmlns:a16="http://schemas.microsoft.com/office/drawing/2014/main" id="{CF0D754E-039A-4110-A63E-DED45BD8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8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4" name="Hexagon 273">
              <a:extLst>
                <a:ext uri="{FF2B5EF4-FFF2-40B4-BE49-F238E27FC236}">
                  <a16:creationId xmlns:a16="http://schemas.microsoft.com/office/drawing/2014/main" id="{92E3ACE7-99D4-476C-AE32-7FC39C77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5" name="Hexagon 274">
              <a:extLst>
                <a:ext uri="{FF2B5EF4-FFF2-40B4-BE49-F238E27FC236}">
                  <a16:creationId xmlns:a16="http://schemas.microsoft.com/office/drawing/2014/main" id="{759FA41B-A0FE-42CA-8894-423F93AF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6" name="Hexagon 275">
              <a:extLst>
                <a:ext uri="{FF2B5EF4-FFF2-40B4-BE49-F238E27FC236}">
                  <a16:creationId xmlns:a16="http://schemas.microsoft.com/office/drawing/2014/main" id="{898C6359-3382-443A-AF39-BD04704C1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7" name="Hexagon 276">
              <a:extLst>
                <a:ext uri="{FF2B5EF4-FFF2-40B4-BE49-F238E27FC236}">
                  <a16:creationId xmlns:a16="http://schemas.microsoft.com/office/drawing/2014/main" id="{9D620F1E-52E3-47A7-ABF9-49A4F0939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1554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7E7C65D-FC14-4226-A852-9C22B5F00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79" name="Hexagon 278">
              <a:extLst>
                <a:ext uri="{FF2B5EF4-FFF2-40B4-BE49-F238E27FC236}">
                  <a16:creationId xmlns:a16="http://schemas.microsoft.com/office/drawing/2014/main" id="{2E9D237D-A76A-4631-B76D-CD1ECF888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944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0" name="Hexagon 279">
              <a:extLst>
                <a:ext uri="{FF2B5EF4-FFF2-40B4-BE49-F238E27FC236}">
                  <a16:creationId xmlns:a16="http://schemas.microsoft.com/office/drawing/2014/main" id="{66634F15-B108-4F72-912F-89FDED1BD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2490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1" name="Hexagon 280">
              <a:extLst>
                <a:ext uri="{FF2B5EF4-FFF2-40B4-BE49-F238E27FC236}">
                  <a16:creationId xmlns:a16="http://schemas.microsoft.com/office/drawing/2014/main" id="{2C761F27-A38E-429F-8E5E-C9A87D1D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95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2" name="Hexagon 281">
              <a:extLst>
                <a:ext uri="{FF2B5EF4-FFF2-40B4-BE49-F238E27FC236}">
                  <a16:creationId xmlns:a16="http://schemas.microsoft.com/office/drawing/2014/main" id="{77545D8F-B69F-47D1-8FAA-04F0FE40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2022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3" name="Hexagon 282">
              <a:extLst>
                <a:ext uri="{FF2B5EF4-FFF2-40B4-BE49-F238E27FC236}">
                  <a16:creationId xmlns:a16="http://schemas.microsoft.com/office/drawing/2014/main" id="{CE266CBB-C33B-4F51-98BB-9152401A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1055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4" name="Hexagon 283">
              <a:extLst>
                <a:ext uri="{FF2B5EF4-FFF2-40B4-BE49-F238E27FC236}">
                  <a16:creationId xmlns:a16="http://schemas.microsoft.com/office/drawing/2014/main" id="{E102EED7-F0CA-450D-81D5-8D539ABAE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166" y="1086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5" name="Hexagon 284">
              <a:extLst>
                <a:ext uri="{FF2B5EF4-FFF2-40B4-BE49-F238E27FC236}">
                  <a16:creationId xmlns:a16="http://schemas.microsoft.com/office/drawing/2014/main" id="{877EF3BD-95B3-4B9F-8344-2922B431A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833" y="618071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6" name="Hexagon 285">
              <a:extLst>
                <a:ext uri="{FF2B5EF4-FFF2-40B4-BE49-F238E27FC236}">
                  <a16:creationId xmlns:a16="http://schemas.microsoft.com/office/drawing/2014/main" id="{65D00800-A85F-4D88-A188-6C710E85A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7" name="Hexagon 286">
              <a:extLst>
                <a:ext uri="{FF2B5EF4-FFF2-40B4-BE49-F238E27FC236}">
                  <a16:creationId xmlns:a16="http://schemas.microsoft.com/office/drawing/2014/main" id="{8CF6B962-24AF-4799-986A-E237B25EA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8" name="Hexagon 287">
              <a:extLst>
                <a:ext uri="{FF2B5EF4-FFF2-40B4-BE49-F238E27FC236}">
                  <a16:creationId xmlns:a16="http://schemas.microsoft.com/office/drawing/2014/main" id="{4DAD2140-B825-457B-8FAA-5F24409FD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89" name="Hexagon 288">
              <a:extLst>
                <a:ext uri="{FF2B5EF4-FFF2-40B4-BE49-F238E27FC236}">
                  <a16:creationId xmlns:a16="http://schemas.microsoft.com/office/drawing/2014/main" id="{FB83A795-87C4-42DC-8416-CF40FCAE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1551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0" name="Hexagon 289">
              <a:extLst>
                <a:ext uri="{FF2B5EF4-FFF2-40B4-BE49-F238E27FC236}">
                  <a16:creationId xmlns:a16="http://schemas.microsoft.com/office/drawing/2014/main" id="{45BE7CD2-A2F3-4418-AE65-B77AE39DB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1" name="Hexagon 290">
              <a:extLst>
                <a:ext uri="{FF2B5EF4-FFF2-40B4-BE49-F238E27FC236}">
                  <a16:creationId xmlns:a16="http://schemas.microsoft.com/office/drawing/2014/main" id="{94BD16E4-06C3-4FB0-93E2-6E6F44CDC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1388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2" name="Hexagon 291">
              <a:extLst>
                <a:ext uri="{FF2B5EF4-FFF2-40B4-BE49-F238E27FC236}">
                  <a16:creationId xmlns:a16="http://schemas.microsoft.com/office/drawing/2014/main" id="{8B54A37D-FC34-4837-BA93-3EFC5838D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2487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3" name="Hexagon 292">
              <a:extLst>
                <a:ext uri="{FF2B5EF4-FFF2-40B4-BE49-F238E27FC236}">
                  <a16:creationId xmlns:a16="http://schemas.microsoft.com/office/drawing/2014/main" id="{47CE6728-416C-476D-A14E-23C6D92E2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95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4" name="Hexagon 293">
              <a:extLst>
                <a:ext uri="{FF2B5EF4-FFF2-40B4-BE49-F238E27FC236}">
                  <a16:creationId xmlns:a16="http://schemas.microsoft.com/office/drawing/2014/main" id="{98F03BCD-671C-4CA8-8A6F-F809B1FB0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2019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5" name="Hexagon 294">
              <a:extLst>
                <a:ext uri="{FF2B5EF4-FFF2-40B4-BE49-F238E27FC236}">
                  <a16:creationId xmlns:a16="http://schemas.microsoft.com/office/drawing/2014/main" id="{DD228519-0323-4740-9A09-65FBDC810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1499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6" name="Hexagon 295">
              <a:extLst>
                <a:ext uri="{FF2B5EF4-FFF2-40B4-BE49-F238E27FC236}">
                  <a16:creationId xmlns:a16="http://schemas.microsoft.com/office/drawing/2014/main" id="{23B2C5A5-DCA0-49E9-90FD-90E16EAC3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1610" y="1083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297" name="Hexagon 296">
              <a:extLst>
                <a:ext uri="{FF2B5EF4-FFF2-40B4-BE49-F238E27FC236}">
                  <a16:creationId xmlns:a16="http://schemas.microsoft.com/office/drawing/2014/main" id="{B77F50A4-8BB8-4855-9CE4-DDCCE13B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277" y="615134"/>
              <a:ext cx="1080000" cy="936000"/>
            </a:xfrm>
            <a:prstGeom prst="hexagon">
              <a:avLst>
                <a:gd name="adj" fmla="val 28993"/>
                <a:gd name="vf" fmla="val 115470"/>
              </a:avLst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394EDC-9979-45DB-9DCE-0DF60EBBE742}"/>
                </a:ext>
              </a:extLst>
            </p:cNvPr>
            <p:cNvCxnSpPr>
              <a:cxnSpLocks/>
            </p:cNvCxnSpPr>
            <p:nvPr/>
          </p:nvCxnSpPr>
          <p:spPr>
            <a:xfrm rot="-3600000" flipH="1">
              <a:off x="965389" y="6467972"/>
              <a:ext cx="5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9" name="Table 39">
            <a:extLst>
              <a:ext uri="{FF2B5EF4-FFF2-40B4-BE49-F238E27FC236}">
                <a16:creationId xmlns:a16="http://schemas.microsoft.com/office/drawing/2014/main" id="{92AFAB73-E7AC-43F8-B8B9-6F4F017CEEBC}"/>
              </a:ext>
            </a:extLst>
          </p:cNvPr>
          <p:cNvGraphicFramePr>
            <a:graphicFrameLocks noGrp="1"/>
          </p:cNvGraphicFramePr>
          <p:nvPr/>
        </p:nvGraphicFramePr>
        <p:xfrm>
          <a:off x="1101055" y="1090468"/>
          <a:ext cx="9720000" cy="56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83478265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8256561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36470481"/>
                    </a:ext>
                  </a:extLst>
                </a:gridCol>
              </a:tblGrid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5981"/>
                  </a:ext>
                </a:extLst>
              </a:tr>
              <a:tr h="280800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6284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37A69FA4-E9FB-4611-BDCA-5F356FDCF2A1}"/>
              </a:ext>
            </a:extLst>
          </p:cNvPr>
          <p:cNvSpPr txBox="1"/>
          <p:nvPr/>
        </p:nvSpPr>
        <p:spPr>
          <a:xfrm>
            <a:off x="0" y="0"/>
            <a:ext cx="1041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r>
              <a:rPr lang="de-DE" sz="3200" baseline="30000" dirty="0"/>
              <a:t>st</a:t>
            </a:r>
            <a:r>
              <a:rPr lang="de-DE" sz="3200" dirty="0"/>
              <a:t>-nearest neighbour axes with undefined lower left hexagon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/>
              <p:nvPr/>
            </p:nvSpPr>
            <p:spPr>
              <a:xfrm>
                <a:off x="0" y="498777"/>
                <a:ext cx="2036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Axis</a:t>
                </a:r>
                <a:r>
                  <a:rPr lang="de-DE" dirty="0"/>
                  <a:t> 1: 30°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</a:rPr>
                  <a:t>Bins</a:t>
                </a:r>
                <a:r>
                  <a:rPr lang="de-DE" dirty="0"/>
                  <a:t>: 120°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-axis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FB3EE5-DA94-4079-B69B-9BF72C45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777"/>
                <a:ext cx="2036070" cy="646331"/>
              </a:xfrm>
              <a:prstGeom prst="rect">
                <a:avLst/>
              </a:prstGeom>
              <a:blipFill>
                <a:blip r:embed="rId2"/>
                <a:stretch>
                  <a:fillRect l="-2395" t="-5660" r="-59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0D4147A-88EC-48A2-B5AF-1C2343E62394}"/>
              </a:ext>
            </a:extLst>
          </p:cNvPr>
          <p:cNvGrpSpPr/>
          <p:nvPr/>
        </p:nvGrpSpPr>
        <p:grpSpPr>
          <a:xfrm>
            <a:off x="2733339" y="3691048"/>
            <a:ext cx="4652916" cy="3247952"/>
            <a:chOff x="2733339" y="3691048"/>
            <a:chExt cx="4652916" cy="3247952"/>
          </a:xfrm>
        </p:grpSpPr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1EF1686-1DA9-4056-9674-79EA05F1F789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53" y="3899275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7318C8A-3073-466B-A11D-9B05020C9BE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387" y="3916037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51E0AE7-F9BA-4FC8-99DD-8C958694576A}"/>
                </a:ext>
              </a:extLst>
            </p:cNvPr>
            <p:cNvCxnSpPr>
              <a:cxnSpLocks/>
            </p:cNvCxnSpPr>
            <p:nvPr/>
          </p:nvCxnSpPr>
          <p:spPr>
            <a:xfrm>
              <a:off x="2733339" y="3916037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537AF55-C828-4725-8F46-D061636CCA64}"/>
                </a:ext>
              </a:extLst>
            </p:cNvPr>
            <p:cNvCxnSpPr>
              <a:cxnSpLocks/>
            </p:cNvCxnSpPr>
            <p:nvPr/>
          </p:nvCxnSpPr>
          <p:spPr>
            <a:xfrm>
              <a:off x="4891232" y="3916037"/>
              <a:ext cx="0" cy="2808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7EEA5AD-F7E0-4D86-A5D4-7A75107C3B16}"/>
                </a:ext>
              </a:extLst>
            </p:cNvPr>
            <p:cNvCxnSpPr>
              <a:cxnSpLocks/>
            </p:cNvCxnSpPr>
            <p:nvPr/>
          </p:nvCxnSpPr>
          <p:spPr>
            <a:xfrm>
              <a:off x="4349458" y="3916037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E89A5D-0711-441A-A829-A3CF77461599}"/>
                </a:ext>
              </a:extLst>
            </p:cNvPr>
            <p:cNvCxnSpPr>
              <a:cxnSpLocks/>
            </p:cNvCxnSpPr>
            <p:nvPr/>
          </p:nvCxnSpPr>
          <p:spPr>
            <a:xfrm>
              <a:off x="3271232" y="3916037"/>
              <a:ext cx="0" cy="280800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F121BFD-8893-4944-A4E3-EF15BE808D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563" y="4840629"/>
              <a:ext cx="3240000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674213C-EF6D-4208-AF6F-F6805A015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229" y="5563709"/>
              <a:ext cx="3240000" cy="0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C27DFD-8F1F-440F-B6EA-673FC5343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9554" y="6254910"/>
              <a:ext cx="3240000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1CD47C2-41EF-420E-81C5-11C6026D4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9134" y="4166710"/>
              <a:ext cx="3240000" cy="0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ECD777B-CDE5-4BE5-9EB9-1F16C2CC019B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892663" y="5562241"/>
              <a:ext cx="28080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951DC2E6-9721-4950-8B17-98438593DB53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487128" y="4863177"/>
              <a:ext cx="2808000" cy="0"/>
            </a:xfrm>
            <a:prstGeom prst="line">
              <a:avLst/>
            </a:prstGeom>
            <a:ln>
              <a:solidFill>
                <a:schemeClr val="accent6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2CA7D37-198E-4294-BB70-9199177A97D6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3149654" y="4381960"/>
              <a:ext cx="18720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AA30455-77B7-4DFF-95DA-DAC6C31B9515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730021" y="6134883"/>
              <a:ext cx="2340000" cy="0"/>
            </a:xfrm>
            <a:prstGeom prst="line">
              <a:avLst/>
            </a:prstGeom>
            <a:ln>
              <a:solidFill>
                <a:schemeClr val="accent6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B50EDF1-51B4-4BA1-9B1F-8B34FACDFD41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37790" y="4042450"/>
              <a:ext cx="468000" cy="0"/>
            </a:xfrm>
            <a:prstGeom prst="line">
              <a:avLst/>
            </a:prstGeom>
            <a:ln>
              <a:solidFill>
                <a:schemeClr val="accent6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7FFB9D8-55B9-4892-BF2D-8E3F4164B3B5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450255" y="6485885"/>
              <a:ext cx="9360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E64D0B-E84F-423C-9A55-34E2C850DA39}"/>
                </a:ext>
              </a:extLst>
            </p:cNvPr>
            <p:cNvCxnSpPr>
              <a:cxnSpLocks/>
            </p:cNvCxnSpPr>
            <p:nvPr/>
          </p:nvCxnSpPr>
          <p:spPr>
            <a:xfrm>
              <a:off x="5969459" y="3916037"/>
              <a:ext cx="0" cy="280800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F399C67-9F59-4955-B8F8-E95AB1683DF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3339" y="5313985"/>
              <a:ext cx="3240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4BF01FE-DBED-4E08-BF87-50367723ECC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82563" y="5316922"/>
              <a:ext cx="3240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BAD49140-0049-4519-81E1-C19188CD99A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162786" y="5319000"/>
              <a:ext cx="32400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70256E6-0327-4365-94CF-FEC3E1BD8B6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61232" y="5316920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B34821D-52F3-4F58-B2B4-A6097C79C39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39458" y="5311048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B36A340-90F7-4562-9AD9-99479E1FFC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28734" y="5318999"/>
              <a:ext cx="32400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F59F875-DABC-4BE6-BF91-CB9CFC3A18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20789" y="5313128"/>
              <a:ext cx="3240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98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74</Paragraphs>
  <Slides>24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Thum</dc:creator>
  <cp:lastModifiedBy>Andreas Thum</cp:lastModifiedBy>
  <cp:revision>106</cp:revision>
  <dcterms:created xsi:type="dcterms:W3CDTF">2020-12-08T10:18:04Z</dcterms:created>
  <dcterms:modified xsi:type="dcterms:W3CDTF">2021-01-19T11:17:16Z</dcterms:modified>
</cp:coreProperties>
</file>