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3" r:id="rId5"/>
    <p:sldId id="261" r:id="rId6"/>
    <p:sldId id="262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208-1D14-4421-BA50-C4936C7B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AE133-8C24-46CE-9546-055E751F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BA47-26B8-47E1-9B1E-DC0F7709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A2C4-74E1-4291-863B-B2BD4AD5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336A-BAC7-4D16-B24A-036E8E8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495B-1619-44F5-909E-E27AF2B2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F72E2-FA5C-4490-8849-D191487A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E91A-DD6D-4E7D-9335-32FE4883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F3D1-4CC8-43B3-A37C-1E7DE19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ACD8-D119-49F0-A483-2CC0F7A2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0BD-4A6B-4671-83D5-CEE92151C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1E2C7-8EBD-420C-9708-2C85D14D9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FB04-0307-418E-B12A-BC3C0EE8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1EF5-212A-4FF6-873F-D8701877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BDCB-5933-4751-B383-39D952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56A2-1D1B-4B49-A4F1-412F1AF9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C3A0-9C67-4FA0-8B66-088AA673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9EF5-54D8-4853-98CA-292ACD7A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71D6-791A-4072-8B1E-F79F2117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D832-6C67-4C0A-8C1D-B1B59CC3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9177-C0AA-4B3C-9676-2E4429B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ADAF-B2EA-44CA-87BE-EE2D9C7E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7C44-ACE1-456B-96B7-677C729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2931-EE68-445A-8EF5-F6DE8A0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7F1A-4974-40AC-8D5E-AC61FBA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8CAE-6D80-4EA8-AADB-D6E29C6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21E0-C5AC-4034-98E8-E1F898172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2BC4-7665-4851-99B7-4B7AB5E9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7D93-9D06-4864-B7E3-CFABF54A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54DEF-8B8C-43D3-9DF7-81DE2DA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FE882-A400-4C7F-8360-B7C5B7CD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906A-8E6E-439F-B489-E07B5A0A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C6E0-F1AB-4FBC-B2EC-9068A3F9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0F36-8E79-4149-810F-636B4AC2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D5B81-1C43-4E47-B834-5EF3F74CC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5E760-D3A9-41E3-BB2B-964873B1C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560B1-D208-4216-9504-75B68F10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8846C-E3ED-4B9A-AE09-6731CBA2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3A938-95BA-4C03-B8B3-BD17F2DB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2C5F-2DC9-4CF1-A4EC-2714638C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C6D7-CA1F-41F1-B876-8D95C7B3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B699-1368-4E34-8A3F-4C4F2356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81FD7-9AF3-4F07-ADFE-D7499D39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2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932E9-FE92-4F8A-9866-E0A234F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954B5-B284-4FA3-BEE6-A3E1F532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40E6-9F6E-469F-A0BD-FBF8BEFB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2D3-5BEC-4B47-A97B-DEFB459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CAA0-FDBD-47BB-8D3F-D3F0093D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44CC-88BD-4810-B6BF-F95C8BC7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7B55-CA3B-4C24-8837-F61F8B7D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CC1C-C740-419F-8C8F-CB3B1AF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1988-93F7-417D-8520-76B14F0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8379-5CA5-407A-8504-6DB1789C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8A8CE-E1B4-4596-A462-E50E4A58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8490-4F23-4AC1-A502-698CCC92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FCE5-2B92-4C24-9D76-607D1CB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3B3C-5867-404A-BA62-D28F33E0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3DCF0-73C1-42D2-846B-BB8A2A2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A3A71-A364-4CC0-B936-698EAF1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AB0EE-6C56-4F31-A755-94EABE8F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58B1-AF81-49DA-8C81-8B953E9C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D1E7-A816-447F-AE78-CC48B8DEB10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11C-0EF1-4FFD-9050-8EBEE418D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8B3B-B912-4679-A4B9-80D9079A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74FD-10E2-443C-8A57-8F4DC621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coronavirus-county-data-u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823-6441-4229-AC34-8804D76E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429919"/>
            <a:ext cx="11724640" cy="1412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Exploration of US COVID-19 Outbreak Time-Series Data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And U. Turken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Galvanize Capstone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465DAF-D746-4230-93E0-CE0A34AE8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2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5E17497-80F0-4829-9BE4-613F017B6A57}"/>
              </a:ext>
            </a:extLst>
          </p:cNvPr>
          <p:cNvSpPr txBox="1">
            <a:spLocks/>
          </p:cNvSpPr>
          <p:nvPr/>
        </p:nvSpPr>
        <p:spPr>
          <a:xfrm>
            <a:off x="335280" y="518160"/>
            <a:ext cx="10332720" cy="610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Data description: Daily updates of reported COVID-19 cases for each state and county in the United States (states and </a:t>
            </a:r>
            <a:r>
              <a:rPr lang="en-US" dirty="0" err="1"/>
              <a:t>oversears</a:t>
            </a:r>
            <a:r>
              <a:rPr lang="en-US" dirty="0"/>
              <a:t> territories) starting from 01-22-2020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Data source: </a:t>
            </a:r>
            <a:r>
              <a:rPr lang="en-US" u="sng" dirty="0">
                <a:hlinkClick r:id="rId2"/>
              </a:rPr>
              <a:t>https://www.nytimes.com/coronavirus-county-data-us.html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Description of data: Open source web data; aggregated from multiple source and made available to the public by New York Times</a:t>
            </a:r>
          </a:p>
          <a:p>
            <a:endParaRPr lang="en-US" dirty="0"/>
          </a:p>
          <a:p>
            <a:r>
              <a:rPr lang="en-US" dirty="0"/>
              <a:t>No quality issues specific to this dataset noted. However, there are several caveats  regarding the interpretation of COVID-19 case reports that are available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2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E4AB-C04A-476F-A3E2-1C94F90D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98DDAD-9D0B-47F5-8F39-3EE70FB9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" y="140895"/>
            <a:ext cx="4999450" cy="341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D8D735-A079-40F8-A999-131611FDB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66" y="177800"/>
            <a:ext cx="4974405" cy="34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496FC-B58D-487E-824B-5ACB7AC68E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4" t="40734" b="14434"/>
          <a:stretch/>
        </p:blipFill>
        <p:spPr>
          <a:xfrm>
            <a:off x="10541961" y="415498"/>
            <a:ext cx="1278304" cy="2925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8A493-E11E-487A-865F-982DAD8E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91" y="3663119"/>
            <a:ext cx="4436267" cy="264907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0259B1-2D29-4B7C-B3B1-AF5E3459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55957" y="3194881"/>
            <a:ext cx="13020631" cy="5513238"/>
          </a:xfrm>
        </p:spPr>
        <p:txBody>
          <a:bodyPr/>
          <a:lstStyle/>
          <a:p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7928887-5274-46D4-BD56-00C6ECD4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2" y="3474280"/>
            <a:ext cx="4839419" cy="33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02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F984838-0ED0-4BDE-BA07-9144EB0C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" y="328388"/>
            <a:ext cx="6075030" cy="495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6673A24-40B4-4896-A113-837FDA41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384267"/>
            <a:ext cx="5931776" cy="48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1012F8-8CD1-40C1-BD4C-32C74D616F21}"/>
              </a:ext>
            </a:extLst>
          </p:cNvPr>
          <p:cNvSpPr txBox="1"/>
          <p:nvPr/>
        </p:nvSpPr>
        <p:spPr>
          <a:xfrm>
            <a:off x="782320" y="5582920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Reported number of cases  (cumulative) by state</a:t>
            </a:r>
          </a:p>
          <a:p>
            <a:r>
              <a:rPr lang="en-US" dirty="0"/>
              <a:t>Date 04/22/2020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B23E6-9607-4BCD-A7AF-8738297D74A3}"/>
              </a:ext>
            </a:extLst>
          </p:cNvPr>
          <p:cNvSpPr txBox="1"/>
          <p:nvPr/>
        </p:nvSpPr>
        <p:spPr>
          <a:xfrm>
            <a:off x="6934200" y="5801360"/>
            <a:ext cx="491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on which the first case was reported for </a:t>
            </a:r>
          </a:p>
          <a:p>
            <a:r>
              <a:rPr lang="en-US" dirty="0"/>
              <a:t>each state,  Day 0 = 01/15/2020 </a:t>
            </a:r>
          </a:p>
        </p:txBody>
      </p:sp>
    </p:spTree>
    <p:extLst>
      <p:ext uri="{BB962C8B-B14F-4D97-AF65-F5344CB8AC3E}">
        <p14:creationId xmlns:p14="http://schemas.microsoft.com/office/powerpoint/2010/main" val="380100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001-10BD-46B2-963F-C91B8ED2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1450320" cy="920115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growth model fit for cumulative number of reported COVID-19 cases in the US since 01/15/2020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ED6981-7044-4F1D-90F1-A0974EB0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68" y="1690688"/>
            <a:ext cx="4986897" cy="49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AB05AC-56C5-4119-B1E3-59FFC4ADDD97}"/>
              </a:ext>
            </a:extLst>
          </p:cNvPr>
          <p:cNvSpPr txBox="1"/>
          <p:nvPr/>
        </p:nvSpPr>
        <p:spPr>
          <a:xfrm>
            <a:off x="7597588" y="2796988"/>
            <a:ext cx="3435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Predictions from exponential growth model</a:t>
            </a:r>
          </a:p>
          <a:p>
            <a:endParaRPr lang="en-US" dirty="0"/>
          </a:p>
          <a:p>
            <a:r>
              <a:rPr lang="en-US" dirty="0"/>
              <a:t>(Estimated growth rate: 1.17)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Actual number of cases in the US *cumulative)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1540-AC4E-4966-9D3E-6C0E1649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6665"/>
            <a:ext cx="11531600" cy="1126465"/>
          </a:xfrm>
        </p:spPr>
        <p:txBody>
          <a:bodyPr>
            <a:noAutofit/>
          </a:bodyPr>
          <a:lstStyle/>
          <a:p>
            <a:r>
              <a:rPr lang="en-US" sz="2400" dirty="0"/>
              <a:t>US total case # growth curve is actually a superposition of multiple growth curves, each specific to infection dynamics and public health policies in each part of US. </a:t>
            </a:r>
            <a:br>
              <a:rPr lang="en-US" sz="2400" dirty="0"/>
            </a:br>
            <a:r>
              <a:rPr lang="en-US" sz="2400" dirty="0"/>
              <a:t>Exponential growth model fits are highly variable across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693D-9BF5-411A-AB1C-7C561A94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688106"/>
            <a:ext cx="5419164" cy="961465"/>
          </a:xfrm>
        </p:spPr>
        <p:txBody>
          <a:bodyPr>
            <a:normAutofit/>
          </a:bodyPr>
          <a:lstStyle/>
          <a:p>
            <a:r>
              <a:rPr lang="en-US" dirty="0"/>
              <a:t>Left: Day on which stay-home orders were issued Day 0 = 01/15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708485-3786-4B44-8D86-493602FF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37068"/>
            <a:ext cx="5419164" cy="44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88E8EF2-E5C2-4C18-A8B3-671FD7A6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22" y="1143130"/>
            <a:ext cx="2885544" cy="2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0E59FF1-2EE6-4205-AF2E-C684EF83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18" y="1219405"/>
            <a:ext cx="2686664" cy="263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337FD855-1CA7-4628-8A8C-0D05B0F4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22" y="3927932"/>
            <a:ext cx="2799194" cy="2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50C48F9-422E-489C-8771-14C110EE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574" y="3861154"/>
            <a:ext cx="2800008" cy="27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F5E8-045F-43E7-A5AF-F2F70DEB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716281"/>
            <a:ext cx="11242040" cy="1198880"/>
          </a:xfrm>
        </p:spPr>
        <p:txBody>
          <a:bodyPr>
            <a:normAutofit fontScale="90000"/>
          </a:bodyPr>
          <a:lstStyle/>
          <a:p>
            <a:r>
              <a:rPr lang="en-US" dirty="0"/>
              <a:t>- Gave up on time series model fitting, given several complications in the exploration</a:t>
            </a:r>
            <a:br>
              <a:rPr lang="en-US" dirty="0"/>
            </a:br>
            <a:r>
              <a:rPr lang="en-US" dirty="0"/>
              <a:t>- However, another approach appeared to be more promising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E16621-823D-44E7-AEA3-E6A959C3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" y="2562225"/>
            <a:ext cx="5255895" cy="371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FB5F4-A813-40A0-BD5B-009E88F1F574}"/>
              </a:ext>
            </a:extLst>
          </p:cNvPr>
          <p:cNvSpPr txBox="1"/>
          <p:nvPr/>
        </p:nvSpPr>
        <p:spPr>
          <a:xfrm>
            <a:off x="5862319" y="2296160"/>
            <a:ext cx="59232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Smoothed time series: Daily number of cases for each state, convolved with a 14 day moving average window</a:t>
            </a:r>
          </a:p>
          <a:p>
            <a:endParaRPr lang="en-US" sz="2000" dirty="0"/>
          </a:p>
          <a:p>
            <a:r>
              <a:rPr lang="en-US" sz="2000" dirty="0"/>
              <a:t>Find date at which peak number of cases have been reported</a:t>
            </a:r>
          </a:p>
          <a:p>
            <a:endParaRPr lang="en-US" sz="2000" dirty="0"/>
          </a:p>
          <a:p>
            <a:r>
              <a:rPr lang="en-US" sz="2000" dirty="0"/>
              <a:t>Examine whether there has truly been a reduction in the number of new COVID-19 cases by quantifying how many days before 04/21/20 (day of last analysis) a peak (if any) can be found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F577-407E-4B42-B11B-EA79C6E0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F5FD15-AE99-4E11-B251-11F9438E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93" y="-32526"/>
            <a:ext cx="5210069" cy="36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F4B566-F02B-4FAF-992D-6CB2CE891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305" y="3518788"/>
            <a:ext cx="4920957" cy="34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5EFE143-3859-4C30-A1C7-7F47640B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3" y="3265889"/>
            <a:ext cx="5210069" cy="36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B2F70BF-8C7E-49B7-8F8B-17686E40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3653"/>
            <a:ext cx="4825255" cy="34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7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B73-35D9-4C1F-ABD2-C529D97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81280"/>
            <a:ext cx="10601960" cy="5029199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-By 04/03/2020, the majority of states in the US had stay-home orders</a:t>
            </a:r>
            <a:br>
              <a:rPr lang="en-US" sz="3100" dirty="0"/>
            </a:br>
            <a:r>
              <a:rPr lang="en-US" sz="3100" dirty="0"/>
              <a:t>-Within two weeks of 04/03/2020, observation of peaks state-wide case time series suggests a reduction in the number of new cases reported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- However, peak identification has at least one obvious error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- Need better approach for analyzing case report time series</a:t>
            </a: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5352EBF-C352-4FC5-A944-06836B54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05" y="171894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0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Exploration of US COVID-19 Outbreak Time-Series Data  And U. Turken   Galvanize Capstone 1</vt:lpstr>
      <vt:lpstr>PowerPoint Presentation</vt:lpstr>
      <vt:lpstr>PowerPoint Presentation</vt:lpstr>
      <vt:lpstr>PowerPoint Presentation</vt:lpstr>
      <vt:lpstr>Exponential growth model fit for cumulative number of reported COVID-19 cases in the US since 01/15/2020</vt:lpstr>
      <vt:lpstr>US total case # growth curve is actually a superposition of multiple growth curves, each specific to infection dynamics and public health policies in each part of US.  Exponential growth model fits are highly variable across states</vt:lpstr>
      <vt:lpstr>- Gave up on time series model fitting, given several complications in the exploration - However, another approach appeared to be more promising</vt:lpstr>
      <vt:lpstr>PowerPoint Presentation</vt:lpstr>
      <vt:lpstr>-By 04/03/2020, the majority of states in the US had stay-home orders -Within two weeks of 04/03/2020, observation of peaks state-wide case time series suggests a reduction in the number of new cases reported  - However, peak identification has at least one obvious error  - Need better approach for analyzing case report time series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 Turken</dc:creator>
  <cp:lastModifiedBy>And Turken</cp:lastModifiedBy>
  <cp:revision>20</cp:revision>
  <dcterms:created xsi:type="dcterms:W3CDTF">2020-04-22T20:02:23Z</dcterms:created>
  <dcterms:modified xsi:type="dcterms:W3CDTF">2020-04-22T22:58:27Z</dcterms:modified>
</cp:coreProperties>
</file>