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4CA4B-796F-4C9F-9BFE-9743772EA38F}" v="35" dt="2020-06-09T21:30:5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994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 Turken" userId="cb57ed84adb237da" providerId="LiveId" clId="{2024CA4B-796F-4C9F-9BFE-9743772EA38F}"/>
    <pc:docChg chg="undo custSel addSld modSld sldOrd">
      <pc:chgData name="And Turken" userId="cb57ed84adb237da" providerId="LiveId" clId="{2024CA4B-796F-4C9F-9BFE-9743772EA38F}" dt="2020-06-09T22:15:26.828" v="6895" actId="20577"/>
      <pc:docMkLst>
        <pc:docMk/>
      </pc:docMkLst>
      <pc:sldChg chg="modSp mod">
        <pc:chgData name="And Turken" userId="cb57ed84adb237da" providerId="LiveId" clId="{2024CA4B-796F-4C9F-9BFE-9743772EA38F}" dt="2020-06-09T17:15:18.290" v="939" actId="20577"/>
        <pc:sldMkLst>
          <pc:docMk/>
          <pc:sldMk cId="2422239491" sldId="256"/>
        </pc:sldMkLst>
        <pc:spChg chg="mod">
          <ac:chgData name="And Turken" userId="cb57ed84adb237da" providerId="LiveId" clId="{2024CA4B-796F-4C9F-9BFE-9743772EA38F}" dt="2020-06-09T17:14:51.535" v="935" actId="20577"/>
          <ac:spMkLst>
            <pc:docMk/>
            <pc:sldMk cId="2422239491" sldId="256"/>
            <ac:spMk id="2" creationId="{053460BE-A225-4CEA-BE15-DFD1D006E9DF}"/>
          </ac:spMkLst>
        </pc:spChg>
        <pc:spChg chg="mod">
          <ac:chgData name="And Turken" userId="cb57ed84adb237da" providerId="LiveId" clId="{2024CA4B-796F-4C9F-9BFE-9743772EA38F}" dt="2020-06-09T17:15:18.290" v="939" actId="20577"/>
          <ac:spMkLst>
            <pc:docMk/>
            <pc:sldMk cId="2422239491" sldId="256"/>
            <ac:spMk id="3" creationId="{980D02D5-BA07-48D8-B292-ABF344479D31}"/>
          </ac:spMkLst>
        </pc:spChg>
      </pc:sldChg>
      <pc:sldChg chg="addSp delSp modSp mod">
        <pc:chgData name="And Turken" userId="cb57ed84adb237da" providerId="LiveId" clId="{2024CA4B-796F-4C9F-9BFE-9743772EA38F}" dt="2020-06-09T18:15:12.304" v="1657" actId="20577"/>
        <pc:sldMkLst>
          <pc:docMk/>
          <pc:sldMk cId="638322110" sldId="257"/>
        </pc:sldMkLst>
        <pc:spChg chg="del mod">
          <ac:chgData name="And Turken" userId="cb57ed84adb237da" providerId="LiveId" clId="{2024CA4B-796F-4C9F-9BFE-9743772EA38F}" dt="2020-06-09T18:01:44.048" v="944" actId="478"/>
          <ac:spMkLst>
            <pc:docMk/>
            <pc:sldMk cId="638322110" sldId="257"/>
            <ac:spMk id="2" creationId="{29D92EB9-3D08-4092-A29D-D28241FF9A68}"/>
          </ac:spMkLst>
        </pc:spChg>
        <pc:spChg chg="add del mod">
          <ac:chgData name="And Turken" userId="cb57ed84adb237da" providerId="LiveId" clId="{2024CA4B-796F-4C9F-9BFE-9743772EA38F}" dt="2020-06-09T18:02:26.267" v="948"/>
          <ac:spMkLst>
            <pc:docMk/>
            <pc:sldMk cId="638322110" sldId="257"/>
            <ac:spMk id="3" creationId="{7C4C4279-B49B-4E5B-9EBF-6D66D774651B}"/>
          </ac:spMkLst>
        </pc:spChg>
        <pc:spChg chg="add mod">
          <ac:chgData name="And Turken" userId="cb57ed84adb237da" providerId="LiveId" clId="{2024CA4B-796F-4C9F-9BFE-9743772EA38F}" dt="2020-06-09T18:15:12.304" v="1657" actId="20577"/>
          <ac:spMkLst>
            <pc:docMk/>
            <pc:sldMk cId="638322110" sldId="257"/>
            <ac:spMk id="4" creationId="{BEC08239-A9C8-45C8-9C25-39A3A4B111C7}"/>
          </ac:spMkLst>
        </pc:spChg>
        <pc:spChg chg="add mod">
          <ac:chgData name="And Turken" userId="cb57ed84adb237da" providerId="LiveId" clId="{2024CA4B-796F-4C9F-9BFE-9743772EA38F}" dt="2020-06-09T18:04:00.813" v="1020" actId="20577"/>
          <ac:spMkLst>
            <pc:docMk/>
            <pc:sldMk cId="638322110" sldId="257"/>
            <ac:spMk id="6" creationId="{CAFDB892-54C5-4BB9-904D-18121F472D11}"/>
          </ac:spMkLst>
        </pc:spChg>
        <pc:picChg chg="mod">
          <ac:chgData name="And Turken" userId="cb57ed84adb237da" providerId="LiveId" clId="{2024CA4B-796F-4C9F-9BFE-9743772EA38F}" dt="2020-06-09T18:07:04.255" v="1234" actId="1076"/>
          <ac:picMkLst>
            <pc:docMk/>
            <pc:sldMk cId="638322110" sldId="257"/>
            <ac:picMk id="9" creationId="{93E07DA0-5FDA-4E94-9509-9F3F9C9AEC89}"/>
          </ac:picMkLst>
        </pc:picChg>
      </pc:sldChg>
      <pc:sldChg chg="modSp new mod">
        <pc:chgData name="And Turken" userId="cb57ed84adb237da" providerId="LiveId" clId="{2024CA4B-796F-4C9F-9BFE-9743772EA38F}" dt="2020-06-09T21:43:48.417" v="6680" actId="20577"/>
        <pc:sldMkLst>
          <pc:docMk/>
          <pc:sldMk cId="3373559330" sldId="258"/>
        </pc:sldMkLst>
        <pc:spChg chg="mod">
          <ac:chgData name="And Turken" userId="cb57ed84adb237da" providerId="LiveId" clId="{2024CA4B-796F-4C9F-9BFE-9743772EA38F}" dt="2020-06-09T21:28:57.546" v="6645" actId="20577"/>
          <ac:spMkLst>
            <pc:docMk/>
            <pc:sldMk cId="3373559330" sldId="258"/>
            <ac:spMk id="2" creationId="{D302DE26-C0D9-440C-B336-427C40FC40BC}"/>
          </ac:spMkLst>
        </pc:spChg>
        <pc:spChg chg="mod">
          <ac:chgData name="And Turken" userId="cb57ed84adb237da" providerId="LiveId" clId="{2024CA4B-796F-4C9F-9BFE-9743772EA38F}" dt="2020-06-09T21:43:48.417" v="6680" actId="20577"/>
          <ac:spMkLst>
            <pc:docMk/>
            <pc:sldMk cId="3373559330" sldId="258"/>
            <ac:spMk id="3" creationId="{FCEDCC26-90C8-43E6-AF3F-150C5171E91A}"/>
          </ac:spMkLst>
        </pc:spChg>
      </pc:sldChg>
      <pc:sldChg chg="addSp delSp modSp new mod">
        <pc:chgData name="And Turken" userId="cb57ed84adb237da" providerId="LiveId" clId="{2024CA4B-796F-4C9F-9BFE-9743772EA38F}" dt="2020-06-09T22:15:26.828" v="6895" actId="20577"/>
        <pc:sldMkLst>
          <pc:docMk/>
          <pc:sldMk cId="147441399" sldId="259"/>
        </pc:sldMkLst>
        <pc:spChg chg="mod">
          <ac:chgData name="And Turken" userId="cb57ed84adb237da" providerId="LiveId" clId="{2024CA4B-796F-4C9F-9BFE-9743772EA38F}" dt="2020-06-09T18:39:15.572" v="2225" actId="20577"/>
          <ac:spMkLst>
            <pc:docMk/>
            <pc:sldMk cId="147441399" sldId="259"/>
            <ac:spMk id="2" creationId="{A986F9A7-E7E1-4991-8E77-9C8A5001D6D4}"/>
          </ac:spMkLst>
        </pc:spChg>
        <pc:spChg chg="add del mod">
          <ac:chgData name="And Turken" userId="cb57ed84adb237da" providerId="LiveId" clId="{2024CA4B-796F-4C9F-9BFE-9743772EA38F}" dt="2020-06-09T22:15:26.828" v="6895" actId="20577"/>
          <ac:spMkLst>
            <pc:docMk/>
            <pc:sldMk cId="147441399" sldId="259"/>
            <ac:spMk id="3" creationId="{556A386D-E8B7-4921-A39B-C2786F08C7B5}"/>
          </ac:spMkLst>
        </pc:spChg>
        <pc:spChg chg="add del mod">
          <ac:chgData name="And Turken" userId="cb57ed84adb237da" providerId="LiveId" clId="{2024CA4B-796F-4C9F-9BFE-9743772EA38F}" dt="2020-06-08T16:34:49.238" v="218"/>
          <ac:spMkLst>
            <pc:docMk/>
            <pc:sldMk cId="147441399" sldId="259"/>
            <ac:spMk id="4" creationId="{179C5807-102D-4095-BDFA-A3171F59F1ED}"/>
          </ac:spMkLst>
        </pc:spChg>
        <pc:spChg chg="add mod">
          <ac:chgData name="And Turken" userId="cb57ed84adb237da" providerId="LiveId" clId="{2024CA4B-796F-4C9F-9BFE-9743772EA38F}" dt="2020-06-09T18:32:21.408" v="1924" actId="1076"/>
          <ac:spMkLst>
            <pc:docMk/>
            <pc:sldMk cId="147441399" sldId="259"/>
            <ac:spMk id="10" creationId="{C5ECC8D1-34DD-49FF-97BB-3ADEA3D3F750}"/>
          </ac:spMkLst>
        </pc:spChg>
        <pc:spChg chg="add mod">
          <ac:chgData name="And Turken" userId="cb57ed84adb237da" providerId="LiveId" clId="{2024CA4B-796F-4C9F-9BFE-9743772EA38F}" dt="2020-06-09T18:33:07.480" v="1979" actId="20577"/>
          <ac:spMkLst>
            <pc:docMk/>
            <pc:sldMk cId="147441399" sldId="259"/>
            <ac:spMk id="11" creationId="{71C8BBDD-971A-4CE5-88AE-DF05C464E43B}"/>
          </ac:spMkLst>
        </pc:spChg>
        <pc:picChg chg="add mod">
          <ac:chgData name="And Turken" userId="cb57ed84adb237da" providerId="LiveId" clId="{2024CA4B-796F-4C9F-9BFE-9743772EA38F}" dt="2020-06-09T18:30:44.267" v="1897" actId="1076"/>
          <ac:picMkLst>
            <pc:docMk/>
            <pc:sldMk cId="147441399" sldId="259"/>
            <ac:picMk id="6" creationId="{F10846FB-C3BF-4B6C-B0B2-6B75B117EA2A}"/>
          </ac:picMkLst>
        </pc:picChg>
        <pc:picChg chg="add del mod">
          <ac:chgData name="And Turken" userId="cb57ed84adb237da" providerId="LiveId" clId="{2024CA4B-796F-4C9F-9BFE-9743772EA38F}" dt="2020-06-09T18:27:04.794" v="1882" actId="21"/>
          <ac:picMkLst>
            <pc:docMk/>
            <pc:sldMk cId="147441399" sldId="259"/>
            <ac:picMk id="7" creationId="{12C3211F-9D2B-4865-B2AB-2DD684930355}"/>
          </ac:picMkLst>
        </pc:picChg>
        <pc:picChg chg="add mod">
          <ac:chgData name="And Turken" userId="cb57ed84adb237da" providerId="LiveId" clId="{2024CA4B-796F-4C9F-9BFE-9743772EA38F}" dt="2020-06-09T18:38:22.005" v="2212" actId="1076"/>
          <ac:picMkLst>
            <pc:docMk/>
            <pc:sldMk cId="147441399" sldId="259"/>
            <ac:picMk id="9" creationId="{5CB954F8-5EE0-48C2-B73D-500489B53C7E}"/>
          </ac:picMkLst>
        </pc:picChg>
        <pc:inkChg chg="add">
          <ac:chgData name="And Turken" userId="cb57ed84adb237da" providerId="LiveId" clId="{2024CA4B-796F-4C9F-9BFE-9743772EA38F}" dt="2020-06-09T16:57:47.112" v="851" actId="9405"/>
          <ac:inkMkLst>
            <pc:docMk/>
            <pc:sldMk cId="147441399" sldId="259"/>
            <ac:inkMk id="5" creationId="{77061C0C-81F3-494E-89D4-3D78D88BBD6B}"/>
          </ac:inkMkLst>
        </pc:inkChg>
      </pc:sldChg>
      <pc:sldChg chg="modSp add mod">
        <pc:chgData name="And Turken" userId="cb57ed84adb237da" providerId="LiveId" clId="{2024CA4B-796F-4C9F-9BFE-9743772EA38F}" dt="2020-06-09T18:49:40.270" v="2953" actId="27636"/>
        <pc:sldMkLst>
          <pc:docMk/>
          <pc:sldMk cId="2045319167" sldId="260"/>
        </pc:sldMkLst>
        <pc:spChg chg="mod">
          <ac:chgData name="And Turken" userId="cb57ed84adb237da" providerId="LiveId" clId="{2024CA4B-796F-4C9F-9BFE-9743772EA38F}" dt="2020-06-09T18:39:03.932" v="2223" actId="113"/>
          <ac:spMkLst>
            <pc:docMk/>
            <pc:sldMk cId="2045319167" sldId="260"/>
            <ac:spMk id="2" creationId="{A986F9A7-E7E1-4991-8E77-9C8A5001D6D4}"/>
          </ac:spMkLst>
        </pc:spChg>
        <pc:spChg chg="mod">
          <ac:chgData name="And Turken" userId="cb57ed84adb237da" providerId="LiveId" clId="{2024CA4B-796F-4C9F-9BFE-9743772EA38F}" dt="2020-06-09T18:49:40.270" v="2953" actId="27636"/>
          <ac:spMkLst>
            <pc:docMk/>
            <pc:sldMk cId="2045319167" sldId="260"/>
            <ac:spMk id="3" creationId="{556A386D-E8B7-4921-A39B-C2786F08C7B5}"/>
          </ac:spMkLst>
        </pc:spChg>
      </pc:sldChg>
      <pc:sldChg chg="modSp add mod">
        <pc:chgData name="And Turken" userId="cb57ed84adb237da" providerId="LiveId" clId="{2024CA4B-796F-4C9F-9BFE-9743772EA38F}" dt="2020-06-09T21:45:44.215" v="6783" actId="20577"/>
        <pc:sldMkLst>
          <pc:docMk/>
          <pc:sldMk cId="3155757008" sldId="261"/>
        </pc:sldMkLst>
        <pc:spChg chg="mod">
          <ac:chgData name="And Turken" userId="cb57ed84adb237da" providerId="LiveId" clId="{2024CA4B-796F-4C9F-9BFE-9743772EA38F}" dt="2020-06-09T20:42:47.610" v="5774" actId="113"/>
          <ac:spMkLst>
            <pc:docMk/>
            <pc:sldMk cId="3155757008" sldId="261"/>
            <ac:spMk id="2" creationId="{A986F9A7-E7E1-4991-8E77-9C8A5001D6D4}"/>
          </ac:spMkLst>
        </pc:spChg>
        <pc:spChg chg="mod">
          <ac:chgData name="And Turken" userId="cb57ed84adb237da" providerId="LiveId" clId="{2024CA4B-796F-4C9F-9BFE-9743772EA38F}" dt="2020-06-09T21:45:44.215" v="6783" actId="20577"/>
          <ac:spMkLst>
            <pc:docMk/>
            <pc:sldMk cId="3155757008" sldId="261"/>
            <ac:spMk id="3" creationId="{556A386D-E8B7-4921-A39B-C2786F08C7B5}"/>
          </ac:spMkLst>
        </pc:spChg>
      </pc:sldChg>
      <pc:sldChg chg="addSp modSp add mod">
        <pc:chgData name="And Turken" userId="cb57ed84adb237da" providerId="LiveId" clId="{2024CA4B-796F-4C9F-9BFE-9743772EA38F}" dt="2020-06-09T21:27:39.977" v="6632" actId="20577"/>
        <pc:sldMkLst>
          <pc:docMk/>
          <pc:sldMk cId="2785698714" sldId="262"/>
        </pc:sldMkLst>
        <pc:spChg chg="mod">
          <ac:chgData name="And Turken" userId="cb57ed84adb237da" providerId="LiveId" clId="{2024CA4B-796F-4C9F-9BFE-9743772EA38F}" dt="2020-06-09T20:42:36.132" v="5772" actId="20577"/>
          <ac:spMkLst>
            <pc:docMk/>
            <pc:sldMk cId="2785698714" sldId="262"/>
            <ac:spMk id="2" creationId="{A986F9A7-E7E1-4991-8E77-9C8A5001D6D4}"/>
          </ac:spMkLst>
        </pc:spChg>
        <pc:spChg chg="mod">
          <ac:chgData name="And Turken" userId="cb57ed84adb237da" providerId="LiveId" clId="{2024CA4B-796F-4C9F-9BFE-9743772EA38F}" dt="2020-06-09T21:27:39.977" v="6632" actId="20577"/>
          <ac:spMkLst>
            <pc:docMk/>
            <pc:sldMk cId="2785698714" sldId="262"/>
            <ac:spMk id="3" creationId="{556A386D-E8B7-4921-A39B-C2786F08C7B5}"/>
          </ac:spMkLst>
        </pc:spChg>
        <pc:spChg chg="add mod">
          <ac:chgData name="And Turken" userId="cb57ed84adb237da" providerId="LiveId" clId="{2024CA4B-796F-4C9F-9BFE-9743772EA38F}" dt="2020-06-09T20:31:12.320" v="5401" actId="20577"/>
          <ac:spMkLst>
            <pc:docMk/>
            <pc:sldMk cId="2785698714" sldId="262"/>
            <ac:spMk id="4" creationId="{5EE11D1F-379C-454A-AF1A-3CCCD679E147}"/>
          </ac:spMkLst>
        </pc:spChg>
      </pc:sldChg>
      <pc:sldChg chg="modSp add mod">
        <pc:chgData name="And Turken" userId="cb57ed84adb237da" providerId="LiveId" clId="{2024CA4B-796F-4C9F-9BFE-9743772EA38F}" dt="2020-06-09T21:34:46.601" v="6659" actId="20577"/>
        <pc:sldMkLst>
          <pc:docMk/>
          <pc:sldMk cId="1124747840" sldId="263"/>
        </pc:sldMkLst>
        <pc:spChg chg="mod">
          <ac:chgData name="And Turken" userId="cb57ed84adb237da" providerId="LiveId" clId="{2024CA4B-796F-4C9F-9BFE-9743772EA38F}" dt="2020-06-09T19:17:02.201" v="4338" actId="1076"/>
          <ac:spMkLst>
            <pc:docMk/>
            <pc:sldMk cId="1124747840" sldId="263"/>
            <ac:spMk id="2" creationId="{A986F9A7-E7E1-4991-8E77-9C8A5001D6D4}"/>
          </ac:spMkLst>
        </pc:spChg>
        <pc:spChg chg="mod">
          <ac:chgData name="And Turken" userId="cb57ed84adb237da" providerId="LiveId" clId="{2024CA4B-796F-4C9F-9BFE-9743772EA38F}" dt="2020-06-09T21:34:46.601" v="6659" actId="20577"/>
          <ac:spMkLst>
            <pc:docMk/>
            <pc:sldMk cId="1124747840" sldId="263"/>
            <ac:spMk id="3" creationId="{556A386D-E8B7-4921-A39B-C2786F08C7B5}"/>
          </ac:spMkLst>
        </pc:spChg>
      </pc:sldChg>
      <pc:sldChg chg="modSp add mod ord">
        <pc:chgData name="And Turken" userId="cb57ed84adb237da" providerId="LiveId" clId="{2024CA4B-796F-4C9F-9BFE-9743772EA38F}" dt="2020-06-09T21:52:55.907" v="6840" actId="1076"/>
        <pc:sldMkLst>
          <pc:docMk/>
          <pc:sldMk cId="3843093995" sldId="264"/>
        </pc:sldMkLst>
        <pc:spChg chg="mod">
          <ac:chgData name="And Turken" userId="cb57ed84adb237da" providerId="LiveId" clId="{2024CA4B-796F-4C9F-9BFE-9743772EA38F}" dt="2020-06-09T18:59:17.592" v="3640" actId="20577"/>
          <ac:spMkLst>
            <pc:docMk/>
            <pc:sldMk cId="3843093995" sldId="264"/>
            <ac:spMk id="2" creationId="{A986F9A7-E7E1-4991-8E77-9C8A5001D6D4}"/>
          </ac:spMkLst>
        </pc:spChg>
        <pc:spChg chg="mod">
          <ac:chgData name="And Turken" userId="cb57ed84adb237da" providerId="LiveId" clId="{2024CA4B-796F-4C9F-9BFE-9743772EA38F}" dt="2020-06-09T21:52:55.907" v="6840" actId="1076"/>
          <ac:spMkLst>
            <pc:docMk/>
            <pc:sldMk cId="3843093995" sldId="264"/>
            <ac:spMk id="3" creationId="{556A386D-E8B7-4921-A39B-C2786F08C7B5}"/>
          </ac:spMkLst>
        </pc:spChg>
      </pc:sldChg>
      <pc:sldChg chg="addSp modSp add mod ord">
        <pc:chgData name="And Turken" userId="cb57ed84adb237da" providerId="LiveId" clId="{2024CA4B-796F-4C9F-9BFE-9743772EA38F}" dt="2020-06-09T21:17:14.280" v="6573" actId="948"/>
        <pc:sldMkLst>
          <pc:docMk/>
          <pc:sldMk cId="0" sldId="265"/>
        </pc:sldMkLst>
        <pc:spChg chg="add mod">
          <ac:chgData name="And Turken" userId="cb57ed84adb237da" providerId="LiveId" clId="{2024CA4B-796F-4C9F-9BFE-9743772EA38F}" dt="2020-06-09T21:17:14.280" v="6573" actId="948"/>
          <ac:spMkLst>
            <pc:docMk/>
            <pc:sldMk cId="0" sldId="265"/>
            <ac:spMk id="2" creationId="{E3B9FECA-CEA1-494E-AC9D-617F726D0E65}"/>
          </ac:spMkLst>
        </pc:spChg>
        <pc:spChg chg="add mod">
          <ac:chgData name="And Turken" userId="cb57ed84adb237da" providerId="LiveId" clId="{2024CA4B-796F-4C9F-9BFE-9743772EA38F}" dt="2020-06-09T20:26:12.025" v="5166" actId="20577"/>
          <ac:spMkLst>
            <pc:docMk/>
            <pc:sldMk cId="0" sldId="265"/>
            <ac:spMk id="7" creationId="{60B1AC40-EC98-4265-8A25-9C795F876DA4}"/>
          </ac:spMkLst>
        </pc:spChg>
        <pc:spChg chg="mod">
          <ac:chgData name="And Turken" userId="cb57ed84adb237da" providerId="LiveId" clId="{2024CA4B-796F-4C9F-9BFE-9743772EA38F}" dt="2020-06-09T20:27:26.704" v="5180" actId="1076"/>
          <ac:spMkLst>
            <pc:docMk/>
            <pc:sldMk cId="0" sldId="265"/>
            <ac:spMk id="87" creationId="{00000000-0000-0000-0000-000000000000}"/>
          </ac:spMkLst>
        </pc:spChg>
        <pc:spChg chg="mod">
          <ac:chgData name="And Turken" userId="cb57ed84adb237da" providerId="LiveId" clId="{2024CA4B-796F-4C9F-9BFE-9743772EA38F}" dt="2020-06-09T21:14:22.664" v="6552" actId="20577"/>
          <ac:spMkLst>
            <pc:docMk/>
            <pc:sldMk cId="0" sldId="265"/>
            <ac:spMk id="89" creationId="{00000000-0000-0000-0000-000000000000}"/>
          </ac:spMkLst>
        </pc:spChg>
        <pc:spChg chg="mod">
          <ac:chgData name="And Turken" userId="cb57ed84adb237da" providerId="LiveId" clId="{2024CA4B-796F-4C9F-9BFE-9743772EA38F}" dt="2020-06-09T20:27:43.845" v="5184" actId="113"/>
          <ac:spMkLst>
            <pc:docMk/>
            <pc:sldMk cId="0" sldId="265"/>
            <ac:spMk id="90" creationId="{00000000-0000-0000-0000-000000000000}"/>
          </ac:spMkLst>
        </pc:spChg>
        <pc:spChg chg="mod">
          <ac:chgData name="And Turken" userId="cb57ed84adb237da" providerId="LiveId" clId="{2024CA4B-796F-4C9F-9BFE-9743772EA38F}" dt="2020-06-09T21:03:37.506" v="6511" actId="20577"/>
          <ac:spMkLst>
            <pc:docMk/>
            <pc:sldMk cId="0" sldId="265"/>
            <ac:spMk id="91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9T16:57:4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6361 0 0,'0'-2'2619'0'0,"1"9"-943"0"0,-1 5-416 0 0,1-26-739 0 0,-1 9-569 0 0,-1 0 0 0 0,2 0 0 0 0,-1 0 0 0 0,1 0 0 0 0,0 0 0 0 0,0 0 0 0 0,0 0 0 0 0,1 0-1 0 0,-1 0 1 0 0,1 0 0 0 0,0 1 0 0 0,1-1 0 0 0,-1 1 0 0 0,6-7 0 0 0,24-24-242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8E4-083E-41AC-829B-E4984228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BA821-ED84-46ED-826A-7F187DE0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E921-95FE-41A6-BEE2-F2830A57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1555-A721-463F-BE6F-B824E71C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2434-C461-4346-B25C-87D099A0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9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3C52-B5D3-4E1E-9C3D-71B99D5E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00D21-FB5A-4351-935C-9975B003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2901-3792-46D3-BBB7-DF6C0CDB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9573-D63F-4655-9343-4E5DCB7C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AC9C-F80E-4570-9352-AD65F36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543A7-766E-430B-ADE1-325DDDE72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CDA17-11DA-48A2-9D22-A25E9C45D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E2C7-5DAC-4569-9759-2D7593D6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D6BA-3E01-446D-B144-9753646B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CB30-CDF9-412F-AE5D-CC6232E5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A1D-06FB-40FD-9DE0-4A317E4D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E542-0FE0-4F3D-BAB6-4BA0B85B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8360-AB22-4F45-9C33-F7F23BFF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B684-69C6-4E0C-8234-64E0B80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2B89-46F7-4188-A477-B0CC51C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4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F4A3-2F9E-422A-84E3-D985E652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D363-956F-4688-9786-56F39685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1282-AF50-4244-8A3F-056177AE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1690-5197-4A86-8C71-7DB0760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2DC6-01FF-42E7-B076-1CB1DCDB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5094-5A56-4E3A-B0B7-E44437B3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84F2-20DB-476B-ACE1-64C481DEB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5A1A-45CE-48CD-B962-D95B799B3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25B4B-4801-46F2-A3E3-84013026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6C254-9A8C-4559-B500-0506886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F23FB-0ED8-4858-952E-098ADCD3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7F40-91AF-4821-8C2E-D8CD277E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96732-24B0-4600-820B-6BF0ACFD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B4B75-2558-4A2F-A99A-58AE7E14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DE24B-8853-4D0F-B92D-316DDB1DA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7AFAB-159C-46B4-A154-44058D40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D8C86-22AC-4327-90C2-AC69C7A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6DBE7-9728-42DE-8970-365E35DB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615B3-ACBB-4444-8D90-9857C359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5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0ABD-1532-46F6-B815-F1001B87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C8B00-22C3-4ED6-8804-B39CFE33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EB8AC-C2FF-4058-808F-2B280C01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DD6DC-B624-4DC1-8F39-B871B1C6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F3601-69F6-40BC-A816-44DF0AA4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C118D-954A-45A9-B2BE-48CE52AA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FC3BF-9E6C-4C9C-A311-F63BE6F7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DC67-9EEA-461B-8695-EF146B8E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7522-D5A8-4B5A-903B-EFB828E3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C730-BC5D-439C-914E-07E5AC01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3C88-428B-44A8-85A3-D08AD54E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3622-DE5B-4699-B008-09A490EF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10BA-4617-455D-81F9-65D2CC22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63A6-A5F9-4365-A1F6-14D263A4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741A-76CF-47E8-BC5D-318B97DC5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A8A44-0ACF-4A43-BC5C-0FB15135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3151-35E0-4C51-90F6-5A9FE270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6831-29BA-4D55-AB58-71EABDE3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ACB1-6171-4384-BF9B-4603BD7C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E909E-A6C4-4C02-B6B8-9362502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D203-8C54-4533-8124-F1F056F2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B01E-DDF2-483F-976C-922A0E877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5C0C-2819-4B60-90BA-97A3919443B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0B69-A711-4818-A616-8A08E4AF4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5D8E-95A7-4027-AB89-EFF23882F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A600-4D85-44EB-AB5E-04E44452C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1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60BE-A225-4CEA-BE15-DFD1D006E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137" y="1122362"/>
            <a:ext cx="11267954" cy="2350043"/>
          </a:xfrm>
        </p:spPr>
        <p:txBody>
          <a:bodyPr/>
          <a:lstStyle/>
          <a:p>
            <a:r>
              <a:rPr lang="en-US" dirty="0"/>
              <a:t>Detecting and Classifying Abnormal Heart Beats from ECG Recordings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D02D5-BA07-48D8-B292-ABF34447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319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/>
              <a:t>And U. Turken</a:t>
            </a:r>
          </a:p>
          <a:p>
            <a:endParaRPr lang="en-US" sz="3600" dirty="0"/>
          </a:p>
          <a:p>
            <a:r>
              <a:rPr lang="en-US" sz="3600" dirty="0"/>
              <a:t>Galvanize Capstone Presentation</a:t>
            </a:r>
          </a:p>
          <a:p>
            <a:r>
              <a:rPr lang="en-US" sz="3600" dirty="0"/>
              <a:t>June 9, 2020</a:t>
            </a:r>
          </a:p>
        </p:txBody>
      </p:sp>
    </p:spTree>
    <p:extLst>
      <p:ext uri="{BB962C8B-B14F-4D97-AF65-F5344CB8AC3E}">
        <p14:creationId xmlns:p14="http://schemas.microsoft.com/office/powerpoint/2010/main" val="242223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F9A7-E7E1-4991-8E77-9C8A5001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86D-E8B7-4921-A39B-C2786F0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Need ML solution for isolating heart beats from continuous ECG</a:t>
            </a:r>
          </a:p>
          <a:p>
            <a:r>
              <a:rPr lang="en-US" dirty="0"/>
              <a:t>Deep learning with data from large populations for transferable ECG pattern recognition</a:t>
            </a:r>
          </a:p>
          <a:p>
            <a:r>
              <a:rPr lang="en-US" dirty="0"/>
              <a:t>Apply convolutional neural network (CNN) and autoencoder modeling to better characterize ECG morphology</a:t>
            </a:r>
          </a:p>
          <a:p>
            <a:r>
              <a:rPr lang="en-US" dirty="0"/>
              <a:t>Apply autoencoder to model variability of ECG features within and across patients</a:t>
            </a:r>
          </a:p>
          <a:p>
            <a:r>
              <a:rPr lang="en-US" dirty="0"/>
              <a:t>Characterize ECG abnormality in terms of relative timing and amplitudes of ECG features for better diagnostic interpretability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93E07DA0-5FDA-4E94-9509-9F3F9C9A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07" y="718131"/>
            <a:ext cx="3807420" cy="435133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C08239-A9C8-45C8-9C25-39A3A4B111C7}"/>
              </a:ext>
            </a:extLst>
          </p:cNvPr>
          <p:cNvSpPr txBox="1">
            <a:spLocks/>
          </p:cNvSpPr>
          <p:nvPr/>
        </p:nvSpPr>
        <p:spPr>
          <a:xfrm>
            <a:off x="537258" y="1848773"/>
            <a:ext cx="11158960" cy="4476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dirty="0"/>
              <a:t>Abnormal in heart beat rhythms are warning signals </a:t>
            </a:r>
          </a:p>
          <a:p>
            <a:pPr>
              <a:spcAft>
                <a:spcPts val="1000"/>
              </a:spcAft>
            </a:pPr>
            <a:r>
              <a:rPr lang="en-US" dirty="0"/>
              <a:t>Heart attacks and stroke can be predicted in advance</a:t>
            </a:r>
          </a:p>
          <a:p>
            <a:pPr>
              <a:spcAft>
                <a:spcPts val="1000"/>
              </a:spcAft>
            </a:pPr>
            <a:r>
              <a:rPr lang="en-US" dirty="0"/>
              <a:t>Clinical electrocardiogram (ECG) monitoring</a:t>
            </a:r>
          </a:p>
          <a:p>
            <a:pPr>
              <a:spcAft>
                <a:spcPts val="1000"/>
              </a:spcAft>
            </a:pPr>
            <a:r>
              <a:rPr lang="en-US" dirty="0"/>
              <a:t>ECG monitoring with IoT devices (e.g. smart watches)</a:t>
            </a:r>
          </a:p>
          <a:p>
            <a:pPr>
              <a:spcAft>
                <a:spcPts val="1000"/>
              </a:spcAft>
            </a:pPr>
            <a:r>
              <a:rPr lang="en-US" dirty="0"/>
              <a:t>ML for automatic ECG abnormality detection</a:t>
            </a:r>
          </a:p>
          <a:p>
            <a:pPr>
              <a:spcAft>
                <a:spcPts val="1000"/>
              </a:spcAft>
            </a:pPr>
            <a:r>
              <a:rPr lang="en-US" dirty="0"/>
              <a:t>Train machine learning model with expert-labeled ECG data</a:t>
            </a:r>
          </a:p>
          <a:p>
            <a:pPr>
              <a:spcAft>
                <a:spcPts val="1000"/>
              </a:spcAft>
            </a:pPr>
            <a:r>
              <a:rPr lang="en-US" dirty="0"/>
              <a:t>Detect and classify abnormal heart beats using ECG data from same individuals, assess transfer to new individuals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FDB892-54C5-4BB9-904D-18121F47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Background: Heart-health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63832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DE26-C0D9-440C-B336-427C40FC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Electrocardiogram (ECG)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CC26-90C8-43E6-AF3F-150C5171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69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MIT-BIH Arrhythmia Database from PhysioNet</a:t>
            </a:r>
          </a:p>
          <a:p>
            <a:r>
              <a:rPr lang="en-US" dirty="0"/>
              <a:t>30 minute clinical ECG recordings from 43 individual patients</a:t>
            </a:r>
          </a:p>
          <a:p>
            <a:r>
              <a:rPr lang="en-US" dirty="0"/>
              <a:t>~109,000 expert-labeled heart beats, ~2,500 hear beats / individual</a:t>
            </a:r>
          </a:p>
          <a:p>
            <a:r>
              <a:rPr lang="en-US" dirty="0"/>
              <a:t>Variable ECG abnormality across individuals, from 1% &lt;, to &gt; 50% (Overall, 14% of all ECG segments are labeled as abnormal)</a:t>
            </a:r>
          </a:p>
          <a:p>
            <a:r>
              <a:rPr lang="en-US" dirty="0"/>
              <a:t>~50% generally normal, ~50% with significant abnormality </a:t>
            </a:r>
          </a:p>
          <a:p>
            <a:r>
              <a:rPr lang="en-US" dirty="0"/>
              <a:t>Type of abnormality recorded on continuous ECG</a:t>
            </a:r>
          </a:p>
          <a:p>
            <a:r>
              <a:rPr lang="en-US" dirty="0"/>
              <a:t>Commonly used as a benchmark since 1990s </a:t>
            </a:r>
          </a:p>
          <a:p>
            <a:r>
              <a:rPr lang="en-US" dirty="0"/>
              <a:t>Single channel data, recorded at 360 Hz, comparable to smartwatch</a:t>
            </a:r>
          </a:p>
        </p:txBody>
      </p:sp>
    </p:spTree>
    <p:extLst>
      <p:ext uri="{BB962C8B-B14F-4D97-AF65-F5344CB8AC3E}">
        <p14:creationId xmlns:p14="http://schemas.microsoft.com/office/powerpoint/2010/main" val="33735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F9A7-E7E1-4991-8E77-9C8A5001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85" y="141969"/>
            <a:ext cx="10515600" cy="1325563"/>
          </a:xfrm>
        </p:spPr>
        <p:txBody>
          <a:bodyPr/>
          <a:lstStyle/>
          <a:p>
            <a:r>
              <a:rPr lang="en-US" b="1" dirty="0"/>
              <a:t>ECG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86D-E8B7-4921-A39B-C2786F08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0" y="1308435"/>
            <a:ext cx="10613985" cy="48632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 continuous ECG into Python, visually</a:t>
            </a:r>
          </a:p>
          <a:p>
            <a:pPr marL="0" indent="0">
              <a:buNone/>
            </a:pPr>
            <a:r>
              <a:rPr lang="en-US" dirty="0"/>
              <a:t>inspect data quality</a:t>
            </a:r>
          </a:p>
          <a:p>
            <a:r>
              <a:rPr lang="en-US" dirty="0"/>
              <a:t>Extract ECG segments for each heart beat</a:t>
            </a:r>
          </a:p>
          <a:p>
            <a:r>
              <a:rPr lang="en-US" dirty="0"/>
              <a:t>Individual segments should comparable! </a:t>
            </a:r>
          </a:p>
          <a:p>
            <a:r>
              <a:rPr lang="en-US" dirty="0"/>
              <a:t>Extensive pre-processing required </a:t>
            </a:r>
          </a:p>
          <a:p>
            <a:r>
              <a:rPr lang="en-US" dirty="0"/>
              <a:t>Apply linear drift correction (detrend)</a:t>
            </a:r>
          </a:p>
          <a:p>
            <a:r>
              <a:rPr lang="en-US" dirty="0"/>
              <a:t>Align segments so same peak latency</a:t>
            </a:r>
          </a:p>
          <a:p>
            <a:r>
              <a:rPr lang="en-US" dirty="0"/>
              <a:t> Baseline correction </a:t>
            </a:r>
          </a:p>
          <a:p>
            <a:r>
              <a:rPr lang="en-US" dirty="0"/>
              <a:t> Minimal temporal smoothing</a:t>
            </a:r>
          </a:p>
          <a:p>
            <a:r>
              <a:rPr lang="en-US" dirty="0"/>
              <a:t> Scale ECG peak amplitude to 100</a:t>
            </a:r>
          </a:p>
          <a:p>
            <a:r>
              <a:rPr lang="en-US" dirty="0"/>
              <a:t>Remove noisy segments </a:t>
            </a:r>
          </a:p>
          <a:p>
            <a:r>
              <a:rPr lang="en-US" dirty="0"/>
              <a:t>Recording artifacts</a:t>
            </a:r>
            <a:r>
              <a:rPr lang="en-US"/>
              <a:t>: ~2% </a:t>
            </a:r>
            <a:r>
              <a:rPr lang="en-US" dirty="0"/>
              <a:t>of data excluded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061C0C-81F3-494E-89D4-3D78D88BBD6B}"/>
                  </a:ext>
                </a:extLst>
              </p14:cNvPr>
              <p14:cNvContentPartPr/>
              <p14:nvPr/>
            </p14:nvContentPartPr>
            <p14:xfrm>
              <a:off x="10813680" y="3867374"/>
              <a:ext cx="21240" cy="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061C0C-81F3-494E-89D4-3D78D88BB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4680" y="3858734"/>
                <a:ext cx="38880" cy="64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0846FB-C3BF-4B6C-B0B2-6B75B117E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11" y="227712"/>
            <a:ext cx="4878692" cy="325246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CB954F8-5EE0-48C2-B73D-500489B53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94" y="3918441"/>
            <a:ext cx="3602580" cy="2401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ECC8D1-34DD-49FF-97BB-3ADEA3D3F750}"/>
              </a:ext>
            </a:extLst>
          </p:cNvPr>
          <p:cNvSpPr txBox="1"/>
          <p:nvPr/>
        </p:nvSpPr>
        <p:spPr>
          <a:xfrm>
            <a:off x="7596874" y="3429000"/>
            <a:ext cx="26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ECG recording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8BBDD-971A-4CE5-88AE-DF05C464E43B}"/>
              </a:ext>
            </a:extLst>
          </p:cNvPr>
          <p:cNvSpPr txBox="1"/>
          <p:nvPr/>
        </p:nvSpPr>
        <p:spPr>
          <a:xfrm>
            <a:off x="7546718" y="6320161"/>
            <a:ext cx="440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Preprocessed ECG segment = One heart-beat</a:t>
            </a:r>
          </a:p>
        </p:txBody>
      </p:sp>
    </p:spTree>
    <p:extLst>
      <p:ext uri="{BB962C8B-B14F-4D97-AF65-F5344CB8AC3E}">
        <p14:creationId xmlns:p14="http://schemas.microsoft.com/office/powerpoint/2010/main" val="14744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F9A7-E7E1-4991-8E77-9C8A5001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86D-E8B7-4921-A39B-C2786F08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24" y="1527858"/>
            <a:ext cx="10861876" cy="4649105"/>
          </a:xfrm>
        </p:spPr>
        <p:txBody>
          <a:bodyPr>
            <a:normAutofit/>
          </a:bodyPr>
          <a:lstStyle/>
          <a:p>
            <a:r>
              <a:rPr lang="en-US" dirty="0"/>
              <a:t>Assess how well abnormal hear beats can be detected and classified in new unseen ECG data from the same group of individuals (n=28)</a:t>
            </a:r>
          </a:p>
          <a:p>
            <a:r>
              <a:rPr lang="en-US" dirty="0"/>
              <a:t>Assess how well abnormal hear beats can be detected and classified in new ECG data from a new group of individuals (n=15)</a:t>
            </a:r>
          </a:p>
          <a:p>
            <a:r>
              <a:rPr lang="en-US" dirty="0"/>
              <a:t>Two approaches: </a:t>
            </a:r>
          </a:p>
          <a:p>
            <a:r>
              <a:rPr lang="en-US" dirty="0"/>
              <a:t>(1) Use amplitudes for all ECG times points as a feature vector  </a:t>
            </a:r>
          </a:p>
          <a:p>
            <a:r>
              <a:rPr lang="en-US" dirty="0"/>
              <a:t>(2) Representation learning – apply unsupervised learning to learn a compact representation prior to classification (potentially better transfer to data from new groups of individuals)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F9A7-E7E1-4991-8E77-9C8A5001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with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86D-E8B7-4921-A39B-C2786F08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22" y="1273215"/>
            <a:ext cx="10769278" cy="5129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Train – Test split (stratified, to preserve individual class frequencies): 75% - 25% of all ECG segments from 28 individuals</a:t>
            </a:r>
          </a:p>
          <a:p>
            <a:r>
              <a:rPr lang="en-US" dirty="0"/>
              <a:t>Five-fold cross-validation (CV) for hyper-parameter tuning</a:t>
            </a:r>
          </a:p>
          <a:p>
            <a:r>
              <a:rPr lang="en-US" dirty="0"/>
              <a:t>Test out-of-sample generalizability: All ECG segments from further 15</a:t>
            </a:r>
          </a:p>
          <a:p>
            <a:r>
              <a:rPr lang="en-US" dirty="0"/>
              <a:t>Multi-class classification: Normal ECG + Four most common abnormal ECG patterns; Precision, recall, F1 to assess performance</a:t>
            </a:r>
          </a:p>
          <a:p>
            <a:r>
              <a:rPr lang="en-US" dirty="0"/>
              <a:t>To address class imbalance: “class weight” balancing in Scikit-Learn</a:t>
            </a:r>
          </a:p>
          <a:p>
            <a:r>
              <a:rPr lang="en-US" dirty="0"/>
              <a:t>Unsupervised representation learning: “sparse” models for compact components that might capture clinically-relevant aspects of ECG morphology. Pipelined with a classification algorithm, representation tuned based on classifier performance with grid search. Batch learning to manage memory requirements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9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F9A7-E7E1-4991-8E77-9C8A5001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00" y="139789"/>
            <a:ext cx="10515600" cy="1325563"/>
          </a:xfrm>
        </p:spPr>
        <p:txBody>
          <a:bodyPr/>
          <a:lstStyle/>
          <a:p>
            <a:r>
              <a:rPr lang="en-US" b="1" dirty="0"/>
              <a:t>Modeling -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86D-E8B7-4921-A39B-C2786F08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52" y="983848"/>
            <a:ext cx="11563109" cy="50581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Simple baseline: Isolation forest for unsupervised anomaly detection (~69% accuracy for labeling abnormal ECG on test data)</a:t>
            </a:r>
          </a:p>
          <a:p>
            <a:pPr>
              <a:spcAft>
                <a:spcPts val="1000"/>
              </a:spcAft>
            </a:pPr>
            <a:r>
              <a:rPr lang="en-US" dirty="0"/>
              <a:t>Baseline: K-Nearest Neighbors classifier – tune neighborhood size with CV</a:t>
            </a:r>
          </a:p>
          <a:p>
            <a:pPr>
              <a:spcAft>
                <a:spcPts val="1000"/>
              </a:spcAft>
            </a:pPr>
            <a:r>
              <a:rPr lang="en-US" dirty="0"/>
              <a:t>Logistic regression classifier – tune L1 regularization</a:t>
            </a:r>
          </a:p>
          <a:p>
            <a:pPr>
              <a:spcAft>
                <a:spcPts val="1000"/>
              </a:spcAft>
            </a:pPr>
            <a:r>
              <a:rPr lang="en-US" dirty="0"/>
              <a:t>Balanced Random Forest – tune number of trees, number of features / tree</a:t>
            </a:r>
          </a:p>
          <a:p>
            <a:pPr>
              <a:spcAft>
                <a:spcPts val="1000"/>
              </a:spcAft>
            </a:pPr>
            <a:r>
              <a:rPr lang="en-US" dirty="0"/>
              <a:t>Unsupervised learning: Sparse PCA, Dictionary Learning, ICA – tune number of components, 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95954" y="50860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737360" y="2743200"/>
            <a:ext cx="1828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TextShape 3"/>
          <p:cNvSpPr txBox="1"/>
          <p:nvPr/>
        </p:nvSpPr>
        <p:spPr>
          <a:xfrm>
            <a:off x="693396" y="1253092"/>
            <a:ext cx="3542939" cy="364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kNN - Train-test on same group of individuals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   precision    recall  f1-score 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N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0.99      1.00      1.00 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A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0.98      0.92      0.95 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0.99      0.99      0.99 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R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0.99      1.00      0.99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V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0.98      0.97      0.98 </a:t>
            </a:r>
            <a:br>
              <a:rPr sz="1400" dirty="0"/>
            </a:b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macro avg  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0.99      0.97      0.98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weighted avg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0.99      0.99      0.99</a:t>
            </a:r>
            <a:br>
              <a:rPr sz="1400" dirty="0"/>
            </a:br>
            <a:br>
              <a:rPr sz="1400" dirty="0"/>
            </a:br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kNN - Train on group </a:t>
            </a:r>
            <a:r>
              <a:rPr lang="en-US" sz="1400" b="1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, test on group </a:t>
            </a:r>
            <a:r>
              <a:rPr lang="en-US" sz="1400" b="1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br>
              <a:rPr sz="1400" b="1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precision    recall  f1-score 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N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0.85      0.98      0.91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A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0.19      0.23      0.21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1.00      0.42      0.59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R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0.33      0.04      0.07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V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0.59      0.70      0.64</a:t>
            </a:r>
            <a:br>
              <a:rPr sz="1400" dirty="0"/>
            </a:b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macro avg 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0.59      0.47      0.48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weighted avg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0.82      0.83      0.80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4559342" y="1280774"/>
            <a:ext cx="3542939" cy="364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bRF - Train-test on same group of individuals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   precision    recall  f1-score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N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1.00      0.98      0.99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A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0.81      0.95      0.87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0.99      0.99      0.99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R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0.99      0.99      0.99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V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0.88      0.99      0.93</a:t>
            </a:r>
            <a:br>
              <a:rPr sz="1400" dirty="0"/>
            </a:b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macro avg 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0.93      0.98      0.95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weighted avg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0.98      0.98      0.98</a:t>
            </a:r>
            <a:br>
              <a:rPr sz="1400" dirty="0"/>
            </a:br>
            <a:br>
              <a:rPr sz="1400" dirty="0"/>
            </a:br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bRF - Train on group </a:t>
            </a:r>
            <a:r>
              <a:rPr lang="en-US" sz="1400" b="1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, test on group </a:t>
            </a:r>
            <a:r>
              <a:rPr lang="en-US" sz="1400" b="1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br>
              <a:rPr sz="1400" b="1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precision    recall  f1-score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N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0.89      0.92      0.90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A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0.08      0.44      0.14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1.00      0.38      0.55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R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0.52      0.04      0.07 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V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0.38      0.86      0.53</a:t>
            </a:r>
            <a:br>
              <a:rPr sz="1400" dirty="0"/>
            </a:b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macro avg 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0.57      0.53      0.44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weighted avg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0.85      0.79      0.78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8038251" y="1260651"/>
            <a:ext cx="3993632" cy="334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Log Reg - Train-test on same group of individuals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   precision    recall  f1-score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N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0.95      0.97      0.96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A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0.73      0.66      0.69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0.92      0.93      0.93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R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0.86      0.85      0.86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V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0.81      0.64      0.71</a:t>
            </a:r>
            <a:br>
              <a:rPr sz="1400" dirty="0"/>
            </a:b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macro avg 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0.85      0.81      0.83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weighted avg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0.92      0.92      0.92</a:t>
            </a:r>
            <a:br>
              <a:rPr sz="1400" dirty="0"/>
            </a:br>
            <a:br>
              <a:rPr sz="1400" dirty="0"/>
            </a:br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Log Reg - Train on group </a:t>
            </a:r>
            <a:r>
              <a:rPr lang="en-US" sz="1400" b="1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lang="en-US" sz="1400" b="1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, test on group </a:t>
            </a:r>
            <a:r>
              <a:rPr lang="en-US" sz="1400" b="1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br>
              <a:rPr sz="1400" b="1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precision    recall  f1-score</a:t>
            </a:r>
            <a:br>
              <a:rPr sz="1400" dirty="0"/>
            </a:b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           N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0.81      0.91      0.86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A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0.07      0.07      0.07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L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0.04      0.00      0.00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R 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0.06      0.04      0.05</a:t>
            </a: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     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V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0.17      0.43      0.25</a:t>
            </a:r>
            <a:br>
              <a:rPr sz="1400" dirty="0"/>
            </a:br>
            <a:br>
              <a:rPr sz="1400" dirty="0"/>
            </a:b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   </a:t>
            </a:r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macro avg       </a:t>
            </a:r>
            <a:r>
              <a:rPr lang="en-US" sz="1400" b="0" strike="noStrike" spc="-1" dirty="0">
                <a:solidFill>
                  <a:srgbClr val="1750EB"/>
                </a:solidFill>
                <a:latin typeface="JetBrains Mono"/>
                <a:ea typeface="JetBrains Mono"/>
              </a:rPr>
              <a:t>0.23      0.29      0.25</a:t>
            </a:r>
          </a:p>
          <a:p>
            <a:r>
              <a:rPr lang="en-US" sz="1400" b="0" strike="noStrike" spc="-1" dirty="0">
                <a:solidFill>
                  <a:srgbClr val="080808"/>
                </a:solidFill>
                <a:latin typeface="JetBrains Mono"/>
                <a:ea typeface="JetBrains Mono"/>
              </a:rPr>
              <a:t>weighted avg     </a:t>
            </a:r>
            <a:r>
              <a:rPr lang="en-US" sz="1400" spc="-1" dirty="0">
                <a:solidFill>
                  <a:srgbClr val="1750EB"/>
                </a:solidFill>
                <a:latin typeface="JetBrains Mono"/>
                <a:ea typeface="JetBrains Mono"/>
              </a:rPr>
              <a:t>0.73      0.77    0.75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B1AC40-EC98-4265-8A25-9C795F876DA4}"/>
              </a:ext>
            </a:extLst>
          </p:cNvPr>
          <p:cNvSpPr txBox="1">
            <a:spLocks/>
          </p:cNvSpPr>
          <p:nvPr/>
        </p:nvSpPr>
        <p:spPr>
          <a:xfrm>
            <a:off x="572947" y="159354"/>
            <a:ext cx="11354764" cy="8476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Results for k-NN, balanced Random Forest and Logistic Regression classifiers </a:t>
            </a:r>
          </a:p>
          <a:p>
            <a:r>
              <a:rPr lang="en-US" sz="2800" b="1" dirty="0"/>
              <a:t>(no unsupervised pre-processing)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B9FECA-CEA1-494E-AC9D-617F726D0E65}"/>
              </a:ext>
            </a:extLst>
          </p:cNvPr>
          <p:cNvSpPr/>
          <p:nvPr/>
        </p:nvSpPr>
        <p:spPr>
          <a:xfrm>
            <a:off x="115747" y="5899155"/>
            <a:ext cx="12014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k-NN:  best performance with n=3;   Balanced RF: best performance with 1000 trees;  Log Regression: Heavy L1 regularization</a:t>
            </a:r>
          </a:p>
          <a:p>
            <a:r>
              <a:rPr lang="en-US" dirty="0"/>
              <a:t>N: Normal ECG, A, L, R, V: Four most common ECG abnormality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F9A7-E7E1-4991-8E77-9C8A5001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24" y="365125"/>
            <a:ext cx="10861876" cy="1325563"/>
          </a:xfrm>
        </p:spPr>
        <p:txBody>
          <a:bodyPr/>
          <a:lstStyle/>
          <a:p>
            <a:r>
              <a:rPr lang="en-US" b="1" dirty="0"/>
              <a:t>Modeling – Results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86D-E8B7-4921-A39B-C2786F08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4" y="1620456"/>
            <a:ext cx="10578296" cy="45565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Across all models, best performance for prediction abnormal ECG in new data from the same set of individuals</a:t>
            </a:r>
          </a:p>
          <a:p>
            <a:r>
              <a:rPr lang="en-US" dirty="0"/>
              <a:t>Using low quality ECG data from a single channel, common machine learning algorithms can successfully be applied to detect abnormal heart activity when past data from same patients are available</a:t>
            </a:r>
          </a:p>
          <a:p>
            <a:r>
              <a:rPr lang="en-US" dirty="0"/>
              <a:t>Relatively poor transfer to unseen population (however performance on single ECG segment is a very stringent criterion)</a:t>
            </a:r>
          </a:p>
          <a:p>
            <a:r>
              <a:rPr lang="en-US" dirty="0"/>
              <a:t>Contrary to expectation, unsupervised preprocessing gave poorer results ( in each cases, ~5-10% lower performance - results not presented further due potential implementation errors)</a:t>
            </a:r>
          </a:p>
          <a:p>
            <a:r>
              <a:rPr lang="en-US" dirty="0"/>
              <a:t>Good performance of k-NN and RF suggest that similarity-based approaches might be best suited for this problem. Representation learning remains work in progress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E11D1F-379C-454A-AF1A-3CCCD679E147}"/>
              </a:ext>
            </a:extLst>
          </p:cNvPr>
          <p:cNvSpPr txBox="1">
            <a:spLocks/>
          </p:cNvSpPr>
          <p:nvPr/>
        </p:nvSpPr>
        <p:spPr>
          <a:xfrm>
            <a:off x="644324" y="517525"/>
            <a:ext cx="108618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569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1172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Detecting and Classifying Abnormal Heart Beats from ECG Recordings</vt:lpstr>
      <vt:lpstr>Background: Heart-health monitoring</vt:lpstr>
      <vt:lpstr>Electrocardiogram (ECG) Data</vt:lpstr>
      <vt:lpstr>ECG data pre-processing</vt:lpstr>
      <vt:lpstr>Modeling Approach</vt:lpstr>
      <vt:lpstr>Modeling with Scikit-Learn</vt:lpstr>
      <vt:lpstr>Modeling - Algorithms</vt:lpstr>
      <vt:lpstr>PowerPoint Presentation</vt:lpstr>
      <vt:lpstr>Modeling – Results / 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Abnormality Detection</dc:title>
  <dc:creator>And Turken</dc:creator>
  <cp:lastModifiedBy>And Turken</cp:lastModifiedBy>
  <cp:revision>2</cp:revision>
  <dcterms:created xsi:type="dcterms:W3CDTF">2020-06-08T16:11:09Z</dcterms:created>
  <dcterms:modified xsi:type="dcterms:W3CDTF">2020-06-09T22:15:29Z</dcterms:modified>
</cp:coreProperties>
</file>