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8.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9.xml" ContentType="application/vnd.openxmlformats-officedocument.presentationml.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0.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57" r:id="rId3"/>
    <p:sldId id="283" r:id="rId4"/>
    <p:sldId id="284" r:id="rId5"/>
    <p:sldId id="258" r:id="rId6"/>
    <p:sldId id="271" r:id="rId7"/>
    <p:sldId id="285" r:id="rId8"/>
    <p:sldId id="286" r:id="rId9"/>
    <p:sldId id="287" r:id="rId10"/>
    <p:sldId id="288" r:id="rId11"/>
    <p:sldId id="289" r:id="rId12"/>
    <p:sldId id="290" r:id="rId13"/>
    <p:sldId id="291" r:id="rId14"/>
    <p:sldId id="295" r:id="rId15"/>
    <p:sldId id="264" r:id="rId16"/>
    <p:sldId id="259" r:id="rId17"/>
    <p:sldId id="293" r:id="rId18"/>
    <p:sldId id="294" r:id="rId19"/>
    <p:sldId id="267" r:id="rId20"/>
    <p:sldId id="270" r:id="rId21"/>
    <p:sldId id="296" r:id="rId22"/>
    <p:sldId id="297" r:id="rId23"/>
    <p:sldId id="298" r:id="rId24"/>
    <p:sldId id="282" r:id="rId25"/>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a-Chan Kim" initials="YK"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8" autoAdjust="0"/>
    <p:restoredTop sz="94660"/>
  </p:normalViewPr>
  <p:slideViewPr>
    <p:cSldViewPr>
      <p:cViewPr>
        <p:scale>
          <a:sx n="114" d="100"/>
          <a:sy n="114" d="100"/>
        </p:scale>
        <p:origin x="-1584"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01T02:33:52.751" idx="2">
    <p:pos x="146" y="146"/>
    <p:text>효율적으로 패턴인식 알고리즘을 구현하기 위해 파이썬을 사용하는 것이 좋다는 점을 알게 되었다. 따라서 기존에 apmsetup을 사용하여 아파치 웹서버를 구축하였던 것을 파이썬을 통해 구축하기로 하였다. 
 웹서버 구축을 위해 사용한 파이썬 라이브러리는 Flask이다. Flask는 파이썬 기반의 마이크로 웹 프레임워크이다. 기존의 php파일들 없이도 동적 라우팅과 탬플릿 렌더링을 통해 예전의 웹서버와 동일하게 동작하는 웹서버를 구현하였다. 또한 pymysql을 사용하여 기존의 DB에 연결하였다. 
 Flask에서는 URL을 호출하면 Route Decorator를 통해 해당 URL에 맞는 동작을 하도록 할 수 있고, 동적인 변수를 사용할 수 있다.</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4-01T02:37:01.252" idx="12">
    <p:pos x="10" y="10"/>
    <p:text>왜 100개냐면 100개중 몇 개인지 세보면서 몇 %의 확률로 이런 성능을 갖는지 확인할 수 있따.</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4-01T02:35:27.348" idx="3">
    <p:pos x="10" y="10"/>
    <p:text>아래가 바로 라우팅 목록이다.
 set_control에서는 안드로이드에서 보낸 명령을 DB에 저장하고 중앙 아두이노로 명령을 전송한다.
Get_status에서는 사물의 가장 최근 상태를 xml형태로 출력한다.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4-01T02:35:34.532" idx="4">
    <p:pos x="10" y="10"/>
    <p:text>기존에 구현한 것에서 문제가 되었던 것이 pulling방식이었다. 중앙 아두이노에서 서버로 2초정도의 딜레이를 두고 계속해서 리퀘스트를 보내는 방식으로 명령을 가져왔었다. 따라서 불필요한 연결이 많았고 배터리도 빨리 닳았다.
HTTP프로토콜에서는 이렇듯 요청이 있어야 웹 서버가 응답을 보내는 형식이기 때문에 TCP통신과 같이 서로 주고받는 통신이 어렵다. 이 점을 보완하기 위해 찾아낸 방식이 웹소켓이다
웹소켓을 통해 통신하기 위해서는 웹소켓 통신 프로토콜을 따라야한다. 웹소켓은 다른 HTTP 요청과 마찬가지로 80번 포트를 통해 웹 서버에 연결한다. 다른 점은 Upgrade 헤더를 추가하여 웹 서버에 요청한다.
클라이언트는 "Upgrade: WebSocket" 헤더 등과 함께 랜덤 하게 생성한 키를 서버에 보낸다. 웹 서버는 이 키를 바탕으로 암호화와 인코딩 과정을 거쳐 토큰을 생성한 후 클라이언트에 돌려준다. 이런 과정으로 WebSocket 핸드쉐이킹이 이루어진다.
 파이썬에서 Flask와 함께 구동될 수 있는 웹소켓 서버를 구현하기 위해 WSGI(웹 서버 게이트웨이 인터페이스)인 gevent.pywsgi와 geventwebsocket라이브러리를 사용하였다. 이 라이브러리가 데이터 타입 등으로 인해 Python3에서 제대로 사용될 수 없었기 때문에 해당 라이브러리의 파일들을 수정하여 사용하였다.</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4-01T02:35:42.499" idx="5">
    <p:pos x="10" y="10"/>
    <p:text>서버를 구동시키면 클라이언트로부터 받는 요청은 다음과 같다. 앞서 설명했듯이 upgrade헤더와 키를 볼 수 있다.
그리고 PATH_INFO는 URL을 나타낸다. URL에 따라 서버가 하는 일이 달라지므로 그에 따른 조건문을 구현하였다. 
 1) if path == "/":
 중앙 아두이노가 WebSocket에 연결을 시도하는 url이다. 먼저 전역 변수에 웹소켓을 저장하고 웹소켓에서 일어나는 이벤트를 관장하는 handle_websocket함수를 호출한다. 
 2) elif path == "set_control":
안드로이드 기기에서 명령을 보낼 때 사용하는 url이다. 웹소켓을 통해 중앙아두이노로 명령 메시지(“제어할 사물이름/제어명령 번호”)를 보낸다.</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4-01T02:35:48.255" idx="6">
    <p:pos x="10" y="10"/>
    <p:text>중앙 아두이노는 웹소켓 클라이언트가 된다. 아두이노 웹소켓 라이브러리는 공식적으로 제공하는 것은 없고, 또한 최근의 웹소켓 프로토콜에 맞추어 최근까지 수정, 보완하는 웹소켓 라이브러리가 없었다. 따라서 그나마 가장 최근의 라이브러리를 아두이노 메가에 맞추어서 일정부분 수정하여 사용하였다. 
 아두이노가 처음 시작할 때 호출되는 함수인 setup()에서 이더넷 연결을 시작하고, 웹소켓 연결을 시작하였다. 웹소켓에서 이벤트가 일어날 때 호출할 함수도 등록하였다.  
 아두이노의 기본 함수인 loop()에서는 서브 아두이노가 보내는 데이터가 있으면 받는 함수를 호출하고, 웹소켓을 유지하는 webSocket.loop()를 호출한다.
 웹소켓 클라이언트에서는 웹소켓 이벤트에 따른 함수를 정의할 수 있다. 웹소켓이 연결 되었을 때, 웹소켓 연결이 닫혔을 때, 웹소켓으로부터 데이터가 들어왔을 때, 웹소켓 연결에 이상이 생겼을 때이다. 웹소켓으로부터 데이터가 들어왔을 때 들어온 데이터는 사물 제어 명령이므로 바로 Xbee를 통해 명령을 서브아두이노로 송신하도록 하였다.</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4-01T02:36:27.396" idx="9">
    <p:pos x="10" y="10"/>
    <p:text>현재 사물의 상태가 바뀌게 되면 서브 아두이노가 그 상태를 중앙 아두이노로 전송하고, 다시 중앙 아두이노가 웹서버에 전송하여 DB에 저장한다. 안드로이드가 사물의 상태를 보고자 하면 DB에 있는 가장 최근의 상태를 가져온다.
 상태들 중에서는 현재 온도도 있는데, 온도는 On/Off로 상태가 나뉘는 것이 아니고 실시간으로 조금씩 변한다. 그 때마다 상태를 넣게 되면 DB에 너무 많은 데이터가 저장된다. 그렇다고 몇 번에 한번씩 저장하기에는 바로 그 순간의 상태를 사용자가 가져올 수 없게 된다. 
 따라서 온도의 경우 사용자가 상태를 보고자 할 때 그 요청을 중앙 아두이노를 통해 서브 아두이노로 보내어 그 순간의 온도 값을 가져옴과 동시에 DB에 저장하는 방식으로 구현할 예정이다. 
 또한 상태들 중에 창문의 상태도 있는데, 이는 방범용으로 사용하기 위하여 자석 센서로 구현하려고 한다. 이런 경우엔 사용자가 상태 보기를 하지 않아도 자동으로 알려주는 것이 방범용 취지에 맞다. 그러므로 창문 상태의 경우 사용자의 안드로이드 폰으로 푸시알림을 주는 방식으로 구현하기로 하였다. GCM(Google Cloud Messaging)서비스를 이용하여 구현할 예정이다.</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6-04-01T02:36:17.443" idx="8">
    <p:pos x="10" y="10"/>
    <p:text>기존에 중앙 아두이노가 서브 아두이노에서 받은 상태 데이터를 서버로 보낼 때 "GET /set_status/"+sname+"/"+sstatus+" HTTP/1.0"의 쿼리를 서버로 보내었다. 웹소켓을 통해 통신을 하게 되므로 더 이상 중앙 아두이노가 이러한 HTTP 리퀘스트를 통해 페이지를 요청하는 방식으로 웹서버로 데이터를 송신할 필요가 없다. 대신 계속 연결이 유지되고 있는 웹소켓을 통하여 사물의 상태 정보를 웹서버로 보내기로 하였다. 
 위에서 언급했듯이 온도의 경우엔 사용자가 상태를 보고자 할 때 웹서버에서 그 요청을 중앙 아두이노로 웹소켓을 통해 보내게 된다. 이렇게 되면 웹서버에서 중앙아두이노로, 중앙 아두이노가 서브 아두이노로 전송하는 것이 원래는 명령 메시지 하나였지만, 상태요청 메시지도 보내게 된다.
 즉 웹소켓을 통해 주고받게 되는 메시지가 많아지므로 메시지 프로토콜 정의가 필요하다</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6-04-01T02:36:46.740" idx="10">
    <p:pos x="10" y="10"/>
    <p:text>기기제어, 사물제어와 같이 use case를 따라가는 것이 곧 시험 방법이고, 기능을 수행하면서 시험 데이터가 알아서 모아지는 경우는 설명하지 않겠습니다~? 중요한 것들을 설명하겠따!</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6-04-01T02:36:53.795" idx="11">
    <p:pos x="10" y="10"/>
    <p:text>더 자세하게 말하려면 연구실을 집으로 하고 각자 집을 회사로 한다는 그런 내용도 말해도 될듯? 시간이 된다면…ㅠ</p:text>
    <p:extLst>
      <p:ext uri="{C676402C-5697-4E1C-873F-D02D1690AC5C}">
        <p15:threadingInfo xmlns:p15="http://schemas.microsoft.com/office/powerpoint/2012/main" timeZoneBias="-540"/>
      </p:ext>
    </p:extLst>
  </p:cm>
</p:cmLst>
</file>

<file path=ppt/diagrams/_rels/data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ata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ata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ata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8C72F-068F-4590-AEF4-C96099037E27}" type="doc">
      <dgm:prSet loTypeId="urn:microsoft.com/office/officeart/2005/8/layout/arrow3" loCatId="relationship" qsTypeId="urn:microsoft.com/office/officeart/2005/8/quickstyle/simple1" qsCatId="simple" csTypeId="urn:microsoft.com/office/officeart/2005/8/colors/accent0_1" csCatId="mainScheme" phldr="1"/>
      <dgm:spPr/>
      <dgm:t>
        <a:bodyPr/>
        <a:lstStyle/>
        <a:p>
          <a:pPr latinLnBrk="1"/>
          <a:endParaRPr lang="ko-KR" altLang="en-US"/>
        </a:p>
      </dgm:t>
    </dgm:pt>
    <dgm:pt modelId="{7657EECC-6ADB-4069-89EA-8C47E7E53DD1}">
      <dgm:prSet phldrT="[텍스트]" custT="1"/>
      <dgm:spPr/>
      <dgm:t>
        <a:bodyPr/>
        <a:lstStyle/>
        <a:p>
          <a:pPr latinLnBrk="1"/>
          <a:r>
            <a:rPr lang="ko-KR" altLang="en-US" sz="1400" dirty="0" smtClean="0">
              <a:latin typeface="AppleSDGothicNeo-Regular" panose="02000300000000000000" pitchFamily="2" charset="-127"/>
              <a:ea typeface="AppleSDGothicNeo-Regular" panose="02000300000000000000" pitchFamily="2" charset="-127"/>
            </a:rPr>
            <a:t>사물 제어 명령</a:t>
          </a:r>
          <a:endParaRPr lang="en-US" altLang="ko-KR" sz="1400" dirty="0" smtClean="0">
            <a:latin typeface="AppleSDGothicNeo-Regular" panose="02000300000000000000" pitchFamily="2" charset="-127"/>
            <a:ea typeface="AppleSDGothicNeo-Regular" panose="02000300000000000000" pitchFamily="2" charset="-127"/>
          </a:endParaRPr>
        </a:p>
        <a:p>
          <a:pPr latinLnBrk="1"/>
          <a:r>
            <a:rPr lang="ko-KR" altLang="en-US" sz="1400" dirty="0" smtClean="0">
              <a:latin typeface="AppleSDGothicNeo-Regular" panose="02000300000000000000" pitchFamily="2" charset="-127"/>
              <a:ea typeface="AppleSDGothicNeo-Regular" panose="02000300000000000000" pitchFamily="2" charset="-127"/>
            </a:rPr>
            <a:t>상태 요청</a:t>
          </a:r>
          <a:endParaRPr lang="ko-KR" altLang="en-US" sz="1400" dirty="0">
            <a:latin typeface="AppleSDGothicNeo-Regular" panose="02000300000000000000" pitchFamily="2" charset="-127"/>
            <a:ea typeface="AppleSDGothicNeo-Regular" panose="02000300000000000000" pitchFamily="2" charset="-127"/>
          </a:endParaRPr>
        </a:p>
      </dgm:t>
    </dgm:pt>
    <dgm:pt modelId="{D19EDED8-B9B9-41E6-8148-B09A98898DB5}" type="parTrans" cxnId="{AFF21560-25C4-4742-B272-A524822262C3}">
      <dgm:prSet/>
      <dgm:spPr/>
      <dgm:t>
        <a:bodyPr/>
        <a:lstStyle/>
        <a:p>
          <a:pPr latinLnBrk="1"/>
          <a:endParaRPr lang="ko-KR" altLang="en-US"/>
        </a:p>
      </dgm:t>
    </dgm:pt>
    <dgm:pt modelId="{9E10AF75-033F-4F6D-A45D-13E67DF7E0F5}" type="sibTrans" cxnId="{AFF21560-25C4-4742-B272-A524822262C3}">
      <dgm:prSet/>
      <dgm:spPr/>
      <dgm:t>
        <a:bodyPr/>
        <a:lstStyle/>
        <a:p>
          <a:pPr latinLnBrk="1"/>
          <a:endParaRPr lang="ko-KR" altLang="en-US"/>
        </a:p>
      </dgm:t>
    </dgm:pt>
    <dgm:pt modelId="{F78C402E-C1A3-4A13-AED7-C7034B4162DA}">
      <dgm:prSet phldrT="[텍스트]" custT="1"/>
      <dgm:spPr/>
      <dgm:t>
        <a:bodyPr/>
        <a:lstStyle/>
        <a:p>
          <a:pPr latinLnBrk="1"/>
          <a:r>
            <a:rPr lang="ko-KR" altLang="en-US" sz="1400" dirty="0" smtClean="0">
              <a:latin typeface="AppleSDGothicNeo-Regular" panose="02000300000000000000" pitchFamily="2" charset="-127"/>
              <a:ea typeface="AppleSDGothicNeo-Regular" panose="02000300000000000000" pitchFamily="2" charset="-127"/>
            </a:rPr>
            <a:t>상태 정보</a:t>
          </a:r>
          <a:endParaRPr lang="ko-KR" altLang="en-US" sz="1400" dirty="0">
            <a:latin typeface="AppleSDGothicNeo-Regular" panose="02000300000000000000" pitchFamily="2" charset="-127"/>
            <a:ea typeface="AppleSDGothicNeo-Regular" panose="02000300000000000000" pitchFamily="2" charset="-127"/>
          </a:endParaRPr>
        </a:p>
      </dgm:t>
    </dgm:pt>
    <dgm:pt modelId="{AAB52426-5E20-4F23-B7A2-999E87C5B702}" type="parTrans" cxnId="{6C17A27D-48B9-4260-BEEB-70DC1C3CC659}">
      <dgm:prSet/>
      <dgm:spPr/>
      <dgm:t>
        <a:bodyPr/>
        <a:lstStyle/>
        <a:p>
          <a:pPr latinLnBrk="1"/>
          <a:endParaRPr lang="ko-KR" altLang="en-US"/>
        </a:p>
      </dgm:t>
    </dgm:pt>
    <dgm:pt modelId="{7E262920-255C-4E70-8682-D61346360A7C}" type="sibTrans" cxnId="{6C17A27D-48B9-4260-BEEB-70DC1C3CC659}">
      <dgm:prSet/>
      <dgm:spPr/>
      <dgm:t>
        <a:bodyPr/>
        <a:lstStyle/>
        <a:p>
          <a:pPr latinLnBrk="1"/>
          <a:endParaRPr lang="ko-KR" altLang="en-US"/>
        </a:p>
      </dgm:t>
    </dgm:pt>
    <dgm:pt modelId="{B0127E20-9F8A-4F3C-ADAA-1BAC526C6A8E}" type="pres">
      <dgm:prSet presAssocID="{0828C72F-068F-4590-AEF4-C96099037E27}" presName="compositeShape" presStyleCnt="0">
        <dgm:presLayoutVars>
          <dgm:chMax val="2"/>
          <dgm:dir/>
          <dgm:resizeHandles val="exact"/>
        </dgm:presLayoutVars>
      </dgm:prSet>
      <dgm:spPr/>
      <dgm:t>
        <a:bodyPr/>
        <a:lstStyle/>
        <a:p>
          <a:pPr latinLnBrk="1"/>
          <a:endParaRPr lang="ko-KR" altLang="en-US"/>
        </a:p>
      </dgm:t>
    </dgm:pt>
    <dgm:pt modelId="{0C19CFC8-F9DE-4957-86EC-7B87C31A1EBE}" type="pres">
      <dgm:prSet presAssocID="{0828C72F-068F-4590-AEF4-C96099037E27}" presName="divider" presStyleLbl="fgShp" presStyleIdx="0" presStyleCnt="1"/>
      <dgm:spPr/>
    </dgm:pt>
    <dgm:pt modelId="{C8DFEF09-AB1D-4DA4-B382-8FE244486726}" type="pres">
      <dgm:prSet presAssocID="{7657EECC-6ADB-4069-89EA-8C47E7E53DD1}" presName="downArrow" presStyleLbl="node1" presStyleIdx="0" presStyleCnt="2"/>
      <dgm:spPr/>
    </dgm:pt>
    <dgm:pt modelId="{0AE0F781-EAED-4CCE-A98A-FF035B61B530}" type="pres">
      <dgm:prSet presAssocID="{7657EECC-6ADB-4069-89EA-8C47E7E53DD1}" presName="downArrowText" presStyleLbl="revTx" presStyleIdx="0" presStyleCnt="2">
        <dgm:presLayoutVars>
          <dgm:bulletEnabled val="1"/>
        </dgm:presLayoutVars>
      </dgm:prSet>
      <dgm:spPr/>
      <dgm:t>
        <a:bodyPr/>
        <a:lstStyle/>
        <a:p>
          <a:pPr latinLnBrk="1"/>
          <a:endParaRPr lang="ko-KR" altLang="en-US"/>
        </a:p>
      </dgm:t>
    </dgm:pt>
    <dgm:pt modelId="{7BCD1DCD-17BB-418F-8185-AF4FBD8464C5}" type="pres">
      <dgm:prSet presAssocID="{F78C402E-C1A3-4A13-AED7-C7034B4162DA}" presName="upArrow" presStyleLbl="node1" presStyleIdx="1" presStyleCnt="2"/>
      <dgm:spPr/>
    </dgm:pt>
    <dgm:pt modelId="{7E7B3735-0235-419B-949D-72CA68B169D7}" type="pres">
      <dgm:prSet presAssocID="{F78C402E-C1A3-4A13-AED7-C7034B4162DA}" presName="upArrowText" presStyleLbl="revTx" presStyleIdx="1" presStyleCnt="2">
        <dgm:presLayoutVars>
          <dgm:bulletEnabled val="1"/>
        </dgm:presLayoutVars>
      </dgm:prSet>
      <dgm:spPr/>
      <dgm:t>
        <a:bodyPr/>
        <a:lstStyle/>
        <a:p>
          <a:pPr latinLnBrk="1"/>
          <a:endParaRPr lang="ko-KR" altLang="en-US"/>
        </a:p>
      </dgm:t>
    </dgm:pt>
  </dgm:ptLst>
  <dgm:cxnLst>
    <dgm:cxn modelId="{AE572E2A-A534-43DE-B9F4-B6F5EC96A1A0}" type="presOf" srcId="{0828C72F-068F-4590-AEF4-C96099037E27}" destId="{B0127E20-9F8A-4F3C-ADAA-1BAC526C6A8E}" srcOrd="0" destOrd="0" presId="urn:microsoft.com/office/officeart/2005/8/layout/arrow3"/>
    <dgm:cxn modelId="{62B2F6BC-A182-4253-A1E6-E1DAED91E76A}" type="presOf" srcId="{7657EECC-6ADB-4069-89EA-8C47E7E53DD1}" destId="{0AE0F781-EAED-4CCE-A98A-FF035B61B530}" srcOrd="0" destOrd="0" presId="urn:microsoft.com/office/officeart/2005/8/layout/arrow3"/>
    <dgm:cxn modelId="{6C17A27D-48B9-4260-BEEB-70DC1C3CC659}" srcId="{0828C72F-068F-4590-AEF4-C96099037E27}" destId="{F78C402E-C1A3-4A13-AED7-C7034B4162DA}" srcOrd="1" destOrd="0" parTransId="{AAB52426-5E20-4F23-B7A2-999E87C5B702}" sibTransId="{7E262920-255C-4E70-8682-D61346360A7C}"/>
    <dgm:cxn modelId="{CFED315E-12C5-48BA-8937-300E1F8A8D30}" type="presOf" srcId="{F78C402E-C1A3-4A13-AED7-C7034B4162DA}" destId="{7E7B3735-0235-419B-949D-72CA68B169D7}" srcOrd="0" destOrd="0" presId="urn:microsoft.com/office/officeart/2005/8/layout/arrow3"/>
    <dgm:cxn modelId="{AFF21560-25C4-4742-B272-A524822262C3}" srcId="{0828C72F-068F-4590-AEF4-C96099037E27}" destId="{7657EECC-6ADB-4069-89EA-8C47E7E53DD1}" srcOrd="0" destOrd="0" parTransId="{D19EDED8-B9B9-41E6-8148-B09A98898DB5}" sibTransId="{9E10AF75-033F-4F6D-A45D-13E67DF7E0F5}"/>
    <dgm:cxn modelId="{B086D768-12F7-4D5A-9703-34A0F8A5B26B}" type="presParOf" srcId="{B0127E20-9F8A-4F3C-ADAA-1BAC526C6A8E}" destId="{0C19CFC8-F9DE-4957-86EC-7B87C31A1EBE}" srcOrd="0" destOrd="0" presId="urn:microsoft.com/office/officeart/2005/8/layout/arrow3"/>
    <dgm:cxn modelId="{CE7013DA-BD5C-4986-A1DF-D036DAD91996}" type="presParOf" srcId="{B0127E20-9F8A-4F3C-ADAA-1BAC526C6A8E}" destId="{C8DFEF09-AB1D-4DA4-B382-8FE244486726}" srcOrd="1" destOrd="0" presId="urn:microsoft.com/office/officeart/2005/8/layout/arrow3"/>
    <dgm:cxn modelId="{475663EC-15B5-4A83-B591-E968CE0D583E}" type="presParOf" srcId="{B0127E20-9F8A-4F3C-ADAA-1BAC526C6A8E}" destId="{0AE0F781-EAED-4CCE-A98A-FF035B61B530}" srcOrd="2" destOrd="0" presId="urn:microsoft.com/office/officeart/2005/8/layout/arrow3"/>
    <dgm:cxn modelId="{EEFEFBCD-4083-4129-B129-74F794789E3A}" type="presParOf" srcId="{B0127E20-9F8A-4F3C-ADAA-1BAC526C6A8E}" destId="{7BCD1DCD-17BB-418F-8185-AF4FBD8464C5}" srcOrd="3" destOrd="0" presId="urn:microsoft.com/office/officeart/2005/8/layout/arrow3"/>
    <dgm:cxn modelId="{0755CA51-3CE5-49BA-9BAD-1832787979F5}" type="presParOf" srcId="{B0127E20-9F8A-4F3C-ADAA-1BAC526C6A8E}" destId="{7E7B3735-0235-419B-949D-72CA68B169D7}"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8C72F-068F-4590-AEF4-C96099037E27}" type="doc">
      <dgm:prSet loTypeId="urn:microsoft.com/office/officeart/2005/8/layout/arrow3" loCatId="relationship" qsTypeId="urn:microsoft.com/office/officeart/2005/8/quickstyle/simple1" qsCatId="simple" csTypeId="urn:microsoft.com/office/officeart/2005/8/colors/accent0_1" csCatId="mainScheme" phldr="1"/>
      <dgm:spPr/>
      <dgm:t>
        <a:bodyPr/>
        <a:lstStyle/>
        <a:p>
          <a:pPr latinLnBrk="1"/>
          <a:endParaRPr lang="ko-KR" altLang="en-US"/>
        </a:p>
      </dgm:t>
    </dgm:pt>
    <dgm:pt modelId="{7657EECC-6ADB-4069-89EA-8C47E7E53DD1}">
      <dgm:prSet phldrT="[텍스트]" custT="1"/>
      <dgm:spPr/>
      <dgm:t>
        <a:bodyPr/>
        <a:lstStyle/>
        <a:p>
          <a:pPr latinLnBrk="1"/>
          <a:r>
            <a:rPr lang="ko-KR" altLang="en-US" sz="1400" dirty="0" smtClean="0">
              <a:latin typeface="AppleSDGothicNeo-Regular" panose="02000300000000000000" pitchFamily="2" charset="-127"/>
              <a:ea typeface="AppleSDGothicNeo-Regular" panose="02000300000000000000" pitchFamily="2" charset="-127"/>
            </a:rPr>
            <a:t>사물 제어 명령</a:t>
          </a:r>
          <a:endParaRPr lang="en-US" altLang="ko-KR" sz="1400" dirty="0" smtClean="0">
            <a:latin typeface="AppleSDGothicNeo-Regular" panose="02000300000000000000" pitchFamily="2" charset="-127"/>
            <a:ea typeface="AppleSDGothicNeo-Regular" panose="02000300000000000000" pitchFamily="2" charset="-127"/>
          </a:endParaRPr>
        </a:p>
        <a:p>
          <a:pPr latinLnBrk="1"/>
          <a:r>
            <a:rPr lang="ko-KR" altLang="en-US" sz="1400" dirty="0" smtClean="0">
              <a:latin typeface="AppleSDGothicNeo-Regular" panose="02000300000000000000" pitchFamily="2" charset="-127"/>
              <a:ea typeface="AppleSDGothicNeo-Regular" panose="02000300000000000000" pitchFamily="2" charset="-127"/>
            </a:rPr>
            <a:t>상태 요청</a:t>
          </a:r>
          <a:endParaRPr lang="ko-KR" altLang="en-US" sz="1400" dirty="0">
            <a:latin typeface="AppleSDGothicNeo-Regular" panose="02000300000000000000" pitchFamily="2" charset="-127"/>
            <a:ea typeface="AppleSDGothicNeo-Regular" panose="02000300000000000000" pitchFamily="2" charset="-127"/>
          </a:endParaRPr>
        </a:p>
      </dgm:t>
    </dgm:pt>
    <dgm:pt modelId="{D19EDED8-B9B9-41E6-8148-B09A98898DB5}" type="parTrans" cxnId="{AFF21560-25C4-4742-B272-A524822262C3}">
      <dgm:prSet/>
      <dgm:spPr/>
      <dgm:t>
        <a:bodyPr/>
        <a:lstStyle/>
        <a:p>
          <a:pPr latinLnBrk="1"/>
          <a:endParaRPr lang="ko-KR" altLang="en-US"/>
        </a:p>
      </dgm:t>
    </dgm:pt>
    <dgm:pt modelId="{9E10AF75-033F-4F6D-A45D-13E67DF7E0F5}" type="sibTrans" cxnId="{AFF21560-25C4-4742-B272-A524822262C3}">
      <dgm:prSet/>
      <dgm:spPr/>
      <dgm:t>
        <a:bodyPr/>
        <a:lstStyle/>
        <a:p>
          <a:pPr latinLnBrk="1"/>
          <a:endParaRPr lang="ko-KR" altLang="en-US"/>
        </a:p>
      </dgm:t>
    </dgm:pt>
    <dgm:pt modelId="{F78C402E-C1A3-4A13-AED7-C7034B4162DA}">
      <dgm:prSet phldrT="[텍스트]" custT="1"/>
      <dgm:spPr/>
      <dgm:t>
        <a:bodyPr/>
        <a:lstStyle/>
        <a:p>
          <a:pPr latinLnBrk="1"/>
          <a:r>
            <a:rPr lang="ko-KR" altLang="en-US" sz="1400" dirty="0" smtClean="0"/>
            <a:t>상태 정보</a:t>
          </a:r>
          <a:endParaRPr lang="ko-KR" altLang="en-US" sz="1400" dirty="0"/>
        </a:p>
      </dgm:t>
    </dgm:pt>
    <dgm:pt modelId="{AAB52426-5E20-4F23-B7A2-999E87C5B702}" type="parTrans" cxnId="{6C17A27D-48B9-4260-BEEB-70DC1C3CC659}">
      <dgm:prSet/>
      <dgm:spPr/>
      <dgm:t>
        <a:bodyPr/>
        <a:lstStyle/>
        <a:p>
          <a:pPr latinLnBrk="1"/>
          <a:endParaRPr lang="ko-KR" altLang="en-US"/>
        </a:p>
      </dgm:t>
    </dgm:pt>
    <dgm:pt modelId="{7E262920-255C-4E70-8682-D61346360A7C}" type="sibTrans" cxnId="{6C17A27D-48B9-4260-BEEB-70DC1C3CC659}">
      <dgm:prSet/>
      <dgm:spPr/>
      <dgm:t>
        <a:bodyPr/>
        <a:lstStyle/>
        <a:p>
          <a:pPr latinLnBrk="1"/>
          <a:endParaRPr lang="ko-KR" altLang="en-US"/>
        </a:p>
      </dgm:t>
    </dgm:pt>
    <dgm:pt modelId="{B0127E20-9F8A-4F3C-ADAA-1BAC526C6A8E}" type="pres">
      <dgm:prSet presAssocID="{0828C72F-068F-4590-AEF4-C96099037E27}" presName="compositeShape" presStyleCnt="0">
        <dgm:presLayoutVars>
          <dgm:chMax val="2"/>
          <dgm:dir/>
          <dgm:resizeHandles val="exact"/>
        </dgm:presLayoutVars>
      </dgm:prSet>
      <dgm:spPr/>
      <dgm:t>
        <a:bodyPr/>
        <a:lstStyle/>
        <a:p>
          <a:pPr latinLnBrk="1"/>
          <a:endParaRPr lang="ko-KR" altLang="en-US"/>
        </a:p>
      </dgm:t>
    </dgm:pt>
    <dgm:pt modelId="{0C19CFC8-F9DE-4957-86EC-7B87C31A1EBE}" type="pres">
      <dgm:prSet presAssocID="{0828C72F-068F-4590-AEF4-C96099037E27}" presName="divider" presStyleLbl="fgShp" presStyleIdx="0" presStyleCnt="1"/>
      <dgm:spPr/>
    </dgm:pt>
    <dgm:pt modelId="{C8DFEF09-AB1D-4DA4-B382-8FE244486726}" type="pres">
      <dgm:prSet presAssocID="{7657EECC-6ADB-4069-89EA-8C47E7E53DD1}" presName="downArrow" presStyleLbl="node1" presStyleIdx="0" presStyleCnt="2"/>
      <dgm:spPr/>
    </dgm:pt>
    <dgm:pt modelId="{0AE0F781-EAED-4CCE-A98A-FF035B61B530}" type="pres">
      <dgm:prSet presAssocID="{7657EECC-6ADB-4069-89EA-8C47E7E53DD1}" presName="downArrowText" presStyleLbl="revTx" presStyleIdx="0" presStyleCnt="2">
        <dgm:presLayoutVars>
          <dgm:bulletEnabled val="1"/>
        </dgm:presLayoutVars>
      </dgm:prSet>
      <dgm:spPr/>
      <dgm:t>
        <a:bodyPr/>
        <a:lstStyle/>
        <a:p>
          <a:pPr latinLnBrk="1"/>
          <a:endParaRPr lang="ko-KR" altLang="en-US"/>
        </a:p>
      </dgm:t>
    </dgm:pt>
    <dgm:pt modelId="{7BCD1DCD-17BB-418F-8185-AF4FBD8464C5}" type="pres">
      <dgm:prSet presAssocID="{F78C402E-C1A3-4A13-AED7-C7034B4162DA}" presName="upArrow" presStyleLbl="node1" presStyleIdx="1" presStyleCnt="2"/>
      <dgm:spPr/>
    </dgm:pt>
    <dgm:pt modelId="{7E7B3735-0235-419B-949D-72CA68B169D7}" type="pres">
      <dgm:prSet presAssocID="{F78C402E-C1A3-4A13-AED7-C7034B4162DA}" presName="upArrowText" presStyleLbl="revTx" presStyleIdx="1" presStyleCnt="2">
        <dgm:presLayoutVars>
          <dgm:bulletEnabled val="1"/>
        </dgm:presLayoutVars>
      </dgm:prSet>
      <dgm:spPr/>
      <dgm:t>
        <a:bodyPr/>
        <a:lstStyle/>
        <a:p>
          <a:pPr latinLnBrk="1"/>
          <a:endParaRPr lang="ko-KR" altLang="en-US"/>
        </a:p>
      </dgm:t>
    </dgm:pt>
  </dgm:ptLst>
  <dgm:cxnLst>
    <dgm:cxn modelId="{6C17A27D-48B9-4260-BEEB-70DC1C3CC659}" srcId="{0828C72F-068F-4590-AEF4-C96099037E27}" destId="{F78C402E-C1A3-4A13-AED7-C7034B4162DA}" srcOrd="1" destOrd="0" parTransId="{AAB52426-5E20-4F23-B7A2-999E87C5B702}" sibTransId="{7E262920-255C-4E70-8682-D61346360A7C}"/>
    <dgm:cxn modelId="{E07B9700-E205-4660-975E-751031302A97}" type="presOf" srcId="{0828C72F-068F-4590-AEF4-C96099037E27}" destId="{B0127E20-9F8A-4F3C-ADAA-1BAC526C6A8E}" srcOrd="0" destOrd="0" presId="urn:microsoft.com/office/officeart/2005/8/layout/arrow3"/>
    <dgm:cxn modelId="{83B60AB0-35D8-4DD3-953A-021B15F7DFFB}" type="presOf" srcId="{7657EECC-6ADB-4069-89EA-8C47E7E53DD1}" destId="{0AE0F781-EAED-4CCE-A98A-FF035B61B530}" srcOrd="0" destOrd="0" presId="urn:microsoft.com/office/officeart/2005/8/layout/arrow3"/>
    <dgm:cxn modelId="{AFF21560-25C4-4742-B272-A524822262C3}" srcId="{0828C72F-068F-4590-AEF4-C96099037E27}" destId="{7657EECC-6ADB-4069-89EA-8C47E7E53DD1}" srcOrd="0" destOrd="0" parTransId="{D19EDED8-B9B9-41E6-8148-B09A98898DB5}" sibTransId="{9E10AF75-033F-4F6D-A45D-13E67DF7E0F5}"/>
    <dgm:cxn modelId="{13ADA0DB-E6DC-43D2-AF34-34141CF10365}" type="presOf" srcId="{F78C402E-C1A3-4A13-AED7-C7034B4162DA}" destId="{7E7B3735-0235-419B-949D-72CA68B169D7}" srcOrd="0" destOrd="0" presId="urn:microsoft.com/office/officeart/2005/8/layout/arrow3"/>
    <dgm:cxn modelId="{D4603C40-7B77-47D2-9171-62631DDEF418}" type="presParOf" srcId="{B0127E20-9F8A-4F3C-ADAA-1BAC526C6A8E}" destId="{0C19CFC8-F9DE-4957-86EC-7B87C31A1EBE}" srcOrd="0" destOrd="0" presId="urn:microsoft.com/office/officeart/2005/8/layout/arrow3"/>
    <dgm:cxn modelId="{DA94C558-C61C-4EE2-9AA8-2E727A2DC677}" type="presParOf" srcId="{B0127E20-9F8A-4F3C-ADAA-1BAC526C6A8E}" destId="{C8DFEF09-AB1D-4DA4-B382-8FE244486726}" srcOrd="1" destOrd="0" presId="urn:microsoft.com/office/officeart/2005/8/layout/arrow3"/>
    <dgm:cxn modelId="{12BA67B6-8216-44BF-A066-1BB96CE5831B}" type="presParOf" srcId="{B0127E20-9F8A-4F3C-ADAA-1BAC526C6A8E}" destId="{0AE0F781-EAED-4CCE-A98A-FF035B61B530}" srcOrd="2" destOrd="0" presId="urn:microsoft.com/office/officeart/2005/8/layout/arrow3"/>
    <dgm:cxn modelId="{7E8E5978-A1D0-4B6F-9319-5EEBA36F9307}" type="presParOf" srcId="{B0127E20-9F8A-4F3C-ADAA-1BAC526C6A8E}" destId="{7BCD1DCD-17BB-418F-8185-AF4FBD8464C5}" srcOrd="3" destOrd="0" presId="urn:microsoft.com/office/officeart/2005/8/layout/arrow3"/>
    <dgm:cxn modelId="{9FF60B42-E931-4ADE-B283-4871F131A1F1}" type="presParOf" srcId="{B0127E20-9F8A-4F3C-ADAA-1BAC526C6A8E}" destId="{7E7B3735-0235-419B-949D-72CA68B169D7}" srcOrd="4" destOrd="0" presId="urn:microsoft.com/office/officeart/2005/8/layout/arrow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310F16-8EBA-438B-B131-BB891B105907}" type="doc">
      <dgm:prSet loTypeId="urn:microsoft.com/office/officeart/2005/8/layout/vList4#1" loCatId="list" qsTypeId="urn:microsoft.com/office/officeart/2005/8/quickstyle/simple1" qsCatId="simple" csTypeId="urn:microsoft.com/office/officeart/2005/8/colors/accent0_1" csCatId="mainScheme" phldr="1"/>
      <dgm:spPr/>
      <dgm:t>
        <a:bodyPr/>
        <a:lstStyle/>
        <a:p>
          <a:pPr latinLnBrk="1"/>
          <a:endParaRPr lang="ko-KR" altLang="en-US"/>
        </a:p>
      </dgm:t>
    </dgm:pt>
    <dgm:pt modelId="{8B9DBCE2-8658-4A74-831D-7C42777BB4D4}">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요구 사항</a:t>
          </a:r>
          <a:endParaRPr lang="ko-KR" altLang="en-US" dirty="0">
            <a:latin typeface="AppleSDGothicNeo-Regular" panose="02000300000000000000" pitchFamily="2" charset="-127"/>
            <a:ea typeface="AppleSDGothicNeo-Regular" panose="02000300000000000000" pitchFamily="2" charset="-127"/>
          </a:endParaRPr>
        </a:p>
      </dgm:t>
    </dgm:pt>
    <dgm:pt modelId="{76B64BBB-D858-4E64-938E-50685EA6F768}" type="parTrans" cxnId="{B176D781-5404-4B73-BDC4-780A77155CAE}">
      <dgm:prSet/>
      <dgm:spPr/>
      <dgm:t>
        <a:bodyPr/>
        <a:lstStyle/>
        <a:p>
          <a:pPr latinLnBrk="1"/>
          <a:endParaRPr lang="ko-KR" altLang="en-US"/>
        </a:p>
      </dgm:t>
    </dgm:pt>
    <dgm:pt modelId="{50A73BF6-DF3F-4979-A57B-31040FB5D305}" type="sibTrans" cxnId="{B176D781-5404-4B73-BDC4-780A77155CAE}">
      <dgm:prSet/>
      <dgm:spPr/>
      <dgm:t>
        <a:bodyPr/>
        <a:lstStyle/>
        <a:p>
          <a:pPr latinLnBrk="1"/>
          <a:endParaRPr lang="ko-KR" altLang="en-US"/>
        </a:p>
      </dgm:t>
    </dgm:pt>
    <dgm:pt modelId="{B74D3B65-361B-44A3-A0DF-E739895A117F}">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사용자는 자동 제어 </a:t>
          </a:r>
          <a:r>
            <a:rPr lang="en-US" altLang="ko-KR" dirty="0" smtClean="0">
              <a:latin typeface="AppleSDGothicNeo-Regular" panose="02000300000000000000" pitchFamily="2" charset="-127"/>
              <a:ea typeface="AppleSDGothicNeo-Regular" panose="02000300000000000000" pitchFamily="2" charset="-127"/>
            </a:rPr>
            <a:t>On/Off</a:t>
          </a:r>
          <a:r>
            <a:rPr lang="ko-KR" altLang="en-US" dirty="0" smtClean="0">
              <a:latin typeface="AppleSDGothicNeo-Regular" panose="02000300000000000000" pitchFamily="2" charset="-127"/>
              <a:ea typeface="AppleSDGothicNeo-Regular" panose="02000300000000000000" pitchFamily="2" charset="-127"/>
            </a:rPr>
            <a:t>를 정할 수 있다</a:t>
          </a:r>
          <a:r>
            <a:rPr lang="en-US" altLang="ko-KR" dirty="0" smtClean="0">
              <a:latin typeface="AppleSDGothicNeo-Regular" panose="02000300000000000000" pitchFamily="2" charset="-127"/>
              <a:ea typeface="AppleSDGothicNeo-Regular" panose="02000300000000000000" pitchFamily="2" charset="-127"/>
            </a:rPr>
            <a:t>.</a:t>
          </a:r>
          <a:endParaRPr lang="ko-KR" altLang="en-US" dirty="0">
            <a:latin typeface="AppleSDGothicNeo-Regular" panose="02000300000000000000" pitchFamily="2" charset="-127"/>
            <a:ea typeface="AppleSDGothicNeo-Regular" panose="02000300000000000000" pitchFamily="2" charset="-127"/>
          </a:endParaRPr>
        </a:p>
      </dgm:t>
    </dgm:pt>
    <dgm:pt modelId="{72C7CB44-5E28-4191-928E-6228B6084459}" type="parTrans" cxnId="{B26231F3-7EF9-4D93-8A3C-760AA57C22B9}">
      <dgm:prSet/>
      <dgm:spPr/>
      <dgm:t>
        <a:bodyPr/>
        <a:lstStyle/>
        <a:p>
          <a:pPr latinLnBrk="1"/>
          <a:endParaRPr lang="ko-KR" altLang="en-US"/>
        </a:p>
      </dgm:t>
    </dgm:pt>
    <dgm:pt modelId="{B62E1665-1F8C-4EFB-BF09-DB6E9DAADBBD}" type="sibTrans" cxnId="{B26231F3-7EF9-4D93-8A3C-760AA57C22B9}">
      <dgm:prSet/>
      <dgm:spPr/>
      <dgm:t>
        <a:bodyPr/>
        <a:lstStyle/>
        <a:p>
          <a:pPr latinLnBrk="1"/>
          <a:endParaRPr lang="ko-KR" altLang="en-US"/>
        </a:p>
      </dgm:t>
    </dgm:pt>
    <dgm:pt modelId="{45C8C9A4-7264-41F6-98BA-87FCD4524B3B}">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자동제어는 사용자의 위치</a:t>
          </a:r>
          <a:r>
            <a:rPr lang="en-US" altLang="ko-KR" dirty="0" smtClean="0">
              <a:latin typeface="AppleSDGothicNeo-Regular" panose="02000300000000000000" pitchFamily="2" charset="-127"/>
              <a:ea typeface="AppleSDGothicNeo-Regular" panose="02000300000000000000" pitchFamily="2" charset="-127"/>
            </a:rPr>
            <a:t>, </a:t>
          </a:r>
          <a:r>
            <a:rPr lang="ko-KR" altLang="en-US" dirty="0" smtClean="0">
              <a:latin typeface="AppleSDGothicNeo-Regular" panose="02000300000000000000" pitchFamily="2" charset="-127"/>
              <a:ea typeface="AppleSDGothicNeo-Regular" panose="02000300000000000000" pitchFamily="2" charset="-127"/>
            </a:rPr>
            <a:t>제어 패턴을 토대로 자동으로 제어명령을 보낸다</a:t>
          </a:r>
          <a:endParaRPr lang="ko-KR" altLang="en-US" dirty="0">
            <a:latin typeface="AppleSDGothicNeo-Regular" panose="02000300000000000000" pitchFamily="2" charset="-127"/>
            <a:ea typeface="AppleSDGothicNeo-Regular" panose="02000300000000000000" pitchFamily="2" charset="-127"/>
          </a:endParaRPr>
        </a:p>
      </dgm:t>
    </dgm:pt>
    <dgm:pt modelId="{078DEF44-13A8-4F21-9863-025F3FBAADCD}" type="parTrans" cxnId="{0FCFDFD2-C0BE-4BF7-9E1A-46D56684C7C7}">
      <dgm:prSet/>
      <dgm:spPr/>
      <dgm:t>
        <a:bodyPr/>
        <a:lstStyle/>
        <a:p>
          <a:pPr latinLnBrk="1"/>
          <a:endParaRPr lang="ko-KR" altLang="en-US"/>
        </a:p>
      </dgm:t>
    </dgm:pt>
    <dgm:pt modelId="{AA963512-451E-4D8F-B274-D1850596FBC9}" type="sibTrans" cxnId="{0FCFDFD2-C0BE-4BF7-9E1A-46D56684C7C7}">
      <dgm:prSet/>
      <dgm:spPr/>
      <dgm:t>
        <a:bodyPr/>
        <a:lstStyle/>
        <a:p>
          <a:pPr latinLnBrk="1"/>
          <a:endParaRPr lang="ko-KR" altLang="en-US"/>
        </a:p>
      </dgm:t>
    </dgm:pt>
    <dgm:pt modelId="{047684EA-59E1-473E-8D44-E53C0E6FC6A1}">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시험 방법</a:t>
          </a:r>
          <a:endParaRPr lang="ko-KR" altLang="en-US" dirty="0">
            <a:latin typeface="AppleSDGothicNeo-Regular" panose="02000300000000000000" pitchFamily="2" charset="-127"/>
            <a:ea typeface="AppleSDGothicNeo-Regular" panose="02000300000000000000" pitchFamily="2" charset="-127"/>
          </a:endParaRPr>
        </a:p>
      </dgm:t>
    </dgm:pt>
    <dgm:pt modelId="{BF2A72AC-5A17-4C94-9B8A-B4D54FD7390C}" type="parTrans" cxnId="{5BCB783E-B774-4038-BE06-3DA76E0BE1E0}">
      <dgm:prSet/>
      <dgm:spPr/>
      <dgm:t>
        <a:bodyPr/>
        <a:lstStyle/>
        <a:p>
          <a:pPr latinLnBrk="1"/>
          <a:endParaRPr lang="ko-KR" altLang="en-US"/>
        </a:p>
      </dgm:t>
    </dgm:pt>
    <dgm:pt modelId="{8F97402F-17F2-4396-B699-4363CC0849B3}" type="sibTrans" cxnId="{5BCB783E-B774-4038-BE06-3DA76E0BE1E0}">
      <dgm:prSet/>
      <dgm:spPr/>
      <dgm:t>
        <a:bodyPr/>
        <a:lstStyle/>
        <a:p>
          <a:pPr latinLnBrk="1"/>
          <a:endParaRPr lang="ko-KR" altLang="en-US"/>
        </a:p>
      </dgm:t>
    </dgm:pt>
    <dgm:pt modelId="{66B4960F-5054-41C7-BF9F-B896C27D5D3F}">
      <dgm:prSet phldrT="[텍스트]"/>
      <dgm:spPr/>
      <dgm:t>
        <a:bodyPr/>
        <a:lstStyle/>
        <a:p>
          <a:pPr latinLnBrk="1"/>
          <a:r>
            <a:rPr lang="ko-KR" dirty="0" smtClean="0">
              <a:latin typeface="AppleSDGothicNeo-Regular" panose="02000300000000000000" pitchFamily="2" charset="-127"/>
              <a:ea typeface="AppleSDGothicNeo-Regular" panose="02000300000000000000" pitchFamily="2" charset="-127"/>
            </a:rPr>
            <a:t>설정 </a:t>
          </a:r>
          <a:r>
            <a:rPr lang="ko-KR" dirty="0" err="1" smtClean="0">
              <a:latin typeface="AppleSDGothicNeo-Regular" panose="02000300000000000000" pitchFamily="2" charset="-127"/>
              <a:ea typeface="AppleSDGothicNeo-Regular" panose="02000300000000000000" pitchFamily="2" charset="-127"/>
            </a:rPr>
            <a:t>액티비티에서</a:t>
          </a:r>
          <a:r>
            <a:rPr lang="ko-KR" dirty="0" smtClean="0">
              <a:latin typeface="AppleSDGothicNeo-Regular" panose="02000300000000000000" pitchFamily="2" charset="-127"/>
              <a:ea typeface="AppleSDGothicNeo-Regular" panose="02000300000000000000" pitchFamily="2" charset="-127"/>
            </a:rPr>
            <a:t> 서버 알고리즘으로부터 생성된 패턴을 확인</a:t>
          </a:r>
          <a:endParaRPr lang="ko-KR" altLang="en-US" dirty="0">
            <a:latin typeface="AppleSDGothicNeo-Regular" panose="02000300000000000000" pitchFamily="2" charset="-127"/>
            <a:ea typeface="AppleSDGothicNeo-Regular" panose="02000300000000000000" pitchFamily="2" charset="-127"/>
          </a:endParaRPr>
        </a:p>
      </dgm:t>
    </dgm:pt>
    <dgm:pt modelId="{38A4AC3B-BFEE-4AEB-AA9E-9A4E479B394D}" type="parTrans" cxnId="{CA5CB5F6-0CAF-4670-93AE-6D7D7F6B887D}">
      <dgm:prSet/>
      <dgm:spPr/>
      <dgm:t>
        <a:bodyPr/>
        <a:lstStyle/>
        <a:p>
          <a:pPr latinLnBrk="1"/>
          <a:endParaRPr lang="ko-KR" altLang="en-US"/>
        </a:p>
      </dgm:t>
    </dgm:pt>
    <dgm:pt modelId="{46072DC1-69D0-4782-B382-676E131E7FB2}" type="sibTrans" cxnId="{CA5CB5F6-0CAF-4670-93AE-6D7D7F6B887D}">
      <dgm:prSet/>
      <dgm:spPr/>
      <dgm:t>
        <a:bodyPr/>
        <a:lstStyle/>
        <a:p>
          <a:pPr latinLnBrk="1"/>
          <a:endParaRPr lang="ko-KR" altLang="en-US"/>
        </a:p>
      </dgm:t>
    </dgm:pt>
    <dgm:pt modelId="{C0508989-2B1C-4B8D-A486-A3C7F673C3B1}">
      <dgm:prSet phldrT="[텍스트]"/>
      <dgm:spPr/>
      <dgm:t>
        <a:bodyPr/>
        <a:lstStyle/>
        <a:p>
          <a:pPr latinLnBrk="1"/>
          <a:r>
            <a:rPr lang="ko-KR" dirty="0" smtClean="0">
              <a:latin typeface="AppleSDGothicNeo-Regular" panose="02000300000000000000" pitchFamily="2" charset="-127"/>
              <a:ea typeface="AppleSDGothicNeo-Regular" panose="02000300000000000000" pitchFamily="2" charset="-127"/>
            </a:rPr>
            <a:t>사용자의 패턴과 유사한지 확인</a:t>
          </a:r>
          <a:endParaRPr lang="ko-KR" altLang="en-US" dirty="0">
            <a:latin typeface="AppleSDGothicNeo-Regular" panose="02000300000000000000" pitchFamily="2" charset="-127"/>
            <a:ea typeface="AppleSDGothicNeo-Regular" panose="02000300000000000000" pitchFamily="2" charset="-127"/>
          </a:endParaRPr>
        </a:p>
      </dgm:t>
    </dgm:pt>
    <dgm:pt modelId="{CAA75F8A-73CC-459C-A4A7-68C2D8BA3F47}" type="parTrans" cxnId="{B9392670-56D6-44A3-947A-6809493003F5}">
      <dgm:prSet/>
      <dgm:spPr/>
      <dgm:t>
        <a:bodyPr/>
        <a:lstStyle/>
        <a:p>
          <a:pPr latinLnBrk="1"/>
          <a:endParaRPr lang="ko-KR" altLang="en-US"/>
        </a:p>
      </dgm:t>
    </dgm:pt>
    <dgm:pt modelId="{BE36F9A7-6357-4103-88B6-A9FA98285A29}" type="sibTrans" cxnId="{B9392670-56D6-44A3-947A-6809493003F5}">
      <dgm:prSet/>
      <dgm:spPr/>
      <dgm:t>
        <a:bodyPr/>
        <a:lstStyle/>
        <a:p>
          <a:pPr latinLnBrk="1"/>
          <a:endParaRPr lang="ko-KR" altLang="en-US"/>
        </a:p>
      </dgm:t>
    </dgm:pt>
    <dgm:pt modelId="{2C5649AE-2D26-4D31-AAA0-BFB4FA9D0FD0}">
      <dgm:prSet phldrT="[텍스트]"/>
      <dgm:spPr/>
      <dgm:t>
        <a:bodyPr/>
        <a:lstStyle/>
        <a:p>
          <a:pPr latinLnBrk="1"/>
          <a:r>
            <a:rPr lang="ko-KR" altLang="en-US" dirty="0" smtClean="0">
              <a:latin typeface="AppleSDGothicNeo-Regular" panose="02000300000000000000" pitchFamily="2" charset="-127"/>
              <a:ea typeface="AppleSDGothicNeo-Regular" panose="02000300000000000000" pitchFamily="2" charset="-127"/>
            </a:rPr>
            <a:t>자동 제어 설정은 </a:t>
          </a:r>
          <a:r>
            <a:rPr lang="en-US" altLang="ko-KR" dirty="0" smtClean="0">
              <a:latin typeface="AppleSDGothicNeo-Regular" panose="02000300000000000000" pitchFamily="2" charset="-127"/>
              <a:ea typeface="AppleSDGothicNeo-Regular" panose="02000300000000000000" pitchFamily="2" charset="-127"/>
            </a:rPr>
            <a:t>On</a:t>
          </a:r>
          <a:r>
            <a:rPr lang="ko-KR" altLang="en-US" dirty="0" smtClean="0">
              <a:latin typeface="AppleSDGothicNeo-Regular" panose="02000300000000000000" pitchFamily="2" charset="-127"/>
              <a:ea typeface="AppleSDGothicNeo-Regular" panose="02000300000000000000" pitchFamily="2" charset="-127"/>
            </a:rPr>
            <a:t>으로 바꾼 후 패턴에 따른 제어가 수행 되는지 확인</a:t>
          </a:r>
          <a:endParaRPr lang="ko-KR" altLang="en-US" dirty="0">
            <a:latin typeface="AppleSDGothicNeo-Regular" panose="02000300000000000000" pitchFamily="2" charset="-127"/>
            <a:ea typeface="AppleSDGothicNeo-Regular" panose="02000300000000000000" pitchFamily="2" charset="-127"/>
          </a:endParaRPr>
        </a:p>
      </dgm:t>
    </dgm:pt>
    <dgm:pt modelId="{990EB77C-C63E-41D3-82E3-55F87D609D19}" type="parTrans" cxnId="{ACCA6E12-94E5-40B6-996A-0B0A821D1E56}">
      <dgm:prSet/>
      <dgm:spPr/>
      <dgm:t>
        <a:bodyPr/>
        <a:lstStyle/>
        <a:p>
          <a:pPr latinLnBrk="1"/>
          <a:endParaRPr lang="ko-KR" altLang="en-US"/>
        </a:p>
      </dgm:t>
    </dgm:pt>
    <dgm:pt modelId="{C5B2143B-2918-453E-9DD0-861D8C384037}" type="sibTrans" cxnId="{ACCA6E12-94E5-40B6-996A-0B0A821D1E56}">
      <dgm:prSet/>
      <dgm:spPr/>
      <dgm:t>
        <a:bodyPr/>
        <a:lstStyle/>
        <a:p>
          <a:pPr latinLnBrk="1"/>
          <a:endParaRPr lang="ko-KR" altLang="en-US"/>
        </a:p>
      </dgm:t>
    </dgm:pt>
    <dgm:pt modelId="{4D7B1A1D-61BF-4374-B491-9F688B320286}" type="pres">
      <dgm:prSet presAssocID="{40310F16-8EBA-438B-B131-BB891B105907}" presName="linear" presStyleCnt="0">
        <dgm:presLayoutVars>
          <dgm:dir/>
          <dgm:resizeHandles val="exact"/>
        </dgm:presLayoutVars>
      </dgm:prSet>
      <dgm:spPr/>
      <dgm:t>
        <a:bodyPr/>
        <a:lstStyle/>
        <a:p>
          <a:pPr latinLnBrk="1"/>
          <a:endParaRPr lang="ko-KR" altLang="en-US"/>
        </a:p>
      </dgm:t>
    </dgm:pt>
    <dgm:pt modelId="{B10E51F4-84BF-4589-B460-619C255F9984}" type="pres">
      <dgm:prSet presAssocID="{8B9DBCE2-8658-4A74-831D-7C42777BB4D4}" presName="comp" presStyleCnt="0"/>
      <dgm:spPr/>
    </dgm:pt>
    <dgm:pt modelId="{3AA9A165-435E-4888-AD7A-CD378A936D97}" type="pres">
      <dgm:prSet presAssocID="{8B9DBCE2-8658-4A74-831D-7C42777BB4D4}" presName="box" presStyleLbl="node1" presStyleIdx="0" presStyleCnt="2"/>
      <dgm:spPr/>
      <dgm:t>
        <a:bodyPr/>
        <a:lstStyle/>
        <a:p>
          <a:pPr latinLnBrk="1"/>
          <a:endParaRPr lang="ko-KR" altLang="en-US"/>
        </a:p>
      </dgm:t>
    </dgm:pt>
    <dgm:pt modelId="{541A322B-72EF-408B-933C-2FFA4429B080}" type="pres">
      <dgm:prSet presAssocID="{8B9DBCE2-8658-4A74-831D-7C42777BB4D4}" presName="img" presStyleLbl="fgImgPlace1" presStyleIdx="0" presStyleCnt="2" custScaleX="77076" custScaleY="75102"/>
      <dgm:spPr>
        <a:blipFill rotWithShape="0">
          <a:blip xmlns:r="http://schemas.openxmlformats.org/officeDocument/2006/relationships" r:embed="rId1"/>
          <a:stretch>
            <a:fillRect/>
          </a:stretch>
        </a:blipFill>
      </dgm:spPr>
      <dgm:t>
        <a:bodyPr/>
        <a:lstStyle/>
        <a:p>
          <a:pPr latinLnBrk="1"/>
          <a:endParaRPr lang="ko-KR" altLang="en-US"/>
        </a:p>
      </dgm:t>
    </dgm:pt>
    <dgm:pt modelId="{A29C6EA7-F133-413A-8B66-00675E15BAA1}" type="pres">
      <dgm:prSet presAssocID="{8B9DBCE2-8658-4A74-831D-7C42777BB4D4}" presName="text" presStyleLbl="node1" presStyleIdx="0" presStyleCnt="2">
        <dgm:presLayoutVars>
          <dgm:bulletEnabled val="1"/>
        </dgm:presLayoutVars>
      </dgm:prSet>
      <dgm:spPr/>
      <dgm:t>
        <a:bodyPr/>
        <a:lstStyle/>
        <a:p>
          <a:pPr latinLnBrk="1"/>
          <a:endParaRPr lang="ko-KR" altLang="en-US"/>
        </a:p>
      </dgm:t>
    </dgm:pt>
    <dgm:pt modelId="{6A515510-21D5-4528-B9E5-2362E6545014}" type="pres">
      <dgm:prSet presAssocID="{50A73BF6-DF3F-4979-A57B-31040FB5D305}" presName="spacer" presStyleCnt="0"/>
      <dgm:spPr/>
    </dgm:pt>
    <dgm:pt modelId="{5AA43B9B-4FDB-415C-8BDD-BF26CC6488F5}" type="pres">
      <dgm:prSet presAssocID="{047684EA-59E1-473E-8D44-E53C0E6FC6A1}" presName="comp" presStyleCnt="0"/>
      <dgm:spPr/>
    </dgm:pt>
    <dgm:pt modelId="{5DFBE63E-073C-4620-BA6D-F63F13A99D8E}" type="pres">
      <dgm:prSet presAssocID="{047684EA-59E1-473E-8D44-E53C0E6FC6A1}" presName="box" presStyleLbl="node1" presStyleIdx="1" presStyleCnt="2"/>
      <dgm:spPr/>
      <dgm:t>
        <a:bodyPr/>
        <a:lstStyle/>
        <a:p>
          <a:pPr latinLnBrk="1"/>
          <a:endParaRPr lang="ko-KR" altLang="en-US"/>
        </a:p>
      </dgm:t>
    </dgm:pt>
    <dgm:pt modelId="{389B555A-2809-4A51-A5A3-07C4A7C044E4}" type="pres">
      <dgm:prSet presAssocID="{047684EA-59E1-473E-8D44-E53C0E6FC6A1}" presName="img" presStyleLbl="fgImgPlace1" presStyleIdx="1" presStyleCnt="2" custScaleX="77076" custScaleY="76443"/>
      <dgm:spPr>
        <a:blipFill rotWithShape="0">
          <a:blip xmlns:r="http://schemas.openxmlformats.org/officeDocument/2006/relationships" r:embed="rId2"/>
          <a:stretch>
            <a:fillRect/>
          </a:stretch>
        </a:blipFill>
      </dgm:spPr>
      <dgm:t>
        <a:bodyPr/>
        <a:lstStyle/>
        <a:p>
          <a:pPr latinLnBrk="1"/>
          <a:endParaRPr lang="ko-KR" altLang="en-US"/>
        </a:p>
      </dgm:t>
    </dgm:pt>
    <dgm:pt modelId="{AC3998FA-5A4F-47C8-AA81-8F9A2FA8224A}" type="pres">
      <dgm:prSet presAssocID="{047684EA-59E1-473E-8D44-E53C0E6FC6A1}" presName="text" presStyleLbl="node1" presStyleIdx="1" presStyleCnt="2">
        <dgm:presLayoutVars>
          <dgm:bulletEnabled val="1"/>
        </dgm:presLayoutVars>
      </dgm:prSet>
      <dgm:spPr/>
      <dgm:t>
        <a:bodyPr/>
        <a:lstStyle/>
        <a:p>
          <a:pPr latinLnBrk="1"/>
          <a:endParaRPr lang="ko-KR" altLang="en-US"/>
        </a:p>
      </dgm:t>
    </dgm:pt>
  </dgm:ptLst>
  <dgm:cxnLst>
    <dgm:cxn modelId="{B176D781-5404-4B73-BDC4-780A77155CAE}" srcId="{40310F16-8EBA-438B-B131-BB891B105907}" destId="{8B9DBCE2-8658-4A74-831D-7C42777BB4D4}" srcOrd="0" destOrd="0" parTransId="{76B64BBB-D858-4E64-938E-50685EA6F768}" sibTransId="{50A73BF6-DF3F-4979-A57B-31040FB5D305}"/>
    <dgm:cxn modelId="{ACCA6E12-94E5-40B6-996A-0B0A821D1E56}" srcId="{047684EA-59E1-473E-8D44-E53C0E6FC6A1}" destId="{2C5649AE-2D26-4D31-AAA0-BFB4FA9D0FD0}" srcOrd="2" destOrd="0" parTransId="{990EB77C-C63E-41D3-82E3-55F87D609D19}" sibTransId="{C5B2143B-2918-453E-9DD0-861D8C384037}"/>
    <dgm:cxn modelId="{0F46B625-C113-4D0E-89AC-9ED773EE7201}" type="presOf" srcId="{45C8C9A4-7264-41F6-98BA-87FCD4524B3B}" destId="{A29C6EA7-F133-413A-8B66-00675E15BAA1}" srcOrd="1" destOrd="2" presId="urn:microsoft.com/office/officeart/2005/8/layout/vList4#1"/>
    <dgm:cxn modelId="{4484E183-22F4-4159-99E0-728CCB1F98AC}" type="presOf" srcId="{B74D3B65-361B-44A3-A0DF-E739895A117F}" destId="{3AA9A165-435E-4888-AD7A-CD378A936D97}" srcOrd="0" destOrd="1" presId="urn:microsoft.com/office/officeart/2005/8/layout/vList4#1"/>
    <dgm:cxn modelId="{CA5CB5F6-0CAF-4670-93AE-6D7D7F6B887D}" srcId="{047684EA-59E1-473E-8D44-E53C0E6FC6A1}" destId="{66B4960F-5054-41C7-BF9F-B896C27D5D3F}" srcOrd="0" destOrd="0" parTransId="{38A4AC3B-BFEE-4AEB-AA9E-9A4E479B394D}" sibTransId="{46072DC1-69D0-4782-B382-676E131E7FB2}"/>
    <dgm:cxn modelId="{11BB32BE-C70E-4E37-B859-5DA3B7459A93}" type="presOf" srcId="{C0508989-2B1C-4B8D-A486-A3C7F673C3B1}" destId="{5DFBE63E-073C-4620-BA6D-F63F13A99D8E}" srcOrd="0" destOrd="2" presId="urn:microsoft.com/office/officeart/2005/8/layout/vList4#1"/>
    <dgm:cxn modelId="{B26231F3-7EF9-4D93-8A3C-760AA57C22B9}" srcId="{8B9DBCE2-8658-4A74-831D-7C42777BB4D4}" destId="{B74D3B65-361B-44A3-A0DF-E739895A117F}" srcOrd="0" destOrd="0" parTransId="{72C7CB44-5E28-4191-928E-6228B6084459}" sibTransId="{B62E1665-1F8C-4EFB-BF09-DB6E9DAADBBD}"/>
    <dgm:cxn modelId="{917D707E-CAB4-4388-BC5E-953A297A5C2A}" type="presOf" srcId="{40310F16-8EBA-438B-B131-BB891B105907}" destId="{4D7B1A1D-61BF-4374-B491-9F688B320286}" srcOrd="0" destOrd="0" presId="urn:microsoft.com/office/officeart/2005/8/layout/vList4#1"/>
    <dgm:cxn modelId="{7E30A1FC-6767-47F3-8C12-364BFBC5A737}" type="presOf" srcId="{8B9DBCE2-8658-4A74-831D-7C42777BB4D4}" destId="{3AA9A165-435E-4888-AD7A-CD378A936D97}" srcOrd="0" destOrd="0" presId="urn:microsoft.com/office/officeart/2005/8/layout/vList4#1"/>
    <dgm:cxn modelId="{0623E2A4-B789-417E-B17D-017462575B22}" type="presOf" srcId="{047684EA-59E1-473E-8D44-E53C0E6FC6A1}" destId="{AC3998FA-5A4F-47C8-AA81-8F9A2FA8224A}" srcOrd="1" destOrd="0" presId="urn:microsoft.com/office/officeart/2005/8/layout/vList4#1"/>
    <dgm:cxn modelId="{DE4FE7B5-0033-4C55-AA7B-A37AB71663DD}" type="presOf" srcId="{66B4960F-5054-41C7-BF9F-B896C27D5D3F}" destId="{AC3998FA-5A4F-47C8-AA81-8F9A2FA8224A}" srcOrd="1" destOrd="1" presId="urn:microsoft.com/office/officeart/2005/8/layout/vList4#1"/>
    <dgm:cxn modelId="{1B91D907-4C9F-4EED-84E1-7D5576A0A4BB}" type="presOf" srcId="{2C5649AE-2D26-4D31-AAA0-BFB4FA9D0FD0}" destId="{5DFBE63E-073C-4620-BA6D-F63F13A99D8E}" srcOrd="0" destOrd="3" presId="urn:microsoft.com/office/officeart/2005/8/layout/vList4#1"/>
    <dgm:cxn modelId="{841E11DB-031C-46D6-97AD-F12E6450F32A}" type="presOf" srcId="{45C8C9A4-7264-41F6-98BA-87FCD4524B3B}" destId="{3AA9A165-435E-4888-AD7A-CD378A936D97}" srcOrd="0" destOrd="2" presId="urn:microsoft.com/office/officeart/2005/8/layout/vList4#1"/>
    <dgm:cxn modelId="{15EC4D04-849F-4FB3-AD47-EDA99198E040}" type="presOf" srcId="{B74D3B65-361B-44A3-A0DF-E739895A117F}" destId="{A29C6EA7-F133-413A-8B66-00675E15BAA1}" srcOrd="1" destOrd="1" presId="urn:microsoft.com/office/officeart/2005/8/layout/vList4#1"/>
    <dgm:cxn modelId="{AC45D8B8-F672-4E3C-892A-2567732BFC2E}" type="presOf" srcId="{8B9DBCE2-8658-4A74-831D-7C42777BB4D4}" destId="{A29C6EA7-F133-413A-8B66-00675E15BAA1}" srcOrd="1" destOrd="0" presId="urn:microsoft.com/office/officeart/2005/8/layout/vList4#1"/>
    <dgm:cxn modelId="{B9392670-56D6-44A3-947A-6809493003F5}" srcId="{047684EA-59E1-473E-8D44-E53C0E6FC6A1}" destId="{C0508989-2B1C-4B8D-A486-A3C7F673C3B1}" srcOrd="1" destOrd="0" parTransId="{CAA75F8A-73CC-459C-A4A7-68C2D8BA3F47}" sibTransId="{BE36F9A7-6357-4103-88B6-A9FA98285A29}"/>
    <dgm:cxn modelId="{2B65960D-C6C0-44F0-A903-BC4A1FAAC2D0}" type="presOf" srcId="{C0508989-2B1C-4B8D-A486-A3C7F673C3B1}" destId="{AC3998FA-5A4F-47C8-AA81-8F9A2FA8224A}" srcOrd="1" destOrd="2" presId="urn:microsoft.com/office/officeart/2005/8/layout/vList4#1"/>
    <dgm:cxn modelId="{5BCB783E-B774-4038-BE06-3DA76E0BE1E0}" srcId="{40310F16-8EBA-438B-B131-BB891B105907}" destId="{047684EA-59E1-473E-8D44-E53C0E6FC6A1}" srcOrd="1" destOrd="0" parTransId="{BF2A72AC-5A17-4C94-9B8A-B4D54FD7390C}" sibTransId="{8F97402F-17F2-4396-B699-4363CC0849B3}"/>
    <dgm:cxn modelId="{691C6A1E-8B61-4F8C-9CC4-8F1342F64822}" type="presOf" srcId="{2C5649AE-2D26-4D31-AAA0-BFB4FA9D0FD0}" destId="{AC3998FA-5A4F-47C8-AA81-8F9A2FA8224A}" srcOrd="1" destOrd="3" presId="urn:microsoft.com/office/officeart/2005/8/layout/vList4#1"/>
    <dgm:cxn modelId="{B7C63909-B80F-42FE-841E-7DC1A2B043B1}" type="presOf" srcId="{047684EA-59E1-473E-8D44-E53C0E6FC6A1}" destId="{5DFBE63E-073C-4620-BA6D-F63F13A99D8E}" srcOrd="0" destOrd="0" presId="urn:microsoft.com/office/officeart/2005/8/layout/vList4#1"/>
    <dgm:cxn modelId="{D861B643-263D-4E2F-8604-DB5F96688E0B}" type="presOf" srcId="{66B4960F-5054-41C7-BF9F-B896C27D5D3F}" destId="{5DFBE63E-073C-4620-BA6D-F63F13A99D8E}" srcOrd="0" destOrd="1" presId="urn:microsoft.com/office/officeart/2005/8/layout/vList4#1"/>
    <dgm:cxn modelId="{0FCFDFD2-C0BE-4BF7-9E1A-46D56684C7C7}" srcId="{8B9DBCE2-8658-4A74-831D-7C42777BB4D4}" destId="{45C8C9A4-7264-41F6-98BA-87FCD4524B3B}" srcOrd="1" destOrd="0" parTransId="{078DEF44-13A8-4F21-9863-025F3FBAADCD}" sibTransId="{AA963512-451E-4D8F-B274-D1850596FBC9}"/>
    <dgm:cxn modelId="{71439BBE-1DE7-42A4-9900-B9E3ECAE2FA3}" type="presParOf" srcId="{4D7B1A1D-61BF-4374-B491-9F688B320286}" destId="{B10E51F4-84BF-4589-B460-619C255F9984}" srcOrd="0" destOrd="0" presId="urn:microsoft.com/office/officeart/2005/8/layout/vList4#1"/>
    <dgm:cxn modelId="{B169271D-A1D6-4C8C-8ECB-C636BF73C4B5}" type="presParOf" srcId="{B10E51F4-84BF-4589-B460-619C255F9984}" destId="{3AA9A165-435E-4888-AD7A-CD378A936D97}" srcOrd="0" destOrd="0" presId="urn:microsoft.com/office/officeart/2005/8/layout/vList4#1"/>
    <dgm:cxn modelId="{BE651506-B6EA-4CDE-B2CE-DFFCF8089871}" type="presParOf" srcId="{B10E51F4-84BF-4589-B460-619C255F9984}" destId="{541A322B-72EF-408B-933C-2FFA4429B080}" srcOrd="1" destOrd="0" presId="urn:microsoft.com/office/officeart/2005/8/layout/vList4#1"/>
    <dgm:cxn modelId="{6CCC3FEC-A2A2-40DA-AE45-20C2B31BC50E}" type="presParOf" srcId="{B10E51F4-84BF-4589-B460-619C255F9984}" destId="{A29C6EA7-F133-413A-8B66-00675E15BAA1}" srcOrd="2" destOrd="0" presId="urn:microsoft.com/office/officeart/2005/8/layout/vList4#1"/>
    <dgm:cxn modelId="{A2F6F18A-EB30-4E1A-9600-4860EA041836}" type="presParOf" srcId="{4D7B1A1D-61BF-4374-B491-9F688B320286}" destId="{6A515510-21D5-4528-B9E5-2362E6545014}" srcOrd="1" destOrd="0" presId="urn:microsoft.com/office/officeart/2005/8/layout/vList4#1"/>
    <dgm:cxn modelId="{98CE659D-225C-454A-84E3-5FB71CADF895}" type="presParOf" srcId="{4D7B1A1D-61BF-4374-B491-9F688B320286}" destId="{5AA43B9B-4FDB-415C-8BDD-BF26CC6488F5}" srcOrd="2" destOrd="0" presId="urn:microsoft.com/office/officeart/2005/8/layout/vList4#1"/>
    <dgm:cxn modelId="{BAFC564B-6BD9-4311-AF3B-4E5C1AD71CE0}" type="presParOf" srcId="{5AA43B9B-4FDB-415C-8BDD-BF26CC6488F5}" destId="{5DFBE63E-073C-4620-BA6D-F63F13A99D8E}" srcOrd="0" destOrd="0" presId="urn:microsoft.com/office/officeart/2005/8/layout/vList4#1"/>
    <dgm:cxn modelId="{DB605CB3-29DE-4FC6-8A0F-99B520AD0822}" type="presParOf" srcId="{5AA43B9B-4FDB-415C-8BDD-BF26CC6488F5}" destId="{389B555A-2809-4A51-A5A3-07C4A7C044E4}" srcOrd="1" destOrd="0" presId="urn:microsoft.com/office/officeart/2005/8/layout/vList4#1"/>
    <dgm:cxn modelId="{0D8C8A67-2AD5-49E3-9359-C31C981B0842}" type="presParOf" srcId="{5AA43B9B-4FDB-415C-8BDD-BF26CC6488F5}" destId="{AC3998FA-5A4F-47C8-AA81-8F9A2FA8224A}"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10F16-8EBA-438B-B131-BB891B105907}" type="doc">
      <dgm:prSet loTypeId="urn:microsoft.com/office/officeart/2005/8/layout/vList4#2" loCatId="list" qsTypeId="urn:microsoft.com/office/officeart/2005/8/quickstyle/simple1" qsCatId="simple" csTypeId="urn:microsoft.com/office/officeart/2005/8/colors/accent0_1" csCatId="mainScheme" phldr="1"/>
      <dgm:spPr/>
      <dgm:t>
        <a:bodyPr/>
        <a:lstStyle/>
        <a:p>
          <a:pPr latinLnBrk="1"/>
          <a:endParaRPr lang="ko-KR" altLang="en-US"/>
        </a:p>
      </dgm:t>
    </dgm:pt>
    <dgm:pt modelId="{EF5ED4E7-1AE1-41B4-8F0A-0FEFCD825D1A}">
      <dgm:prSet phldrT="[텍스트]" custT="1"/>
      <dgm:spPr/>
      <dgm:t>
        <a:bodyPr/>
        <a:lstStyle/>
        <a:p>
          <a:pPr latinLnBrk="1"/>
          <a:r>
            <a:rPr lang="ko-KR" sz="2100" b="0" dirty="0" smtClean="0">
              <a:latin typeface="AppleSDGothicNeo-Regular" panose="02000300000000000000" pitchFamily="2" charset="-127"/>
              <a:ea typeface="AppleSDGothicNeo-Regular" panose="02000300000000000000" pitchFamily="2" charset="-127"/>
            </a:rPr>
            <a:t>수집방법</a:t>
          </a:r>
          <a:endParaRPr lang="en-US" sz="2100" b="0" dirty="0" smtClean="0">
            <a:latin typeface="AppleSDGothicNeo-Regular" panose="02000300000000000000" pitchFamily="2" charset="-127"/>
            <a:ea typeface="AppleSDGothicNeo-Regular" panose="02000300000000000000" pitchFamily="2" charset="-127"/>
          </a:endParaRPr>
        </a:p>
        <a:p>
          <a:pPr latinLnBrk="1"/>
          <a:r>
            <a:rPr lang="ko-KR" sz="1600" dirty="0" err="1" smtClean="0">
              <a:latin typeface="AppleSDGothicNeo-Regular" panose="02000300000000000000" pitchFamily="2" charset="-127"/>
              <a:ea typeface="AppleSDGothicNeo-Regular" panose="02000300000000000000" pitchFamily="2" charset="-127"/>
            </a:rPr>
            <a:t>실험자</a:t>
          </a:r>
          <a:r>
            <a:rPr lang="ko-KR" sz="1600" dirty="0" smtClean="0">
              <a:latin typeface="AppleSDGothicNeo-Regular" panose="02000300000000000000" pitchFamily="2" charset="-127"/>
              <a:ea typeface="AppleSDGothicNeo-Regular" panose="02000300000000000000" pitchFamily="2" charset="-127"/>
            </a:rPr>
            <a:t> </a:t>
          </a:r>
          <a:r>
            <a:rPr lang="en-US" sz="1600" dirty="0" smtClean="0">
              <a:latin typeface="AppleSDGothicNeo-Regular" panose="02000300000000000000" pitchFamily="2" charset="-127"/>
              <a:ea typeface="AppleSDGothicNeo-Regular" panose="02000300000000000000" pitchFamily="2" charset="-127"/>
            </a:rPr>
            <a:t>2</a:t>
          </a:r>
          <a:r>
            <a:rPr lang="ko-KR" sz="1600" dirty="0" smtClean="0">
              <a:latin typeface="AppleSDGothicNeo-Regular" panose="02000300000000000000" pitchFamily="2" charset="-127"/>
              <a:ea typeface="AppleSDGothicNeo-Regular" panose="02000300000000000000" pitchFamily="2" charset="-127"/>
            </a:rPr>
            <a:t>명이 각자의 생활 패턴</a:t>
          </a:r>
          <a:r>
            <a:rPr lang="en-US" sz="1600" dirty="0" smtClean="0">
              <a:latin typeface="AppleSDGothicNeo-Regular" panose="02000300000000000000" pitchFamily="2" charset="-127"/>
              <a:ea typeface="AppleSDGothicNeo-Regular" panose="02000300000000000000" pitchFamily="2" charset="-127"/>
            </a:rPr>
            <a:t>(</a:t>
          </a:r>
          <a:r>
            <a:rPr lang="ko-KR" sz="1600" dirty="0" smtClean="0">
              <a:latin typeface="AppleSDGothicNeo-Regular" panose="02000300000000000000" pitchFamily="2" charset="-127"/>
              <a:ea typeface="AppleSDGothicNeo-Regular" panose="02000300000000000000" pitchFamily="2" charset="-127"/>
            </a:rPr>
            <a:t>출퇴근 시간</a:t>
          </a:r>
          <a:r>
            <a:rPr lang="en-US" sz="1600" dirty="0" smtClean="0">
              <a:latin typeface="AppleSDGothicNeo-Regular" panose="02000300000000000000" pitchFamily="2" charset="-127"/>
              <a:ea typeface="AppleSDGothicNeo-Regular" panose="02000300000000000000" pitchFamily="2" charset="-127"/>
            </a:rPr>
            <a:t>, </a:t>
          </a:r>
          <a:r>
            <a:rPr lang="ko-KR" sz="1600" dirty="0" smtClean="0">
              <a:latin typeface="AppleSDGothicNeo-Regular" panose="02000300000000000000" pitchFamily="2" charset="-127"/>
              <a:ea typeface="AppleSDGothicNeo-Regular" panose="02000300000000000000" pitchFamily="2" charset="-127"/>
            </a:rPr>
            <a:t>외출 빈도 등</a:t>
          </a:r>
          <a:r>
            <a:rPr lang="en-US" sz="1600" dirty="0" smtClean="0">
              <a:latin typeface="AppleSDGothicNeo-Regular" panose="02000300000000000000" pitchFamily="2" charset="-127"/>
              <a:ea typeface="AppleSDGothicNeo-Regular" panose="02000300000000000000" pitchFamily="2" charset="-127"/>
            </a:rPr>
            <a:t>)</a:t>
          </a:r>
          <a:r>
            <a:rPr lang="ko-KR" sz="1600" smtClean="0">
              <a:latin typeface="AppleSDGothicNeo-Regular" panose="02000300000000000000" pitchFamily="2" charset="-127"/>
              <a:ea typeface="AppleSDGothicNeo-Regular" panose="02000300000000000000" pitchFamily="2" charset="-127"/>
            </a:rPr>
            <a:t>을 바탕으로</a:t>
          </a:r>
          <a:r>
            <a:rPr lang="en-US" altLang="ko-KR" sz="1600" smtClean="0">
              <a:latin typeface="AppleSDGothicNeo-Regular" panose="02000300000000000000" pitchFamily="2" charset="-127"/>
              <a:ea typeface="AppleSDGothicNeo-Regular" panose="02000300000000000000" pitchFamily="2" charset="-127"/>
            </a:rPr>
            <a:t> </a:t>
          </a:r>
          <a:r>
            <a:rPr lang="ko-KR" altLang="en-US" sz="1600" smtClean="0">
              <a:latin typeface="AppleSDGothicNeo-Regular" panose="02000300000000000000" pitchFamily="2" charset="-127"/>
              <a:ea typeface="AppleSDGothicNeo-Regular" panose="02000300000000000000" pitchFamily="2" charset="-127"/>
            </a:rPr>
            <a:t>제어</a:t>
          </a:r>
          <a:r>
            <a:rPr lang="ko-KR" sz="1600" smtClean="0">
              <a:latin typeface="AppleSDGothicNeo-Regular" panose="02000300000000000000" pitchFamily="2" charset="-127"/>
              <a:ea typeface="AppleSDGothicNeo-Regular" panose="02000300000000000000" pitchFamily="2" charset="-127"/>
            </a:rPr>
            <a:t> </a:t>
          </a:r>
          <a:r>
            <a:rPr lang="ko-KR" sz="1600" dirty="0" smtClean="0">
              <a:latin typeface="AppleSDGothicNeo-Regular" panose="02000300000000000000" pitchFamily="2" charset="-127"/>
              <a:ea typeface="AppleSDGothicNeo-Regular" panose="02000300000000000000" pitchFamily="2" charset="-127"/>
            </a:rPr>
            <a:t>명령을 보낼 시간을 </a:t>
          </a:r>
          <a:r>
            <a:rPr lang="ko-KR" altLang="en-US" sz="1600" dirty="0" smtClean="0">
              <a:latin typeface="AppleSDGothicNeo-Regular" panose="02000300000000000000" pitchFamily="2" charset="-127"/>
              <a:ea typeface="AppleSDGothicNeo-Regular" panose="02000300000000000000" pitchFamily="2" charset="-127"/>
            </a:rPr>
            <a:t>정하고</a:t>
          </a:r>
          <a:r>
            <a:rPr lang="en-US" altLang="ko-KR" sz="1600" dirty="0" smtClean="0">
              <a:latin typeface="AppleSDGothicNeo-Regular" panose="02000300000000000000" pitchFamily="2" charset="-127"/>
              <a:ea typeface="AppleSDGothicNeo-Regular" panose="02000300000000000000" pitchFamily="2" charset="-127"/>
            </a:rPr>
            <a:t>, </a:t>
          </a:r>
          <a:r>
            <a:rPr lang="ko-KR" sz="1600" dirty="0" smtClean="0">
              <a:latin typeface="AppleSDGothicNeo-Regular" panose="02000300000000000000" pitchFamily="2" charset="-127"/>
              <a:ea typeface="AppleSDGothicNeo-Regular" panose="02000300000000000000" pitchFamily="2" charset="-127"/>
            </a:rPr>
            <a:t>출퇴근길을 바탕으로 위도와 경도를 정하여 </a:t>
          </a:r>
          <a:r>
            <a:rPr lang="en-US" sz="1600" dirty="0" smtClean="0">
              <a:latin typeface="AppleSDGothicNeo-Regular" panose="02000300000000000000" pitchFamily="2" charset="-127"/>
              <a:ea typeface="AppleSDGothicNeo-Regular" panose="02000300000000000000" pitchFamily="2" charset="-127"/>
            </a:rPr>
            <a:t>Control </a:t>
          </a:r>
          <a:r>
            <a:rPr lang="ko-KR" sz="1600" smtClean="0">
              <a:latin typeface="AppleSDGothicNeo-Regular" panose="02000300000000000000" pitchFamily="2" charset="-127"/>
              <a:ea typeface="AppleSDGothicNeo-Regular" panose="02000300000000000000" pitchFamily="2" charset="-127"/>
            </a:rPr>
            <a:t>테이블에 데이터를 </a:t>
          </a:r>
          <a:r>
            <a:rPr lang="ko-KR" sz="1600" dirty="0" smtClean="0">
              <a:latin typeface="AppleSDGothicNeo-Regular" panose="02000300000000000000" pitchFamily="2" charset="-127"/>
              <a:ea typeface="AppleSDGothicNeo-Regular" panose="02000300000000000000" pitchFamily="2" charset="-127"/>
            </a:rPr>
            <a:t>삽입한다</a:t>
          </a:r>
          <a:r>
            <a:rPr lang="en-US" sz="1600" dirty="0" smtClean="0">
              <a:latin typeface="AppleSDGothicNeo-Regular" panose="02000300000000000000" pitchFamily="2" charset="-127"/>
              <a:ea typeface="AppleSDGothicNeo-Regular" panose="02000300000000000000" pitchFamily="2" charset="-127"/>
            </a:rPr>
            <a:t>. </a:t>
          </a:r>
          <a:r>
            <a:rPr lang="ko-KR" sz="1600" dirty="0" smtClean="0">
              <a:solidFill>
                <a:srgbClr val="FF0000"/>
              </a:solidFill>
              <a:latin typeface="AppleSDGothicNeo-Regular" panose="02000300000000000000" pitchFamily="2" charset="-127"/>
              <a:ea typeface="AppleSDGothicNeo-Regular" panose="02000300000000000000" pitchFamily="2" charset="-127"/>
            </a:rPr>
            <a:t>수집할 데이터의 첫</a:t>
          </a:r>
          <a:r>
            <a:rPr lang="en-US" altLang="ko-KR" sz="1600" dirty="0" smtClean="0">
              <a:solidFill>
                <a:srgbClr val="FF0000"/>
              </a:solidFill>
              <a:latin typeface="AppleSDGothicNeo-Regular" panose="02000300000000000000" pitchFamily="2" charset="-127"/>
              <a:ea typeface="AppleSDGothicNeo-Regular" panose="02000300000000000000" pitchFamily="2" charset="-127"/>
            </a:rPr>
            <a:t> </a:t>
          </a:r>
          <a:r>
            <a:rPr lang="ko-KR" sz="1600" dirty="0" smtClean="0">
              <a:solidFill>
                <a:srgbClr val="FF0000"/>
              </a:solidFill>
              <a:latin typeface="AppleSDGothicNeo-Regular" panose="02000300000000000000" pitchFamily="2" charset="-127"/>
              <a:ea typeface="AppleSDGothicNeo-Regular" panose="02000300000000000000" pitchFamily="2" charset="-127"/>
            </a:rPr>
            <a:t>데이터와 마지막 데이터의 기간 차이는 최소 한 </a:t>
          </a:r>
          <a:r>
            <a:rPr lang="ko-KR" sz="1600" smtClean="0">
              <a:solidFill>
                <a:srgbClr val="FF0000"/>
              </a:solidFill>
              <a:latin typeface="AppleSDGothicNeo-Regular" panose="02000300000000000000" pitchFamily="2" charset="-127"/>
              <a:ea typeface="AppleSDGothicNeo-Regular" panose="02000300000000000000" pitchFamily="2" charset="-127"/>
            </a:rPr>
            <a:t>달</a:t>
          </a:r>
          <a:r>
            <a:rPr lang="ko-KR" sz="1600" smtClean="0">
              <a:latin typeface="AppleSDGothicNeo-Regular" panose="02000300000000000000" pitchFamily="2" charset="-127"/>
              <a:ea typeface="AppleSDGothicNeo-Regular" panose="02000300000000000000" pitchFamily="2" charset="-127"/>
            </a:rPr>
            <a:t>로 한다</a:t>
          </a:r>
          <a:r>
            <a:rPr lang="en-US" altLang="ko-KR" sz="1600" smtClean="0">
              <a:latin typeface="AppleSDGothicNeo-Regular" panose="02000300000000000000" pitchFamily="2" charset="-127"/>
              <a:ea typeface="AppleSDGothicNeo-Regular" panose="02000300000000000000" pitchFamily="2" charset="-127"/>
            </a:rPr>
            <a:t>.</a:t>
          </a:r>
          <a:endParaRPr lang="ko-KR" altLang="en-US" sz="1600" dirty="0">
            <a:latin typeface="AppleSDGothicNeo-Regular" panose="02000300000000000000" pitchFamily="2" charset="-127"/>
            <a:ea typeface="AppleSDGothicNeo-Regular" panose="02000300000000000000" pitchFamily="2" charset="-127"/>
          </a:endParaRPr>
        </a:p>
      </dgm:t>
    </dgm:pt>
    <dgm:pt modelId="{BA09A046-99B1-436D-9E6F-5382C005CBD3}">
      <dgm:prSet phldrT="[텍스트]" custT="1"/>
      <dgm:spPr/>
      <dgm:t>
        <a:bodyPr/>
        <a:lstStyle/>
        <a:p>
          <a:pPr latinLnBrk="1"/>
          <a:r>
            <a:rPr lang="en-US" sz="1800" dirty="0" smtClean="0">
              <a:latin typeface="AppleSDGothicNeo-Regular" panose="02000300000000000000" pitchFamily="2" charset="-127"/>
              <a:ea typeface="AppleSDGothicNeo-Regular" panose="02000300000000000000" pitchFamily="2" charset="-127"/>
            </a:rPr>
            <a:t>Control </a:t>
          </a:r>
          <a:r>
            <a:rPr lang="ko-KR" sz="1800" dirty="0" smtClean="0">
              <a:latin typeface="AppleSDGothicNeo-Regular" panose="02000300000000000000" pitchFamily="2" charset="-127"/>
              <a:ea typeface="AppleSDGothicNeo-Regular" panose="02000300000000000000" pitchFamily="2" charset="-127"/>
            </a:rPr>
            <a:t>테이블과</a:t>
          </a:r>
          <a:r>
            <a:rPr lang="en-US" sz="1800" dirty="0" smtClean="0">
              <a:latin typeface="AppleSDGothicNeo-Regular" panose="02000300000000000000" pitchFamily="2" charset="-127"/>
              <a:ea typeface="AppleSDGothicNeo-Regular" panose="02000300000000000000" pitchFamily="2" charset="-127"/>
            </a:rPr>
            <a:t> Status </a:t>
          </a:r>
          <a:r>
            <a:rPr lang="ko-KR" sz="1800" dirty="0" smtClean="0">
              <a:latin typeface="AppleSDGothicNeo-Regular" panose="02000300000000000000" pitchFamily="2" charset="-127"/>
              <a:ea typeface="AppleSDGothicNeo-Regular" panose="02000300000000000000" pitchFamily="2" charset="-127"/>
            </a:rPr>
            <a:t>테이블의 모든 데이터</a:t>
          </a:r>
          <a:r>
            <a:rPr lang="en-US" altLang="ko-KR" sz="1800" dirty="0" smtClean="0">
              <a:latin typeface="AppleSDGothicNeo-Regular" panose="02000300000000000000" pitchFamily="2" charset="-127"/>
              <a:ea typeface="AppleSDGothicNeo-Regular" panose="02000300000000000000" pitchFamily="2" charset="-127"/>
            </a:rPr>
            <a:t> =&gt; </a:t>
          </a:r>
          <a:r>
            <a:rPr lang="ko-KR" altLang="en-US" sz="1800" dirty="0" smtClean="0">
              <a:latin typeface="AppleSDGothicNeo-Regular" panose="02000300000000000000" pitchFamily="2" charset="-127"/>
              <a:ea typeface="AppleSDGothicNeo-Regular" panose="02000300000000000000" pitchFamily="2" charset="-127"/>
            </a:rPr>
            <a:t>패턴 데이터</a:t>
          </a:r>
          <a:endParaRPr lang="ko-KR" altLang="en-US" sz="1800" dirty="0">
            <a:latin typeface="AppleSDGothicNeo-Regular" panose="02000300000000000000" pitchFamily="2" charset="-127"/>
            <a:ea typeface="AppleSDGothicNeo-Regular" panose="02000300000000000000" pitchFamily="2" charset="-127"/>
          </a:endParaRPr>
        </a:p>
      </dgm:t>
    </dgm:pt>
    <dgm:pt modelId="{CCAC8A90-9AB7-4A81-B1A4-CE777A0E54BC}">
      <dgm:prSet phldrT="[텍스트]" custT="1"/>
      <dgm:spPr/>
      <dgm:t>
        <a:bodyPr/>
        <a:lstStyle/>
        <a:p>
          <a:pPr latinLnBrk="1"/>
          <a:r>
            <a:rPr lang="ko-KR" altLang="en-US" sz="2100" dirty="0" smtClean="0">
              <a:latin typeface="AppleSDGothicNeo-Regular" panose="02000300000000000000" pitchFamily="2" charset="-127"/>
              <a:ea typeface="AppleSDGothicNeo-Regular" panose="02000300000000000000" pitchFamily="2" charset="-127"/>
            </a:rPr>
            <a:t>시험 데이터</a:t>
          </a:r>
          <a:endParaRPr lang="ko-KR" altLang="en-US" sz="2100" dirty="0">
            <a:latin typeface="AppleSDGothicNeo-Regular" panose="02000300000000000000" pitchFamily="2" charset="-127"/>
            <a:ea typeface="AppleSDGothicNeo-Regular" panose="02000300000000000000" pitchFamily="2" charset="-127"/>
          </a:endParaRPr>
        </a:p>
      </dgm:t>
    </dgm:pt>
    <dgm:pt modelId="{6C53606B-79D3-4FAD-A2D2-1A749BFDA04A}" type="sibTrans" cxnId="{2E45558B-E6CB-4435-BAF8-2EB7D34BF732}">
      <dgm:prSet/>
      <dgm:spPr/>
      <dgm:t>
        <a:bodyPr/>
        <a:lstStyle/>
        <a:p>
          <a:pPr latinLnBrk="1"/>
          <a:endParaRPr lang="ko-KR" altLang="en-US"/>
        </a:p>
      </dgm:t>
    </dgm:pt>
    <dgm:pt modelId="{EFDCB65E-D270-4C9F-96A2-B115056D685A}" type="parTrans" cxnId="{2E45558B-E6CB-4435-BAF8-2EB7D34BF732}">
      <dgm:prSet/>
      <dgm:spPr/>
      <dgm:t>
        <a:bodyPr/>
        <a:lstStyle/>
        <a:p>
          <a:pPr latinLnBrk="1"/>
          <a:endParaRPr lang="ko-KR" altLang="en-US"/>
        </a:p>
      </dgm:t>
    </dgm:pt>
    <dgm:pt modelId="{F26D661E-D917-4854-BFC8-B4845F9EE3A2}" type="sibTrans" cxnId="{16F4A7EE-4FC5-46AE-A8E3-E23F0A93A2CA}">
      <dgm:prSet/>
      <dgm:spPr/>
      <dgm:t>
        <a:bodyPr/>
        <a:lstStyle/>
        <a:p>
          <a:pPr latinLnBrk="1"/>
          <a:endParaRPr lang="ko-KR" altLang="en-US"/>
        </a:p>
      </dgm:t>
    </dgm:pt>
    <dgm:pt modelId="{ED7F03D4-86F8-48ED-856E-BE36B1E3AAF9}" type="parTrans" cxnId="{16F4A7EE-4FC5-46AE-A8E3-E23F0A93A2CA}">
      <dgm:prSet/>
      <dgm:spPr/>
      <dgm:t>
        <a:bodyPr/>
        <a:lstStyle/>
        <a:p>
          <a:pPr latinLnBrk="1"/>
          <a:endParaRPr lang="ko-KR" altLang="en-US"/>
        </a:p>
      </dgm:t>
    </dgm:pt>
    <dgm:pt modelId="{41C03A92-8D11-4201-8E42-1DD5F8759307}" type="sibTrans" cxnId="{F515A74E-64EF-4649-A06D-8A1AD0C1CC89}">
      <dgm:prSet/>
      <dgm:spPr/>
      <dgm:t>
        <a:bodyPr/>
        <a:lstStyle/>
        <a:p>
          <a:pPr latinLnBrk="1"/>
          <a:endParaRPr lang="ko-KR" altLang="en-US"/>
        </a:p>
      </dgm:t>
    </dgm:pt>
    <dgm:pt modelId="{F55D871A-91C9-4158-B487-8C91D5E3D57E}" type="parTrans" cxnId="{F515A74E-64EF-4649-A06D-8A1AD0C1CC89}">
      <dgm:prSet/>
      <dgm:spPr/>
      <dgm:t>
        <a:bodyPr/>
        <a:lstStyle/>
        <a:p>
          <a:pPr latinLnBrk="1"/>
          <a:endParaRPr lang="ko-KR" altLang="en-US"/>
        </a:p>
      </dgm:t>
    </dgm:pt>
    <dgm:pt modelId="{E7C1637F-433E-4A4C-96C3-63E32DC43544}">
      <dgm:prSet phldrT="[텍스트]" custT="1"/>
      <dgm:spPr/>
      <dgm:t>
        <a:bodyPr/>
        <a:lstStyle/>
        <a:p>
          <a:pPr latinLnBrk="1"/>
          <a:r>
            <a:rPr lang="en-US" altLang="ko-KR" sz="1800" dirty="0" smtClean="0">
              <a:latin typeface="AppleSDGothicNeo-Regular" panose="02000300000000000000" pitchFamily="2" charset="-127"/>
              <a:ea typeface="AppleSDGothicNeo-Regular" panose="02000300000000000000" pitchFamily="2" charset="-127"/>
            </a:rPr>
            <a:t>(</a:t>
          </a:r>
          <a:r>
            <a:rPr lang="ko-KR" sz="1800" dirty="0" smtClean="0">
              <a:latin typeface="AppleSDGothicNeo-Regular" panose="02000300000000000000" pitchFamily="2" charset="-127"/>
              <a:ea typeface="AppleSDGothicNeo-Regular" panose="02000300000000000000" pitchFamily="2" charset="-127"/>
            </a:rPr>
            <a:t>사용자의 제어 위치와 집의 온도</a:t>
          </a:r>
          <a:r>
            <a:rPr lang="en-US" sz="1800" dirty="0" smtClean="0">
              <a:latin typeface="AppleSDGothicNeo-Regular" panose="02000300000000000000" pitchFamily="2" charset="-127"/>
              <a:ea typeface="AppleSDGothicNeo-Regular" panose="02000300000000000000" pitchFamily="2" charset="-127"/>
            </a:rPr>
            <a:t>, </a:t>
          </a:r>
          <a:r>
            <a:rPr lang="ko-KR" sz="1800" dirty="0" smtClean="0">
              <a:latin typeface="AppleSDGothicNeo-Regular" panose="02000300000000000000" pitchFamily="2" charset="-127"/>
              <a:ea typeface="AppleSDGothicNeo-Regular" panose="02000300000000000000" pitchFamily="2" charset="-127"/>
            </a:rPr>
            <a:t>시간대 별 제어</a:t>
          </a:r>
          <a:r>
            <a:rPr lang="en-US" altLang="ko-KR" sz="1800" dirty="0" smtClean="0">
              <a:latin typeface="AppleSDGothicNeo-Regular" panose="02000300000000000000" pitchFamily="2" charset="-127"/>
              <a:ea typeface="AppleSDGothicNeo-Regular" panose="02000300000000000000" pitchFamily="2" charset="-127"/>
            </a:rPr>
            <a:t> </a:t>
          </a:r>
          <a:r>
            <a:rPr lang="ko-KR" altLang="en-US" sz="1800" dirty="0" smtClean="0">
              <a:latin typeface="AppleSDGothicNeo-Regular" panose="02000300000000000000" pitchFamily="2" charset="-127"/>
              <a:ea typeface="AppleSDGothicNeo-Regular" panose="02000300000000000000" pitchFamily="2" charset="-127"/>
            </a:rPr>
            <a:t>횟수</a:t>
          </a:r>
          <a:r>
            <a:rPr lang="en-US" altLang="ko-KR" sz="1800" dirty="0" smtClean="0">
              <a:latin typeface="AppleSDGothicNeo-Regular" panose="02000300000000000000" pitchFamily="2" charset="-127"/>
              <a:ea typeface="AppleSDGothicNeo-Regular" panose="02000300000000000000" pitchFamily="2" charset="-127"/>
            </a:rPr>
            <a:t>)</a:t>
          </a:r>
          <a:endParaRPr lang="ko-KR" altLang="en-US" sz="1800" dirty="0">
            <a:latin typeface="AppleSDGothicNeo-Regular" panose="02000300000000000000" pitchFamily="2" charset="-127"/>
            <a:ea typeface="AppleSDGothicNeo-Regular" panose="02000300000000000000" pitchFamily="2" charset="-127"/>
          </a:endParaRPr>
        </a:p>
      </dgm:t>
    </dgm:pt>
    <dgm:pt modelId="{A0DD679A-483F-407B-9F19-A39298AFF06D}" type="parTrans" cxnId="{7C2DC8D8-C895-4385-BD1E-9D732BF2A1FF}">
      <dgm:prSet/>
      <dgm:spPr/>
      <dgm:t>
        <a:bodyPr/>
        <a:lstStyle/>
        <a:p>
          <a:pPr latinLnBrk="1"/>
          <a:endParaRPr lang="ko-KR" altLang="en-US"/>
        </a:p>
      </dgm:t>
    </dgm:pt>
    <dgm:pt modelId="{E60DA2B8-7109-49A2-B66F-208B0FABC495}" type="sibTrans" cxnId="{7C2DC8D8-C895-4385-BD1E-9D732BF2A1FF}">
      <dgm:prSet/>
      <dgm:spPr/>
      <dgm:t>
        <a:bodyPr/>
        <a:lstStyle/>
        <a:p>
          <a:pPr latinLnBrk="1"/>
          <a:endParaRPr lang="ko-KR" altLang="en-US"/>
        </a:p>
      </dgm:t>
    </dgm:pt>
    <dgm:pt modelId="{4D7B1A1D-61BF-4374-B491-9F688B320286}" type="pres">
      <dgm:prSet presAssocID="{40310F16-8EBA-438B-B131-BB891B105907}" presName="linear" presStyleCnt="0">
        <dgm:presLayoutVars>
          <dgm:dir/>
          <dgm:resizeHandles val="exact"/>
        </dgm:presLayoutVars>
      </dgm:prSet>
      <dgm:spPr/>
      <dgm:t>
        <a:bodyPr/>
        <a:lstStyle/>
        <a:p>
          <a:pPr latinLnBrk="1"/>
          <a:endParaRPr lang="ko-KR" altLang="en-US"/>
        </a:p>
      </dgm:t>
    </dgm:pt>
    <dgm:pt modelId="{FEF502A4-C096-49A0-A87D-6C2D53A9FE94}" type="pres">
      <dgm:prSet presAssocID="{CCAC8A90-9AB7-4A81-B1A4-CE777A0E54BC}" presName="comp" presStyleCnt="0"/>
      <dgm:spPr/>
    </dgm:pt>
    <dgm:pt modelId="{5BCCE487-6D20-45B8-B660-C527F789A89E}" type="pres">
      <dgm:prSet presAssocID="{CCAC8A90-9AB7-4A81-B1A4-CE777A0E54BC}" presName="box" presStyleLbl="node1" presStyleIdx="0" presStyleCnt="2" custScaleX="99511" custScaleY="106006"/>
      <dgm:spPr/>
      <dgm:t>
        <a:bodyPr/>
        <a:lstStyle/>
        <a:p>
          <a:pPr latinLnBrk="1"/>
          <a:endParaRPr lang="ko-KR" altLang="en-US"/>
        </a:p>
      </dgm:t>
    </dgm:pt>
    <dgm:pt modelId="{1D0CFEDF-AC47-4A19-819C-C9BDDE2A65DF}" type="pres">
      <dgm:prSet presAssocID="{CCAC8A90-9AB7-4A81-B1A4-CE777A0E54BC}" presName="img" presStyleLbl="fgImgPlace1" presStyleIdx="0" presStyleCnt="2" custScaleX="76257" custScaleY="79260"/>
      <dgm:spPr>
        <a:blipFill rotWithShape="0">
          <a:blip xmlns:r="http://schemas.openxmlformats.org/officeDocument/2006/relationships" r:embed="rId1"/>
          <a:stretch>
            <a:fillRect/>
          </a:stretch>
        </a:blipFill>
      </dgm:spPr>
    </dgm:pt>
    <dgm:pt modelId="{70F2024D-F8F5-4810-A5AA-A216E81967EE}" type="pres">
      <dgm:prSet presAssocID="{CCAC8A90-9AB7-4A81-B1A4-CE777A0E54BC}" presName="text" presStyleLbl="node1" presStyleIdx="0" presStyleCnt="2">
        <dgm:presLayoutVars>
          <dgm:bulletEnabled val="1"/>
        </dgm:presLayoutVars>
      </dgm:prSet>
      <dgm:spPr/>
      <dgm:t>
        <a:bodyPr/>
        <a:lstStyle/>
        <a:p>
          <a:pPr latinLnBrk="1"/>
          <a:endParaRPr lang="ko-KR" altLang="en-US"/>
        </a:p>
      </dgm:t>
    </dgm:pt>
    <dgm:pt modelId="{2A23272E-5448-4404-ACC2-32C563CC13A0}" type="pres">
      <dgm:prSet presAssocID="{6C53606B-79D3-4FAD-A2D2-1A749BFDA04A}" presName="spacer" presStyleCnt="0"/>
      <dgm:spPr/>
    </dgm:pt>
    <dgm:pt modelId="{EB9A0229-D43B-4593-8613-CCDF722A73D0}" type="pres">
      <dgm:prSet presAssocID="{EF5ED4E7-1AE1-41B4-8F0A-0FEFCD825D1A}" presName="comp" presStyleCnt="0"/>
      <dgm:spPr/>
    </dgm:pt>
    <dgm:pt modelId="{F030EB35-599F-4CF0-83CA-50D7D309E192}" type="pres">
      <dgm:prSet presAssocID="{EF5ED4E7-1AE1-41B4-8F0A-0FEFCD825D1A}" presName="box" presStyleLbl="node1" presStyleIdx="1" presStyleCnt="2" custLinFactNeighborY="2660"/>
      <dgm:spPr/>
      <dgm:t>
        <a:bodyPr/>
        <a:lstStyle/>
        <a:p>
          <a:pPr latinLnBrk="1"/>
          <a:endParaRPr lang="ko-KR" altLang="en-US"/>
        </a:p>
      </dgm:t>
    </dgm:pt>
    <dgm:pt modelId="{972D18AC-57AA-400A-93D4-21C61831711F}" type="pres">
      <dgm:prSet presAssocID="{EF5ED4E7-1AE1-41B4-8F0A-0FEFCD825D1A}" presName="img" presStyleLbl="fgImgPlace1" presStyleIdx="1" presStyleCnt="2" custScaleX="76257" custScaleY="72708"/>
      <dgm:spPr>
        <a:blipFill rotWithShape="0">
          <a:blip xmlns:r="http://schemas.openxmlformats.org/officeDocument/2006/relationships" r:embed="rId2"/>
          <a:stretch>
            <a:fillRect/>
          </a:stretch>
        </a:blipFill>
      </dgm:spPr>
    </dgm:pt>
    <dgm:pt modelId="{E960C6F9-B825-4FD1-BE24-9F21F7F638EB}" type="pres">
      <dgm:prSet presAssocID="{EF5ED4E7-1AE1-41B4-8F0A-0FEFCD825D1A}" presName="text" presStyleLbl="node1" presStyleIdx="1" presStyleCnt="2">
        <dgm:presLayoutVars>
          <dgm:bulletEnabled val="1"/>
        </dgm:presLayoutVars>
      </dgm:prSet>
      <dgm:spPr/>
      <dgm:t>
        <a:bodyPr/>
        <a:lstStyle/>
        <a:p>
          <a:pPr latinLnBrk="1"/>
          <a:endParaRPr lang="ko-KR" altLang="en-US"/>
        </a:p>
      </dgm:t>
    </dgm:pt>
  </dgm:ptLst>
  <dgm:cxnLst>
    <dgm:cxn modelId="{FC4709E3-6689-40FE-B824-3DAAE9D1C9A0}" type="presOf" srcId="{E7C1637F-433E-4A4C-96C3-63E32DC43544}" destId="{70F2024D-F8F5-4810-A5AA-A216E81967EE}" srcOrd="1" destOrd="2" presId="urn:microsoft.com/office/officeart/2005/8/layout/vList4#2"/>
    <dgm:cxn modelId="{299C75F0-1059-4007-B6CF-805E20D2A6B6}" type="presOf" srcId="{E7C1637F-433E-4A4C-96C3-63E32DC43544}" destId="{5BCCE487-6D20-45B8-B660-C527F789A89E}" srcOrd="0" destOrd="2" presId="urn:microsoft.com/office/officeart/2005/8/layout/vList4#2"/>
    <dgm:cxn modelId="{7C2DC8D8-C895-4385-BD1E-9D732BF2A1FF}" srcId="{CCAC8A90-9AB7-4A81-B1A4-CE777A0E54BC}" destId="{E7C1637F-433E-4A4C-96C3-63E32DC43544}" srcOrd="1" destOrd="0" parTransId="{A0DD679A-483F-407B-9F19-A39298AFF06D}" sibTransId="{E60DA2B8-7109-49A2-B66F-208B0FABC495}"/>
    <dgm:cxn modelId="{F515A74E-64EF-4649-A06D-8A1AD0C1CC89}" srcId="{CCAC8A90-9AB7-4A81-B1A4-CE777A0E54BC}" destId="{BA09A046-99B1-436D-9E6F-5382C005CBD3}" srcOrd="0" destOrd="0" parTransId="{F55D871A-91C9-4158-B487-8C91D5E3D57E}" sibTransId="{41C03A92-8D11-4201-8E42-1DD5F8759307}"/>
    <dgm:cxn modelId="{16F4A7EE-4FC5-46AE-A8E3-E23F0A93A2CA}" srcId="{40310F16-8EBA-438B-B131-BB891B105907}" destId="{EF5ED4E7-1AE1-41B4-8F0A-0FEFCD825D1A}" srcOrd="1" destOrd="0" parTransId="{ED7F03D4-86F8-48ED-856E-BE36B1E3AAF9}" sibTransId="{F26D661E-D917-4854-BFC8-B4845F9EE3A2}"/>
    <dgm:cxn modelId="{5B1E0895-18CA-4344-8160-C343E738A625}" type="presOf" srcId="{EF5ED4E7-1AE1-41B4-8F0A-0FEFCD825D1A}" destId="{E960C6F9-B825-4FD1-BE24-9F21F7F638EB}" srcOrd="1" destOrd="0" presId="urn:microsoft.com/office/officeart/2005/8/layout/vList4#2"/>
    <dgm:cxn modelId="{A136A8DE-18BF-4FF1-9448-6128213AEF68}" type="presOf" srcId="{40310F16-8EBA-438B-B131-BB891B105907}" destId="{4D7B1A1D-61BF-4374-B491-9F688B320286}" srcOrd="0" destOrd="0" presId="urn:microsoft.com/office/officeart/2005/8/layout/vList4#2"/>
    <dgm:cxn modelId="{38A1EBCA-7B32-4CA8-9FE4-CDEC3B063727}" type="presOf" srcId="{BA09A046-99B1-436D-9E6F-5382C005CBD3}" destId="{5BCCE487-6D20-45B8-B660-C527F789A89E}" srcOrd="0" destOrd="1" presId="urn:microsoft.com/office/officeart/2005/8/layout/vList4#2"/>
    <dgm:cxn modelId="{9E05449B-5966-419D-9E20-38006CFBCAF8}" type="presOf" srcId="{EF5ED4E7-1AE1-41B4-8F0A-0FEFCD825D1A}" destId="{F030EB35-599F-4CF0-83CA-50D7D309E192}" srcOrd="0" destOrd="0" presId="urn:microsoft.com/office/officeart/2005/8/layout/vList4#2"/>
    <dgm:cxn modelId="{9647213B-3A3B-4B48-94C1-050C4D4358AD}" type="presOf" srcId="{CCAC8A90-9AB7-4A81-B1A4-CE777A0E54BC}" destId="{5BCCE487-6D20-45B8-B660-C527F789A89E}" srcOrd="0" destOrd="0" presId="urn:microsoft.com/office/officeart/2005/8/layout/vList4#2"/>
    <dgm:cxn modelId="{8F2183F3-138A-40EC-8FDA-9A2564779E42}" type="presOf" srcId="{BA09A046-99B1-436D-9E6F-5382C005CBD3}" destId="{70F2024D-F8F5-4810-A5AA-A216E81967EE}" srcOrd="1" destOrd="1" presId="urn:microsoft.com/office/officeart/2005/8/layout/vList4#2"/>
    <dgm:cxn modelId="{52490D4A-A27B-430E-BBC3-8625AF3F3A79}" type="presOf" srcId="{CCAC8A90-9AB7-4A81-B1A4-CE777A0E54BC}" destId="{70F2024D-F8F5-4810-A5AA-A216E81967EE}" srcOrd="1" destOrd="0" presId="urn:microsoft.com/office/officeart/2005/8/layout/vList4#2"/>
    <dgm:cxn modelId="{2E45558B-E6CB-4435-BAF8-2EB7D34BF732}" srcId="{40310F16-8EBA-438B-B131-BB891B105907}" destId="{CCAC8A90-9AB7-4A81-B1A4-CE777A0E54BC}" srcOrd="0" destOrd="0" parTransId="{EFDCB65E-D270-4C9F-96A2-B115056D685A}" sibTransId="{6C53606B-79D3-4FAD-A2D2-1A749BFDA04A}"/>
    <dgm:cxn modelId="{AA3C4E3A-D201-4170-B3BB-F7509BAE1F07}" type="presParOf" srcId="{4D7B1A1D-61BF-4374-B491-9F688B320286}" destId="{FEF502A4-C096-49A0-A87D-6C2D53A9FE94}" srcOrd="0" destOrd="0" presId="urn:microsoft.com/office/officeart/2005/8/layout/vList4#2"/>
    <dgm:cxn modelId="{19CAA4F3-A433-4627-BD21-67AD6E9CF542}" type="presParOf" srcId="{FEF502A4-C096-49A0-A87D-6C2D53A9FE94}" destId="{5BCCE487-6D20-45B8-B660-C527F789A89E}" srcOrd="0" destOrd="0" presId="urn:microsoft.com/office/officeart/2005/8/layout/vList4#2"/>
    <dgm:cxn modelId="{D71FDD19-D6E5-4F78-95EB-6C76866DE9FF}" type="presParOf" srcId="{FEF502A4-C096-49A0-A87D-6C2D53A9FE94}" destId="{1D0CFEDF-AC47-4A19-819C-C9BDDE2A65DF}" srcOrd="1" destOrd="0" presId="urn:microsoft.com/office/officeart/2005/8/layout/vList4#2"/>
    <dgm:cxn modelId="{90BE442B-0D76-4DEF-95BE-5133ADF7E5FB}" type="presParOf" srcId="{FEF502A4-C096-49A0-A87D-6C2D53A9FE94}" destId="{70F2024D-F8F5-4810-A5AA-A216E81967EE}" srcOrd="2" destOrd="0" presId="urn:microsoft.com/office/officeart/2005/8/layout/vList4#2"/>
    <dgm:cxn modelId="{DABE6FE7-E06F-4FE6-B97B-3A8CC6B35843}" type="presParOf" srcId="{4D7B1A1D-61BF-4374-B491-9F688B320286}" destId="{2A23272E-5448-4404-ACC2-32C563CC13A0}" srcOrd="1" destOrd="0" presId="urn:microsoft.com/office/officeart/2005/8/layout/vList4#2"/>
    <dgm:cxn modelId="{99F2ADA5-0033-404F-87F7-08598222243A}" type="presParOf" srcId="{4D7B1A1D-61BF-4374-B491-9F688B320286}" destId="{EB9A0229-D43B-4593-8613-CCDF722A73D0}" srcOrd="2" destOrd="0" presId="urn:microsoft.com/office/officeart/2005/8/layout/vList4#2"/>
    <dgm:cxn modelId="{7CB01E4D-7FBD-4F15-9426-B13272CF0004}" type="presParOf" srcId="{EB9A0229-D43B-4593-8613-CCDF722A73D0}" destId="{F030EB35-599F-4CF0-83CA-50D7D309E192}" srcOrd="0" destOrd="0" presId="urn:microsoft.com/office/officeart/2005/8/layout/vList4#2"/>
    <dgm:cxn modelId="{8EA1C811-14AF-4871-8A72-E6813E4DB0F5}" type="presParOf" srcId="{EB9A0229-D43B-4593-8613-CCDF722A73D0}" destId="{972D18AC-57AA-400A-93D4-21C61831711F}" srcOrd="1" destOrd="0" presId="urn:microsoft.com/office/officeart/2005/8/layout/vList4#2"/>
    <dgm:cxn modelId="{854EF6D5-E50D-4F9D-97A9-0B82A1F95101}" type="presParOf" srcId="{EB9A0229-D43B-4593-8613-CCDF722A73D0}" destId="{E960C6F9-B825-4FD1-BE24-9F21F7F638EB}" srcOrd="2" destOrd="0" presId="urn:microsoft.com/office/officeart/2005/8/layout/vList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310F16-8EBA-438B-B131-BB891B105907}" type="doc">
      <dgm:prSet loTypeId="urn:microsoft.com/office/officeart/2005/8/layout/vList4#3" loCatId="list" qsTypeId="urn:microsoft.com/office/officeart/2005/8/quickstyle/simple1" qsCatId="simple" csTypeId="urn:microsoft.com/office/officeart/2005/8/colors/accent0_1" csCatId="mainScheme" phldr="1"/>
      <dgm:spPr/>
      <dgm:t>
        <a:bodyPr/>
        <a:lstStyle/>
        <a:p>
          <a:pPr latinLnBrk="1"/>
          <a:endParaRPr lang="ko-KR" altLang="en-US"/>
        </a:p>
      </dgm:t>
    </dgm:pt>
    <dgm:pt modelId="{8B9DBCE2-8658-4A74-831D-7C42777BB4D4}">
      <dgm:prSet phldrT="[텍스트]" custT="1"/>
      <dgm:spPr/>
      <dgm:t>
        <a:bodyPr/>
        <a:lstStyle/>
        <a:p>
          <a:pPr latinLnBrk="1"/>
          <a:r>
            <a:rPr lang="ko-KR" altLang="en-US" sz="2100" dirty="0" smtClean="0">
              <a:latin typeface="AppleSDGothicNeo-Regular" panose="02000300000000000000" pitchFamily="2" charset="-127"/>
              <a:ea typeface="AppleSDGothicNeo-Regular" panose="02000300000000000000" pitchFamily="2" charset="-127"/>
            </a:rPr>
            <a:t>요구 사항</a:t>
          </a:r>
          <a:endParaRPr lang="ko-KR" altLang="en-US" sz="2100" dirty="0">
            <a:latin typeface="AppleSDGothicNeo-Regular" panose="02000300000000000000" pitchFamily="2" charset="-127"/>
            <a:ea typeface="AppleSDGothicNeo-Regular" panose="02000300000000000000" pitchFamily="2" charset="-127"/>
          </a:endParaRPr>
        </a:p>
      </dgm:t>
    </dgm:pt>
    <dgm:pt modelId="{76B64BBB-D858-4E64-938E-50685EA6F768}" type="parTrans" cxnId="{B176D781-5404-4B73-BDC4-780A77155CAE}">
      <dgm:prSet/>
      <dgm:spPr/>
      <dgm:t>
        <a:bodyPr/>
        <a:lstStyle/>
        <a:p>
          <a:pPr latinLnBrk="1"/>
          <a:endParaRPr lang="ko-KR" altLang="en-US"/>
        </a:p>
      </dgm:t>
    </dgm:pt>
    <dgm:pt modelId="{50A73BF6-DF3F-4979-A57B-31040FB5D305}" type="sibTrans" cxnId="{B176D781-5404-4B73-BDC4-780A77155CAE}">
      <dgm:prSet/>
      <dgm:spPr/>
      <dgm:t>
        <a:bodyPr/>
        <a:lstStyle/>
        <a:p>
          <a:pPr latinLnBrk="1"/>
          <a:endParaRPr lang="ko-KR" altLang="en-US"/>
        </a:p>
      </dgm:t>
    </dgm:pt>
    <dgm:pt modelId="{B74D3B65-361B-44A3-A0DF-E739895A117F}">
      <dgm:prSet phldrT="[텍스트]" custT="1"/>
      <dgm:spPr/>
      <dgm:t>
        <a:bodyPr/>
        <a:lstStyle/>
        <a:p>
          <a:pPr latinLnBrk="1"/>
          <a:r>
            <a:rPr lang="ko-KR" sz="1800" dirty="0" smtClean="0">
              <a:latin typeface="AppleSDGothicNeo-Regular" panose="02000300000000000000" pitchFamily="2" charset="-127"/>
              <a:ea typeface="AppleSDGothicNeo-Regular" panose="02000300000000000000" pitchFamily="2" charset="-127"/>
            </a:rPr>
            <a:t>사물 제어 시간은 </a:t>
          </a:r>
          <a:r>
            <a:rPr lang="en-US" sz="1800" b="1" u="sng" dirty="0" smtClean="0">
              <a:solidFill>
                <a:srgbClr val="FF0000"/>
              </a:solidFill>
              <a:latin typeface="AppleSDGothicNeo-Regular" panose="02000300000000000000" pitchFamily="2" charset="-127"/>
              <a:ea typeface="AppleSDGothicNeo-Regular" panose="02000300000000000000" pitchFamily="2" charset="-127"/>
            </a:rPr>
            <a:t>5</a:t>
          </a:r>
          <a:r>
            <a:rPr lang="ko-KR" sz="1800" b="1" u="sng" dirty="0" smtClean="0">
              <a:solidFill>
                <a:srgbClr val="FF0000"/>
              </a:solidFill>
              <a:latin typeface="AppleSDGothicNeo-Regular" panose="02000300000000000000" pitchFamily="2" charset="-127"/>
              <a:ea typeface="AppleSDGothicNeo-Regular" panose="02000300000000000000" pitchFamily="2" charset="-127"/>
            </a:rPr>
            <a:t>초</a:t>
          </a:r>
          <a:r>
            <a:rPr lang="ko-KR" sz="1800" dirty="0" smtClean="0">
              <a:latin typeface="AppleSDGothicNeo-Regular" panose="02000300000000000000" pitchFamily="2" charset="-127"/>
              <a:ea typeface="AppleSDGothicNeo-Regular" panose="02000300000000000000" pitchFamily="2" charset="-127"/>
            </a:rPr>
            <a:t> 이내여야 한다</a:t>
          </a:r>
          <a:r>
            <a:rPr lang="en-US" sz="1800" dirty="0" smtClean="0">
              <a:latin typeface="AppleSDGothicNeo-Regular" panose="02000300000000000000" pitchFamily="2" charset="-127"/>
              <a:ea typeface="AppleSDGothicNeo-Regular" panose="02000300000000000000" pitchFamily="2" charset="-127"/>
            </a:rPr>
            <a:t>.</a:t>
          </a:r>
          <a:endParaRPr lang="ko-KR" altLang="en-US" sz="1800" dirty="0">
            <a:latin typeface="AppleSDGothicNeo-Regular" panose="02000300000000000000" pitchFamily="2" charset="-127"/>
            <a:ea typeface="AppleSDGothicNeo-Regular" panose="02000300000000000000" pitchFamily="2" charset="-127"/>
          </a:endParaRPr>
        </a:p>
      </dgm:t>
    </dgm:pt>
    <dgm:pt modelId="{72C7CB44-5E28-4191-928E-6228B6084459}" type="parTrans" cxnId="{B26231F3-7EF9-4D93-8A3C-760AA57C22B9}">
      <dgm:prSet/>
      <dgm:spPr/>
      <dgm:t>
        <a:bodyPr/>
        <a:lstStyle/>
        <a:p>
          <a:pPr latinLnBrk="1"/>
          <a:endParaRPr lang="ko-KR" altLang="en-US"/>
        </a:p>
      </dgm:t>
    </dgm:pt>
    <dgm:pt modelId="{B62E1665-1F8C-4EFB-BF09-DB6E9DAADBBD}" type="sibTrans" cxnId="{B26231F3-7EF9-4D93-8A3C-760AA57C22B9}">
      <dgm:prSet/>
      <dgm:spPr/>
      <dgm:t>
        <a:bodyPr/>
        <a:lstStyle/>
        <a:p>
          <a:pPr latinLnBrk="1"/>
          <a:endParaRPr lang="ko-KR" altLang="en-US"/>
        </a:p>
      </dgm:t>
    </dgm:pt>
    <dgm:pt modelId="{047684EA-59E1-473E-8D44-E53C0E6FC6A1}">
      <dgm:prSet phldrT="[텍스트]" custT="1"/>
      <dgm:spPr/>
      <dgm:t>
        <a:bodyPr/>
        <a:lstStyle/>
        <a:p>
          <a:pPr latinLnBrk="1"/>
          <a:r>
            <a:rPr lang="ko-KR" altLang="en-US" sz="2100" dirty="0" smtClean="0">
              <a:latin typeface="AppleSDGothicNeo-Regular" panose="02000300000000000000" pitchFamily="2" charset="-127"/>
              <a:ea typeface="AppleSDGothicNeo-Regular" panose="02000300000000000000" pitchFamily="2" charset="-127"/>
            </a:rPr>
            <a:t>시험 방법</a:t>
          </a:r>
          <a:endParaRPr lang="ko-KR" altLang="en-US" sz="2100" dirty="0">
            <a:latin typeface="AppleSDGothicNeo-Regular" panose="02000300000000000000" pitchFamily="2" charset="-127"/>
            <a:ea typeface="AppleSDGothicNeo-Regular" panose="02000300000000000000" pitchFamily="2" charset="-127"/>
          </a:endParaRPr>
        </a:p>
      </dgm:t>
    </dgm:pt>
    <dgm:pt modelId="{BF2A72AC-5A17-4C94-9B8A-B4D54FD7390C}" type="parTrans" cxnId="{5BCB783E-B774-4038-BE06-3DA76E0BE1E0}">
      <dgm:prSet/>
      <dgm:spPr/>
      <dgm:t>
        <a:bodyPr/>
        <a:lstStyle/>
        <a:p>
          <a:pPr latinLnBrk="1"/>
          <a:endParaRPr lang="ko-KR" altLang="en-US"/>
        </a:p>
      </dgm:t>
    </dgm:pt>
    <dgm:pt modelId="{8F97402F-17F2-4396-B699-4363CC0849B3}" type="sibTrans" cxnId="{5BCB783E-B774-4038-BE06-3DA76E0BE1E0}">
      <dgm:prSet/>
      <dgm:spPr/>
      <dgm:t>
        <a:bodyPr/>
        <a:lstStyle/>
        <a:p>
          <a:pPr latinLnBrk="1"/>
          <a:endParaRPr lang="ko-KR" altLang="en-US"/>
        </a:p>
      </dgm:t>
    </dgm:pt>
    <dgm:pt modelId="{66B4960F-5054-41C7-BF9F-B896C27D5D3F}">
      <dgm:prSet phldrT="[텍스트]" custT="1"/>
      <dgm:spPr/>
      <dgm:t>
        <a:bodyPr/>
        <a:lstStyle/>
        <a:p>
          <a:pPr latinLnBrk="1"/>
          <a:r>
            <a:rPr lang="ko-KR" altLang="en-US" sz="1500" dirty="0" smtClean="0">
              <a:latin typeface="AppleSDGothicNeo-Regular" panose="02000300000000000000" pitchFamily="2" charset="-127"/>
              <a:ea typeface="AppleSDGothicNeo-Regular" panose="02000300000000000000" pitchFamily="2" charset="-127"/>
            </a:rPr>
            <a:t>네트워크의 상태와 </a:t>
          </a:r>
          <a:r>
            <a:rPr lang="ko-KR" altLang="en-US" sz="1500" dirty="0" err="1" smtClean="0">
              <a:latin typeface="AppleSDGothicNeo-Regular" panose="02000300000000000000" pitchFamily="2" charset="-127"/>
              <a:ea typeface="AppleSDGothicNeo-Regular" panose="02000300000000000000" pitchFamily="2" charset="-127"/>
            </a:rPr>
            <a:t>웹서버의</a:t>
          </a:r>
          <a:r>
            <a:rPr lang="ko-KR" altLang="en-US" sz="1500" dirty="0" smtClean="0">
              <a:latin typeface="AppleSDGothicNeo-Regular" panose="02000300000000000000" pitchFamily="2" charset="-127"/>
              <a:ea typeface="AppleSDGothicNeo-Regular" panose="02000300000000000000" pitchFamily="2" charset="-127"/>
            </a:rPr>
            <a:t> 상태를 확인한다</a:t>
          </a:r>
          <a:endParaRPr lang="ko-KR" altLang="en-US" sz="1500" dirty="0">
            <a:latin typeface="AppleSDGothicNeo-Regular" panose="02000300000000000000" pitchFamily="2" charset="-127"/>
            <a:ea typeface="AppleSDGothicNeo-Regular" panose="02000300000000000000" pitchFamily="2" charset="-127"/>
          </a:endParaRPr>
        </a:p>
      </dgm:t>
    </dgm:pt>
    <dgm:pt modelId="{38A4AC3B-BFEE-4AEB-AA9E-9A4E479B394D}" type="parTrans" cxnId="{CA5CB5F6-0CAF-4670-93AE-6D7D7F6B887D}">
      <dgm:prSet/>
      <dgm:spPr/>
      <dgm:t>
        <a:bodyPr/>
        <a:lstStyle/>
        <a:p>
          <a:pPr latinLnBrk="1"/>
          <a:endParaRPr lang="ko-KR" altLang="en-US"/>
        </a:p>
      </dgm:t>
    </dgm:pt>
    <dgm:pt modelId="{46072DC1-69D0-4782-B382-676E131E7FB2}" type="sibTrans" cxnId="{CA5CB5F6-0CAF-4670-93AE-6D7D7F6B887D}">
      <dgm:prSet/>
      <dgm:spPr/>
      <dgm:t>
        <a:bodyPr/>
        <a:lstStyle/>
        <a:p>
          <a:pPr latinLnBrk="1"/>
          <a:endParaRPr lang="ko-KR" altLang="en-US"/>
        </a:p>
      </dgm:t>
    </dgm:pt>
    <dgm:pt modelId="{79301873-9853-41D1-BE04-6558A7DC6128}">
      <dgm:prSet custT="1"/>
      <dgm:spPr/>
      <dgm:t>
        <a:bodyPr/>
        <a:lstStyle/>
        <a:p>
          <a:pPr latinLnBrk="1"/>
          <a:r>
            <a:rPr lang="ko-KR" sz="1800" dirty="0" smtClean="0">
              <a:latin typeface="AppleSDGothicNeo-Regular" panose="02000300000000000000" pitchFamily="2" charset="-127"/>
              <a:ea typeface="AppleSDGothicNeo-Regular" panose="02000300000000000000" pitchFamily="2" charset="-127"/>
            </a:rPr>
            <a:t>사물 상태를 불러오는 시간은 </a:t>
          </a:r>
          <a:r>
            <a:rPr lang="en-US" sz="1800" b="1" u="sng" dirty="0" smtClean="0">
              <a:solidFill>
                <a:srgbClr val="FF0000"/>
              </a:solidFill>
              <a:latin typeface="AppleSDGothicNeo-Regular" panose="02000300000000000000" pitchFamily="2" charset="-127"/>
              <a:ea typeface="AppleSDGothicNeo-Regular" panose="02000300000000000000" pitchFamily="2" charset="-127"/>
            </a:rPr>
            <a:t>3</a:t>
          </a:r>
          <a:r>
            <a:rPr lang="ko-KR" sz="1800" b="1" u="sng" dirty="0" smtClean="0">
              <a:solidFill>
                <a:srgbClr val="FF0000"/>
              </a:solidFill>
              <a:latin typeface="AppleSDGothicNeo-Regular" panose="02000300000000000000" pitchFamily="2" charset="-127"/>
              <a:ea typeface="AppleSDGothicNeo-Regular" panose="02000300000000000000" pitchFamily="2" charset="-127"/>
            </a:rPr>
            <a:t>초</a:t>
          </a:r>
          <a:r>
            <a:rPr lang="ko-KR" sz="1800" dirty="0" smtClean="0">
              <a:latin typeface="AppleSDGothicNeo-Regular" panose="02000300000000000000" pitchFamily="2" charset="-127"/>
              <a:ea typeface="AppleSDGothicNeo-Regular" panose="02000300000000000000" pitchFamily="2" charset="-127"/>
            </a:rPr>
            <a:t> 이내여야 한다</a:t>
          </a:r>
          <a:r>
            <a:rPr lang="en-US" sz="1800" dirty="0" smtClean="0">
              <a:latin typeface="AppleSDGothicNeo-Regular" panose="02000300000000000000" pitchFamily="2" charset="-127"/>
              <a:ea typeface="AppleSDGothicNeo-Regular" panose="02000300000000000000" pitchFamily="2" charset="-127"/>
            </a:rPr>
            <a:t>.</a:t>
          </a:r>
          <a:endParaRPr lang="ko-KR" sz="1800" dirty="0">
            <a:latin typeface="AppleSDGothicNeo-Regular" panose="02000300000000000000" pitchFamily="2" charset="-127"/>
            <a:ea typeface="AppleSDGothicNeo-Regular" panose="02000300000000000000" pitchFamily="2" charset="-127"/>
          </a:endParaRPr>
        </a:p>
      </dgm:t>
    </dgm:pt>
    <dgm:pt modelId="{01827494-4002-43F6-A22B-1655A9B08FAD}" type="parTrans" cxnId="{0BEFFBB4-D538-48BF-B966-BD0D0971765D}">
      <dgm:prSet/>
      <dgm:spPr/>
      <dgm:t>
        <a:bodyPr/>
        <a:lstStyle/>
        <a:p>
          <a:pPr latinLnBrk="1"/>
          <a:endParaRPr lang="ko-KR" altLang="en-US"/>
        </a:p>
      </dgm:t>
    </dgm:pt>
    <dgm:pt modelId="{5673FC44-FE9A-4ABD-B6D9-DCC61600D31E}" type="sibTrans" cxnId="{0BEFFBB4-D538-48BF-B966-BD0D0971765D}">
      <dgm:prSet/>
      <dgm:spPr/>
      <dgm:t>
        <a:bodyPr/>
        <a:lstStyle/>
        <a:p>
          <a:pPr latinLnBrk="1"/>
          <a:endParaRPr lang="ko-KR" altLang="en-US"/>
        </a:p>
      </dgm:t>
    </dgm:pt>
    <dgm:pt modelId="{5D4955D0-9811-40BB-B3EE-74B47EAC7FC2}">
      <dgm:prSet custT="1"/>
      <dgm:spPr/>
      <dgm:t>
        <a:bodyPr/>
        <a:lstStyle/>
        <a:p>
          <a:pPr latinLnBrk="1"/>
          <a:r>
            <a:rPr lang="ko-KR" altLang="en-US" sz="1500" dirty="0" smtClean="0">
              <a:latin typeface="AppleSDGothicNeo-Regular" panose="02000300000000000000" pitchFamily="2" charset="-127"/>
              <a:ea typeface="AppleSDGothicNeo-Regular" panose="02000300000000000000" pitchFamily="2" charset="-127"/>
            </a:rPr>
            <a:t>네트워크</a:t>
          </a:r>
          <a:r>
            <a:rPr lang="en-US" altLang="ko-KR" sz="1500" dirty="0" smtClean="0">
              <a:latin typeface="AppleSDGothicNeo-Regular" panose="02000300000000000000" pitchFamily="2" charset="-127"/>
              <a:ea typeface="AppleSDGothicNeo-Regular" panose="02000300000000000000" pitchFamily="2" charset="-127"/>
            </a:rPr>
            <a:t>, </a:t>
          </a:r>
          <a:r>
            <a:rPr lang="ko-KR" altLang="en-US" sz="1500" dirty="0" err="1" smtClean="0">
              <a:latin typeface="AppleSDGothicNeo-Regular" panose="02000300000000000000" pitchFamily="2" charset="-127"/>
              <a:ea typeface="AppleSDGothicNeo-Regular" panose="02000300000000000000" pitchFamily="2" charset="-127"/>
            </a:rPr>
            <a:t>웹서버</a:t>
          </a:r>
          <a:r>
            <a:rPr lang="ko-KR" altLang="en-US" sz="1500" dirty="0" smtClean="0">
              <a:latin typeface="AppleSDGothicNeo-Regular" panose="02000300000000000000" pitchFamily="2" charset="-127"/>
              <a:ea typeface="AppleSDGothicNeo-Regular" panose="02000300000000000000" pitchFamily="2" charset="-127"/>
            </a:rPr>
            <a:t> </a:t>
          </a:r>
          <a:r>
            <a:rPr lang="ko-KR" sz="1500" dirty="0" smtClean="0">
              <a:latin typeface="AppleSDGothicNeo-Regular" panose="02000300000000000000" pitchFamily="2" charset="-127"/>
              <a:ea typeface="AppleSDGothicNeo-Regular" panose="02000300000000000000" pitchFamily="2" charset="-127"/>
            </a:rPr>
            <a:t>상태가 정상이라면</a:t>
          </a:r>
          <a:r>
            <a:rPr lang="en-US" sz="1500" dirty="0" smtClean="0">
              <a:latin typeface="AppleSDGothicNeo-Regular" panose="02000300000000000000" pitchFamily="2" charset="-127"/>
              <a:ea typeface="AppleSDGothicNeo-Regular" panose="02000300000000000000" pitchFamily="2" charset="-127"/>
            </a:rPr>
            <a:t>, </a:t>
          </a:r>
          <a:r>
            <a:rPr lang="ko-KR" sz="1500" dirty="0" smtClean="0">
              <a:latin typeface="AppleSDGothicNeo-Regular" panose="02000300000000000000" pitchFamily="2" charset="-127"/>
              <a:ea typeface="AppleSDGothicNeo-Regular" panose="02000300000000000000" pitchFamily="2" charset="-127"/>
            </a:rPr>
            <a:t>제어 명령 </a:t>
          </a:r>
          <a:r>
            <a:rPr lang="en-US" sz="1500" dirty="0" smtClean="0">
              <a:solidFill>
                <a:srgbClr val="FF0000"/>
              </a:solidFill>
              <a:latin typeface="AppleSDGothicNeo-Regular" panose="02000300000000000000" pitchFamily="2" charset="-127"/>
              <a:ea typeface="AppleSDGothicNeo-Regular" panose="02000300000000000000" pitchFamily="2" charset="-127"/>
            </a:rPr>
            <a:t>100</a:t>
          </a:r>
          <a:r>
            <a:rPr lang="ko-KR" sz="1500" dirty="0" smtClean="0">
              <a:solidFill>
                <a:srgbClr val="FF0000"/>
              </a:solidFill>
              <a:latin typeface="AppleSDGothicNeo-Regular" panose="02000300000000000000" pitchFamily="2" charset="-127"/>
              <a:ea typeface="AppleSDGothicNeo-Regular" panose="02000300000000000000" pitchFamily="2" charset="-127"/>
            </a:rPr>
            <a:t>개</a:t>
          </a:r>
          <a:r>
            <a:rPr lang="ko-KR" sz="1500" dirty="0" smtClean="0">
              <a:latin typeface="AppleSDGothicNeo-Regular" panose="02000300000000000000" pitchFamily="2" charset="-127"/>
              <a:ea typeface="AppleSDGothicNeo-Regular" panose="02000300000000000000" pitchFamily="2" charset="-127"/>
            </a:rPr>
            <a:t>를 보낸다</a:t>
          </a:r>
          <a:r>
            <a:rPr lang="en-US" sz="1500" dirty="0" smtClean="0">
              <a:latin typeface="AppleSDGothicNeo-Regular" panose="02000300000000000000" pitchFamily="2" charset="-127"/>
              <a:ea typeface="AppleSDGothicNeo-Regular" panose="02000300000000000000" pitchFamily="2" charset="-127"/>
            </a:rPr>
            <a:t>.</a:t>
          </a:r>
          <a:endParaRPr lang="ko-KR" sz="1500" dirty="0">
            <a:latin typeface="AppleSDGothicNeo-Regular" panose="02000300000000000000" pitchFamily="2" charset="-127"/>
            <a:ea typeface="AppleSDGothicNeo-Regular" panose="02000300000000000000" pitchFamily="2" charset="-127"/>
          </a:endParaRPr>
        </a:p>
      </dgm:t>
    </dgm:pt>
    <dgm:pt modelId="{498C2B6B-4E54-4635-A934-82BAB9653BC0}" type="parTrans" cxnId="{B3DDEA0A-DEDD-467F-BDB8-319BDD40BC7A}">
      <dgm:prSet/>
      <dgm:spPr/>
      <dgm:t>
        <a:bodyPr/>
        <a:lstStyle/>
        <a:p>
          <a:pPr latinLnBrk="1"/>
          <a:endParaRPr lang="ko-KR" altLang="en-US"/>
        </a:p>
      </dgm:t>
    </dgm:pt>
    <dgm:pt modelId="{C9220B1A-5C05-4B80-956B-768DEEB29913}" type="sibTrans" cxnId="{B3DDEA0A-DEDD-467F-BDB8-319BDD40BC7A}">
      <dgm:prSet/>
      <dgm:spPr/>
      <dgm:t>
        <a:bodyPr/>
        <a:lstStyle/>
        <a:p>
          <a:pPr latinLnBrk="1"/>
          <a:endParaRPr lang="ko-KR" altLang="en-US"/>
        </a:p>
      </dgm:t>
    </dgm:pt>
    <dgm:pt modelId="{9CBC0F30-B33A-4D14-BF42-9D10C9E90E7D}">
      <dgm:prSet custT="1"/>
      <dgm:spPr/>
      <dgm:t>
        <a:bodyPr/>
        <a:lstStyle/>
        <a:p>
          <a:pPr latinLnBrk="1"/>
          <a:r>
            <a:rPr lang="en-US" sz="1500" dirty="0" smtClean="0">
              <a:latin typeface="AppleSDGothicNeo-Regular" panose="02000300000000000000" pitchFamily="2" charset="-127"/>
              <a:ea typeface="AppleSDGothicNeo-Regular" panose="02000300000000000000" pitchFamily="2" charset="-127"/>
            </a:rPr>
            <a:t>100</a:t>
          </a:r>
          <a:r>
            <a:rPr lang="ko-KR" sz="1500" dirty="0" smtClean="0">
              <a:latin typeface="AppleSDGothicNeo-Regular" panose="02000300000000000000" pitchFamily="2" charset="-127"/>
              <a:ea typeface="AppleSDGothicNeo-Regular" panose="02000300000000000000" pitchFamily="2" charset="-127"/>
            </a:rPr>
            <a:t>개의 명령 중 몇 개가 </a:t>
          </a:r>
          <a:r>
            <a:rPr lang="en-US" sz="1500" dirty="0" smtClean="0">
              <a:latin typeface="AppleSDGothicNeo-Regular" panose="02000300000000000000" pitchFamily="2" charset="-127"/>
              <a:ea typeface="AppleSDGothicNeo-Regular" panose="02000300000000000000" pitchFamily="2" charset="-127"/>
            </a:rPr>
            <a:t>5</a:t>
          </a:r>
          <a:r>
            <a:rPr lang="ko-KR" sz="1500" dirty="0" smtClean="0">
              <a:latin typeface="AppleSDGothicNeo-Regular" panose="02000300000000000000" pitchFamily="2" charset="-127"/>
              <a:ea typeface="AppleSDGothicNeo-Regular" panose="02000300000000000000" pitchFamily="2" charset="-127"/>
            </a:rPr>
            <a:t>초 이내에 수행되는지 확인한다</a:t>
          </a:r>
          <a:r>
            <a:rPr lang="en-US" sz="1500" dirty="0" smtClean="0">
              <a:latin typeface="AppleSDGothicNeo-Regular" panose="02000300000000000000" pitchFamily="2" charset="-127"/>
              <a:ea typeface="AppleSDGothicNeo-Regular" panose="02000300000000000000" pitchFamily="2" charset="-127"/>
            </a:rPr>
            <a:t>.</a:t>
          </a:r>
          <a:endParaRPr lang="ko-KR" sz="1500" dirty="0">
            <a:latin typeface="AppleSDGothicNeo-Regular" panose="02000300000000000000" pitchFamily="2" charset="-127"/>
            <a:ea typeface="AppleSDGothicNeo-Regular" panose="02000300000000000000" pitchFamily="2" charset="-127"/>
          </a:endParaRPr>
        </a:p>
      </dgm:t>
    </dgm:pt>
    <dgm:pt modelId="{A83E5F58-A440-445D-A767-9B7B811DE66F}" type="parTrans" cxnId="{6340D275-4318-4566-8944-2E25CE203212}">
      <dgm:prSet/>
      <dgm:spPr/>
      <dgm:t>
        <a:bodyPr/>
        <a:lstStyle/>
        <a:p>
          <a:pPr latinLnBrk="1"/>
          <a:endParaRPr lang="ko-KR" altLang="en-US"/>
        </a:p>
      </dgm:t>
    </dgm:pt>
    <dgm:pt modelId="{A674F307-7FA6-41B4-AB77-62D83DB84499}" type="sibTrans" cxnId="{6340D275-4318-4566-8944-2E25CE203212}">
      <dgm:prSet/>
      <dgm:spPr/>
      <dgm:t>
        <a:bodyPr/>
        <a:lstStyle/>
        <a:p>
          <a:pPr latinLnBrk="1"/>
          <a:endParaRPr lang="ko-KR" altLang="en-US"/>
        </a:p>
      </dgm:t>
    </dgm:pt>
    <dgm:pt modelId="{6E9FB3CC-41EC-4E6A-BE49-5324F11ED4B0}">
      <dgm:prSet custT="1"/>
      <dgm:spPr/>
      <dgm:t>
        <a:bodyPr/>
        <a:lstStyle/>
        <a:p>
          <a:pPr latinLnBrk="1"/>
          <a:r>
            <a:rPr lang="ko-KR" altLang="en-US" sz="1500" dirty="0" smtClean="0">
              <a:latin typeface="AppleSDGothicNeo-Regular" panose="02000300000000000000" pitchFamily="2" charset="-127"/>
              <a:ea typeface="AppleSDGothicNeo-Regular" panose="02000300000000000000" pitchFamily="2" charset="-127"/>
            </a:rPr>
            <a:t>네트워크</a:t>
          </a:r>
          <a:r>
            <a:rPr lang="en-US" altLang="ko-KR" sz="1500" dirty="0" smtClean="0">
              <a:latin typeface="AppleSDGothicNeo-Regular" panose="02000300000000000000" pitchFamily="2" charset="-127"/>
              <a:ea typeface="AppleSDGothicNeo-Regular" panose="02000300000000000000" pitchFamily="2" charset="-127"/>
            </a:rPr>
            <a:t>, </a:t>
          </a:r>
          <a:r>
            <a:rPr lang="ko-KR" altLang="en-US" sz="1500" dirty="0" err="1" smtClean="0">
              <a:latin typeface="AppleSDGothicNeo-Regular" panose="02000300000000000000" pitchFamily="2" charset="-127"/>
              <a:ea typeface="AppleSDGothicNeo-Regular" panose="02000300000000000000" pitchFamily="2" charset="-127"/>
            </a:rPr>
            <a:t>웹서버</a:t>
          </a:r>
          <a:r>
            <a:rPr lang="ko-KR" altLang="en-US" sz="1500" dirty="0" smtClean="0">
              <a:latin typeface="AppleSDGothicNeo-Regular" panose="02000300000000000000" pitchFamily="2" charset="-127"/>
              <a:ea typeface="AppleSDGothicNeo-Regular" panose="02000300000000000000" pitchFamily="2" charset="-127"/>
            </a:rPr>
            <a:t> </a:t>
          </a:r>
          <a:r>
            <a:rPr lang="ko-KR" sz="1500" dirty="0" smtClean="0">
              <a:latin typeface="AppleSDGothicNeo-Regular" panose="02000300000000000000" pitchFamily="2" charset="-127"/>
              <a:ea typeface="AppleSDGothicNeo-Regular" panose="02000300000000000000" pitchFamily="2" charset="-127"/>
            </a:rPr>
            <a:t>상태가 정상이라면</a:t>
          </a:r>
          <a:r>
            <a:rPr lang="en-US" sz="1500" dirty="0" smtClean="0">
              <a:latin typeface="AppleSDGothicNeo-Regular" panose="02000300000000000000" pitchFamily="2" charset="-127"/>
              <a:ea typeface="AppleSDGothicNeo-Regular" panose="02000300000000000000" pitchFamily="2" charset="-127"/>
            </a:rPr>
            <a:t>, </a:t>
          </a:r>
          <a:r>
            <a:rPr lang="ko-KR" sz="1500" dirty="0" smtClean="0">
              <a:latin typeface="AppleSDGothicNeo-Regular" panose="02000300000000000000" pitchFamily="2" charset="-127"/>
              <a:ea typeface="AppleSDGothicNeo-Regular" panose="02000300000000000000" pitchFamily="2" charset="-127"/>
            </a:rPr>
            <a:t>상태 데이터 </a:t>
          </a:r>
          <a:r>
            <a:rPr lang="en-US" sz="1500" dirty="0" smtClean="0">
              <a:latin typeface="AppleSDGothicNeo-Regular" panose="02000300000000000000" pitchFamily="2" charset="-127"/>
              <a:ea typeface="AppleSDGothicNeo-Regular" panose="02000300000000000000" pitchFamily="2" charset="-127"/>
            </a:rPr>
            <a:t>100</a:t>
          </a:r>
          <a:r>
            <a:rPr lang="ko-KR" sz="1500" dirty="0" smtClean="0">
              <a:latin typeface="AppleSDGothicNeo-Regular" panose="02000300000000000000" pitchFamily="2" charset="-127"/>
              <a:ea typeface="AppleSDGothicNeo-Regular" panose="02000300000000000000" pitchFamily="2" charset="-127"/>
            </a:rPr>
            <a:t>개를 보낸다</a:t>
          </a:r>
          <a:r>
            <a:rPr lang="en-US" sz="1500" dirty="0" smtClean="0">
              <a:latin typeface="AppleSDGothicNeo-Regular" panose="02000300000000000000" pitchFamily="2" charset="-127"/>
              <a:ea typeface="AppleSDGothicNeo-Regular" panose="02000300000000000000" pitchFamily="2" charset="-127"/>
            </a:rPr>
            <a:t>.</a:t>
          </a:r>
          <a:endParaRPr lang="ko-KR" sz="1500" dirty="0">
            <a:latin typeface="AppleSDGothicNeo-Regular" panose="02000300000000000000" pitchFamily="2" charset="-127"/>
            <a:ea typeface="AppleSDGothicNeo-Regular" panose="02000300000000000000" pitchFamily="2" charset="-127"/>
          </a:endParaRPr>
        </a:p>
      </dgm:t>
    </dgm:pt>
    <dgm:pt modelId="{BB693512-6A0C-43F8-AA5F-D224FB1E83FA}" type="parTrans" cxnId="{2CE910AB-F7C0-4251-B5AC-1BB2A6E59A15}">
      <dgm:prSet/>
      <dgm:spPr/>
      <dgm:t>
        <a:bodyPr/>
        <a:lstStyle/>
        <a:p>
          <a:pPr latinLnBrk="1"/>
          <a:endParaRPr lang="ko-KR" altLang="en-US"/>
        </a:p>
      </dgm:t>
    </dgm:pt>
    <dgm:pt modelId="{55131983-A8A6-485B-99A2-ADAA130C28ED}" type="sibTrans" cxnId="{2CE910AB-F7C0-4251-B5AC-1BB2A6E59A15}">
      <dgm:prSet/>
      <dgm:spPr/>
      <dgm:t>
        <a:bodyPr/>
        <a:lstStyle/>
        <a:p>
          <a:pPr latinLnBrk="1"/>
          <a:endParaRPr lang="ko-KR" altLang="en-US"/>
        </a:p>
      </dgm:t>
    </dgm:pt>
    <dgm:pt modelId="{A84705CC-BA26-42C3-A815-BD8F642937AA}">
      <dgm:prSet custT="1"/>
      <dgm:spPr/>
      <dgm:t>
        <a:bodyPr/>
        <a:lstStyle/>
        <a:p>
          <a:pPr latinLnBrk="1"/>
          <a:r>
            <a:rPr lang="ko-KR" sz="1500" dirty="0" err="1" smtClean="0">
              <a:latin typeface="AppleSDGothicNeo-Regular" panose="02000300000000000000" pitchFamily="2" charset="-127"/>
              <a:ea typeface="AppleSDGothicNeo-Regular" panose="02000300000000000000" pitchFamily="2" charset="-127"/>
            </a:rPr>
            <a:t>안드로이드</a:t>
          </a:r>
          <a:r>
            <a:rPr lang="ko-KR" sz="1500" dirty="0" smtClean="0">
              <a:latin typeface="AppleSDGothicNeo-Regular" panose="02000300000000000000" pitchFamily="2" charset="-127"/>
              <a:ea typeface="AppleSDGothicNeo-Regular" panose="02000300000000000000" pitchFamily="2" charset="-127"/>
            </a:rPr>
            <a:t> 상태보기 화면에서</a:t>
          </a:r>
          <a:r>
            <a:rPr lang="en-US" sz="1500" dirty="0" smtClean="0">
              <a:latin typeface="AppleSDGothicNeo-Regular" panose="02000300000000000000" pitchFamily="2" charset="-127"/>
              <a:ea typeface="AppleSDGothicNeo-Regular" panose="02000300000000000000" pitchFamily="2" charset="-127"/>
            </a:rPr>
            <a:t>, 100</a:t>
          </a:r>
          <a:r>
            <a:rPr lang="ko-KR" sz="1500" dirty="0" smtClean="0">
              <a:latin typeface="AppleSDGothicNeo-Regular" panose="02000300000000000000" pitchFamily="2" charset="-127"/>
              <a:ea typeface="AppleSDGothicNeo-Regular" panose="02000300000000000000" pitchFamily="2" charset="-127"/>
            </a:rPr>
            <a:t>회의 상태를 보낼 때마다 몇 개가 </a:t>
          </a:r>
          <a:r>
            <a:rPr lang="en-US" sz="1500" dirty="0" smtClean="0">
              <a:latin typeface="AppleSDGothicNeo-Regular" panose="02000300000000000000" pitchFamily="2" charset="-127"/>
              <a:ea typeface="AppleSDGothicNeo-Regular" panose="02000300000000000000" pitchFamily="2" charset="-127"/>
            </a:rPr>
            <a:t>3</a:t>
          </a:r>
          <a:r>
            <a:rPr lang="ko-KR" sz="1500" dirty="0" smtClean="0">
              <a:latin typeface="AppleSDGothicNeo-Regular" panose="02000300000000000000" pitchFamily="2" charset="-127"/>
              <a:ea typeface="AppleSDGothicNeo-Regular" panose="02000300000000000000" pitchFamily="2" charset="-127"/>
            </a:rPr>
            <a:t>초 이내에 정상적으로 반영되는지 확인한다</a:t>
          </a:r>
          <a:r>
            <a:rPr lang="en-US" sz="1500" dirty="0" smtClean="0">
              <a:latin typeface="AppleSDGothicNeo-Regular" panose="02000300000000000000" pitchFamily="2" charset="-127"/>
              <a:ea typeface="AppleSDGothicNeo-Regular" panose="02000300000000000000" pitchFamily="2" charset="-127"/>
            </a:rPr>
            <a:t>.</a:t>
          </a:r>
          <a:endParaRPr lang="ko-KR" sz="1500" dirty="0">
            <a:latin typeface="AppleSDGothicNeo-Regular" panose="02000300000000000000" pitchFamily="2" charset="-127"/>
            <a:ea typeface="AppleSDGothicNeo-Regular" panose="02000300000000000000" pitchFamily="2" charset="-127"/>
          </a:endParaRPr>
        </a:p>
      </dgm:t>
    </dgm:pt>
    <dgm:pt modelId="{B1B08333-F66C-4946-BA54-6764EFB5273E}" type="parTrans" cxnId="{3F7041FF-CC47-4624-9751-2B58719E24C0}">
      <dgm:prSet/>
      <dgm:spPr/>
      <dgm:t>
        <a:bodyPr/>
        <a:lstStyle/>
        <a:p>
          <a:pPr latinLnBrk="1"/>
          <a:endParaRPr lang="ko-KR" altLang="en-US"/>
        </a:p>
      </dgm:t>
    </dgm:pt>
    <dgm:pt modelId="{29C262DD-02CA-4EB5-89D9-1C0D1A729DCC}" type="sibTrans" cxnId="{3F7041FF-CC47-4624-9751-2B58719E24C0}">
      <dgm:prSet/>
      <dgm:spPr/>
      <dgm:t>
        <a:bodyPr/>
        <a:lstStyle/>
        <a:p>
          <a:pPr latinLnBrk="1"/>
          <a:endParaRPr lang="ko-KR" altLang="en-US"/>
        </a:p>
      </dgm:t>
    </dgm:pt>
    <dgm:pt modelId="{4D7B1A1D-61BF-4374-B491-9F688B320286}" type="pres">
      <dgm:prSet presAssocID="{40310F16-8EBA-438B-B131-BB891B105907}" presName="linear" presStyleCnt="0">
        <dgm:presLayoutVars>
          <dgm:dir/>
          <dgm:resizeHandles val="exact"/>
        </dgm:presLayoutVars>
      </dgm:prSet>
      <dgm:spPr/>
      <dgm:t>
        <a:bodyPr/>
        <a:lstStyle/>
        <a:p>
          <a:pPr latinLnBrk="1"/>
          <a:endParaRPr lang="ko-KR" altLang="en-US"/>
        </a:p>
      </dgm:t>
    </dgm:pt>
    <dgm:pt modelId="{B10E51F4-84BF-4589-B460-619C255F9984}" type="pres">
      <dgm:prSet presAssocID="{8B9DBCE2-8658-4A74-831D-7C42777BB4D4}" presName="comp" presStyleCnt="0"/>
      <dgm:spPr/>
    </dgm:pt>
    <dgm:pt modelId="{3AA9A165-435E-4888-AD7A-CD378A936D97}" type="pres">
      <dgm:prSet presAssocID="{8B9DBCE2-8658-4A74-831D-7C42777BB4D4}" presName="box" presStyleLbl="node1" presStyleIdx="0" presStyleCnt="2" custLinFactNeighborY="-2741"/>
      <dgm:spPr/>
      <dgm:t>
        <a:bodyPr/>
        <a:lstStyle/>
        <a:p>
          <a:pPr latinLnBrk="1"/>
          <a:endParaRPr lang="ko-KR" altLang="en-US"/>
        </a:p>
      </dgm:t>
    </dgm:pt>
    <dgm:pt modelId="{541A322B-72EF-408B-933C-2FFA4429B080}" type="pres">
      <dgm:prSet presAssocID="{8B9DBCE2-8658-4A74-831D-7C42777BB4D4}" presName="img" presStyleLbl="fgImgPlace1" presStyleIdx="0" presStyleCnt="2" custScaleX="79016" custScaleY="69473"/>
      <dgm:spPr>
        <a:blipFill rotWithShape="0">
          <a:blip xmlns:r="http://schemas.openxmlformats.org/officeDocument/2006/relationships" r:embed="rId1"/>
          <a:stretch>
            <a:fillRect/>
          </a:stretch>
        </a:blipFill>
      </dgm:spPr>
    </dgm:pt>
    <dgm:pt modelId="{A29C6EA7-F133-413A-8B66-00675E15BAA1}" type="pres">
      <dgm:prSet presAssocID="{8B9DBCE2-8658-4A74-831D-7C42777BB4D4}" presName="text" presStyleLbl="node1" presStyleIdx="0" presStyleCnt="2">
        <dgm:presLayoutVars>
          <dgm:bulletEnabled val="1"/>
        </dgm:presLayoutVars>
      </dgm:prSet>
      <dgm:spPr/>
      <dgm:t>
        <a:bodyPr/>
        <a:lstStyle/>
        <a:p>
          <a:pPr latinLnBrk="1"/>
          <a:endParaRPr lang="ko-KR" altLang="en-US"/>
        </a:p>
      </dgm:t>
    </dgm:pt>
    <dgm:pt modelId="{6A515510-21D5-4528-B9E5-2362E6545014}" type="pres">
      <dgm:prSet presAssocID="{50A73BF6-DF3F-4979-A57B-31040FB5D305}" presName="spacer" presStyleCnt="0"/>
      <dgm:spPr/>
    </dgm:pt>
    <dgm:pt modelId="{5AA43B9B-4FDB-415C-8BDD-BF26CC6488F5}" type="pres">
      <dgm:prSet presAssocID="{047684EA-59E1-473E-8D44-E53C0E6FC6A1}" presName="comp" presStyleCnt="0"/>
      <dgm:spPr/>
    </dgm:pt>
    <dgm:pt modelId="{5DFBE63E-073C-4620-BA6D-F63F13A99D8E}" type="pres">
      <dgm:prSet presAssocID="{047684EA-59E1-473E-8D44-E53C0E6FC6A1}" presName="box" presStyleLbl="node1" presStyleIdx="1" presStyleCnt="2" custScaleY="103671" custLinFactNeighborY="-4974"/>
      <dgm:spPr/>
      <dgm:t>
        <a:bodyPr/>
        <a:lstStyle/>
        <a:p>
          <a:pPr latinLnBrk="1"/>
          <a:endParaRPr lang="ko-KR" altLang="en-US"/>
        </a:p>
      </dgm:t>
    </dgm:pt>
    <dgm:pt modelId="{389B555A-2809-4A51-A5A3-07C4A7C044E4}" type="pres">
      <dgm:prSet presAssocID="{047684EA-59E1-473E-8D44-E53C0E6FC6A1}" presName="img" presStyleLbl="fgImgPlace1" presStyleIdx="1" presStyleCnt="2" custScaleX="73341" custScaleY="77892" custLinFactNeighborX="1537" custLinFactNeighborY="-7179"/>
      <dgm:spPr>
        <a:blipFill rotWithShape="0">
          <a:blip xmlns:r="http://schemas.openxmlformats.org/officeDocument/2006/relationships" r:embed="rId2"/>
          <a:stretch>
            <a:fillRect/>
          </a:stretch>
        </a:blipFill>
      </dgm:spPr>
    </dgm:pt>
    <dgm:pt modelId="{AC3998FA-5A4F-47C8-AA81-8F9A2FA8224A}" type="pres">
      <dgm:prSet presAssocID="{047684EA-59E1-473E-8D44-E53C0E6FC6A1}" presName="text" presStyleLbl="node1" presStyleIdx="1" presStyleCnt="2">
        <dgm:presLayoutVars>
          <dgm:bulletEnabled val="1"/>
        </dgm:presLayoutVars>
      </dgm:prSet>
      <dgm:spPr/>
      <dgm:t>
        <a:bodyPr/>
        <a:lstStyle/>
        <a:p>
          <a:pPr latinLnBrk="1"/>
          <a:endParaRPr lang="ko-KR" altLang="en-US"/>
        </a:p>
      </dgm:t>
    </dgm:pt>
  </dgm:ptLst>
  <dgm:cxnLst>
    <dgm:cxn modelId="{66D85898-CF08-480C-9C92-D48E058FA88C}" type="presOf" srcId="{9CBC0F30-B33A-4D14-BF42-9D10C9E90E7D}" destId="{5DFBE63E-073C-4620-BA6D-F63F13A99D8E}" srcOrd="0" destOrd="3" presId="urn:microsoft.com/office/officeart/2005/8/layout/vList4#3"/>
    <dgm:cxn modelId="{CA5CB5F6-0CAF-4670-93AE-6D7D7F6B887D}" srcId="{047684EA-59E1-473E-8D44-E53C0E6FC6A1}" destId="{66B4960F-5054-41C7-BF9F-B896C27D5D3F}" srcOrd="0" destOrd="0" parTransId="{38A4AC3B-BFEE-4AEB-AA9E-9A4E479B394D}" sibTransId="{46072DC1-69D0-4782-B382-676E131E7FB2}"/>
    <dgm:cxn modelId="{B3DDEA0A-DEDD-467F-BDB8-319BDD40BC7A}" srcId="{047684EA-59E1-473E-8D44-E53C0E6FC6A1}" destId="{5D4955D0-9811-40BB-B3EE-74B47EAC7FC2}" srcOrd="1" destOrd="0" parTransId="{498C2B6B-4E54-4635-A934-82BAB9653BC0}" sibTransId="{C9220B1A-5C05-4B80-956B-768DEEB29913}"/>
    <dgm:cxn modelId="{89DE979A-3710-4325-8403-A97AF14F61AC}" type="presOf" srcId="{40310F16-8EBA-438B-B131-BB891B105907}" destId="{4D7B1A1D-61BF-4374-B491-9F688B320286}" srcOrd="0" destOrd="0" presId="urn:microsoft.com/office/officeart/2005/8/layout/vList4#3"/>
    <dgm:cxn modelId="{F195F1E9-0A0E-40FA-A783-4514CC2836DC}" type="presOf" srcId="{6E9FB3CC-41EC-4E6A-BE49-5324F11ED4B0}" destId="{5DFBE63E-073C-4620-BA6D-F63F13A99D8E}" srcOrd="0" destOrd="4" presId="urn:microsoft.com/office/officeart/2005/8/layout/vList4#3"/>
    <dgm:cxn modelId="{1E951BCC-3E4D-4CD7-BB1C-E3B32A2623B2}" type="presOf" srcId="{79301873-9853-41D1-BE04-6558A7DC6128}" destId="{A29C6EA7-F133-413A-8B66-00675E15BAA1}" srcOrd="1" destOrd="2" presId="urn:microsoft.com/office/officeart/2005/8/layout/vList4#3"/>
    <dgm:cxn modelId="{5BCB783E-B774-4038-BE06-3DA76E0BE1E0}" srcId="{40310F16-8EBA-438B-B131-BB891B105907}" destId="{047684EA-59E1-473E-8D44-E53C0E6FC6A1}" srcOrd="1" destOrd="0" parTransId="{BF2A72AC-5A17-4C94-9B8A-B4D54FD7390C}" sibTransId="{8F97402F-17F2-4396-B699-4363CC0849B3}"/>
    <dgm:cxn modelId="{2CE910AB-F7C0-4251-B5AC-1BB2A6E59A15}" srcId="{047684EA-59E1-473E-8D44-E53C0E6FC6A1}" destId="{6E9FB3CC-41EC-4E6A-BE49-5324F11ED4B0}" srcOrd="3" destOrd="0" parTransId="{BB693512-6A0C-43F8-AA5F-D224FB1E83FA}" sibTransId="{55131983-A8A6-485B-99A2-ADAA130C28ED}"/>
    <dgm:cxn modelId="{3F7041FF-CC47-4624-9751-2B58719E24C0}" srcId="{047684EA-59E1-473E-8D44-E53C0E6FC6A1}" destId="{A84705CC-BA26-42C3-A815-BD8F642937AA}" srcOrd="4" destOrd="0" parTransId="{B1B08333-F66C-4946-BA54-6764EFB5273E}" sibTransId="{29C262DD-02CA-4EB5-89D9-1C0D1A729DCC}"/>
    <dgm:cxn modelId="{0187306B-32E7-45F5-95AF-5D8A1228DA4B}" type="presOf" srcId="{5D4955D0-9811-40BB-B3EE-74B47EAC7FC2}" destId="{AC3998FA-5A4F-47C8-AA81-8F9A2FA8224A}" srcOrd="1" destOrd="2" presId="urn:microsoft.com/office/officeart/2005/8/layout/vList4#3"/>
    <dgm:cxn modelId="{58C7C32D-7B1C-41B6-8E68-83956931F064}" type="presOf" srcId="{6E9FB3CC-41EC-4E6A-BE49-5324F11ED4B0}" destId="{AC3998FA-5A4F-47C8-AA81-8F9A2FA8224A}" srcOrd="1" destOrd="4" presId="urn:microsoft.com/office/officeart/2005/8/layout/vList4#3"/>
    <dgm:cxn modelId="{02DAC931-B945-42E1-95E9-25650CE0C7C8}" type="presOf" srcId="{66B4960F-5054-41C7-BF9F-B896C27D5D3F}" destId="{5DFBE63E-073C-4620-BA6D-F63F13A99D8E}" srcOrd="0" destOrd="1" presId="urn:microsoft.com/office/officeart/2005/8/layout/vList4#3"/>
    <dgm:cxn modelId="{9BA9D902-4409-41EC-81A7-1FFACD28C217}" type="presOf" srcId="{8B9DBCE2-8658-4A74-831D-7C42777BB4D4}" destId="{3AA9A165-435E-4888-AD7A-CD378A936D97}" srcOrd="0" destOrd="0" presId="urn:microsoft.com/office/officeart/2005/8/layout/vList4#3"/>
    <dgm:cxn modelId="{FC7F811B-AAF1-4645-9AF1-2DAFC38B9481}" type="presOf" srcId="{A84705CC-BA26-42C3-A815-BD8F642937AA}" destId="{5DFBE63E-073C-4620-BA6D-F63F13A99D8E}" srcOrd="0" destOrd="5" presId="urn:microsoft.com/office/officeart/2005/8/layout/vList4#3"/>
    <dgm:cxn modelId="{795BCF66-1B55-44A7-BFD0-5512E4746C18}" type="presOf" srcId="{B74D3B65-361B-44A3-A0DF-E739895A117F}" destId="{3AA9A165-435E-4888-AD7A-CD378A936D97}" srcOrd="0" destOrd="1" presId="urn:microsoft.com/office/officeart/2005/8/layout/vList4#3"/>
    <dgm:cxn modelId="{728A3C63-933B-46AB-A76E-299326CEC3A2}" type="presOf" srcId="{047684EA-59E1-473E-8D44-E53C0E6FC6A1}" destId="{AC3998FA-5A4F-47C8-AA81-8F9A2FA8224A}" srcOrd="1" destOrd="0" presId="urn:microsoft.com/office/officeart/2005/8/layout/vList4#3"/>
    <dgm:cxn modelId="{46B45067-3416-4326-8497-8AF111348F6B}" type="presOf" srcId="{66B4960F-5054-41C7-BF9F-B896C27D5D3F}" destId="{AC3998FA-5A4F-47C8-AA81-8F9A2FA8224A}" srcOrd="1" destOrd="1" presId="urn:microsoft.com/office/officeart/2005/8/layout/vList4#3"/>
    <dgm:cxn modelId="{6340D275-4318-4566-8944-2E25CE203212}" srcId="{047684EA-59E1-473E-8D44-E53C0E6FC6A1}" destId="{9CBC0F30-B33A-4D14-BF42-9D10C9E90E7D}" srcOrd="2" destOrd="0" parTransId="{A83E5F58-A440-445D-A767-9B7B811DE66F}" sibTransId="{A674F307-7FA6-41B4-AB77-62D83DB84499}"/>
    <dgm:cxn modelId="{94E1E1F9-4B5E-4A68-A8FB-F2A9271D17BB}" type="presOf" srcId="{B74D3B65-361B-44A3-A0DF-E739895A117F}" destId="{A29C6EA7-F133-413A-8B66-00675E15BAA1}" srcOrd="1" destOrd="1" presId="urn:microsoft.com/office/officeart/2005/8/layout/vList4#3"/>
    <dgm:cxn modelId="{B176D781-5404-4B73-BDC4-780A77155CAE}" srcId="{40310F16-8EBA-438B-B131-BB891B105907}" destId="{8B9DBCE2-8658-4A74-831D-7C42777BB4D4}" srcOrd="0" destOrd="0" parTransId="{76B64BBB-D858-4E64-938E-50685EA6F768}" sibTransId="{50A73BF6-DF3F-4979-A57B-31040FB5D305}"/>
    <dgm:cxn modelId="{8CEF9903-354F-4456-BA95-4B010DF380D2}" type="presOf" srcId="{A84705CC-BA26-42C3-A815-BD8F642937AA}" destId="{AC3998FA-5A4F-47C8-AA81-8F9A2FA8224A}" srcOrd="1" destOrd="5" presId="urn:microsoft.com/office/officeart/2005/8/layout/vList4#3"/>
    <dgm:cxn modelId="{B26231F3-7EF9-4D93-8A3C-760AA57C22B9}" srcId="{8B9DBCE2-8658-4A74-831D-7C42777BB4D4}" destId="{B74D3B65-361B-44A3-A0DF-E739895A117F}" srcOrd="0" destOrd="0" parTransId="{72C7CB44-5E28-4191-928E-6228B6084459}" sibTransId="{B62E1665-1F8C-4EFB-BF09-DB6E9DAADBBD}"/>
    <dgm:cxn modelId="{56191D48-449B-46AE-B886-25EB76C4F1BE}" type="presOf" srcId="{5D4955D0-9811-40BB-B3EE-74B47EAC7FC2}" destId="{5DFBE63E-073C-4620-BA6D-F63F13A99D8E}" srcOrd="0" destOrd="2" presId="urn:microsoft.com/office/officeart/2005/8/layout/vList4#3"/>
    <dgm:cxn modelId="{0BEFFBB4-D538-48BF-B966-BD0D0971765D}" srcId="{8B9DBCE2-8658-4A74-831D-7C42777BB4D4}" destId="{79301873-9853-41D1-BE04-6558A7DC6128}" srcOrd="1" destOrd="0" parTransId="{01827494-4002-43F6-A22B-1655A9B08FAD}" sibTransId="{5673FC44-FE9A-4ABD-B6D9-DCC61600D31E}"/>
    <dgm:cxn modelId="{48963CD9-A3DE-4D6F-A032-E238B76D184E}" type="presOf" srcId="{8B9DBCE2-8658-4A74-831D-7C42777BB4D4}" destId="{A29C6EA7-F133-413A-8B66-00675E15BAA1}" srcOrd="1" destOrd="0" presId="urn:microsoft.com/office/officeart/2005/8/layout/vList4#3"/>
    <dgm:cxn modelId="{1301FC81-FD2F-4D78-A83B-B7D0F318931A}" type="presOf" srcId="{9CBC0F30-B33A-4D14-BF42-9D10C9E90E7D}" destId="{AC3998FA-5A4F-47C8-AA81-8F9A2FA8224A}" srcOrd="1" destOrd="3" presId="urn:microsoft.com/office/officeart/2005/8/layout/vList4#3"/>
    <dgm:cxn modelId="{91B4A85D-074C-48C7-845F-29E7EED58D5A}" type="presOf" srcId="{79301873-9853-41D1-BE04-6558A7DC6128}" destId="{3AA9A165-435E-4888-AD7A-CD378A936D97}" srcOrd="0" destOrd="2" presId="urn:microsoft.com/office/officeart/2005/8/layout/vList4#3"/>
    <dgm:cxn modelId="{CA3D353E-9397-4CCF-BEE7-8BC141B99352}" type="presOf" srcId="{047684EA-59E1-473E-8D44-E53C0E6FC6A1}" destId="{5DFBE63E-073C-4620-BA6D-F63F13A99D8E}" srcOrd="0" destOrd="0" presId="urn:microsoft.com/office/officeart/2005/8/layout/vList4#3"/>
    <dgm:cxn modelId="{44183F39-CBA7-4547-BB58-3D9B4AECACCB}" type="presParOf" srcId="{4D7B1A1D-61BF-4374-B491-9F688B320286}" destId="{B10E51F4-84BF-4589-B460-619C255F9984}" srcOrd="0" destOrd="0" presId="urn:microsoft.com/office/officeart/2005/8/layout/vList4#3"/>
    <dgm:cxn modelId="{14DD0D53-6BD0-4385-9102-042F4499766A}" type="presParOf" srcId="{B10E51F4-84BF-4589-B460-619C255F9984}" destId="{3AA9A165-435E-4888-AD7A-CD378A936D97}" srcOrd="0" destOrd="0" presId="urn:microsoft.com/office/officeart/2005/8/layout/vList4#3"/>
    <dgm:cxn modelId="{E950482A-6DE5-4AF7-A8B5-104EE7B6BE0E}" type="presParOf" srcId="{B10E51F4-84BF-4589-B460-619C255F9984}" destId="{541A322B-72EF-408B-933C-2FFA4429B080}" srcOrd="1" destOrd="0" presId="urn:microsoft.com/office/officeart/2005/8/layout/vList4#3"/>
    <dgm:cxn modelId="{5C649D74-2FDF-4274-B172-FCDE3518E520}" type="presParOf" srcId="{B10E51F4-84BF-4589-B460-619C255F9984}" destId="{A29C6EA7-F133-413A-8B66-00675E15BAA1}" srcOrd="2" destOrd="0" presId="urn:microsoft.com/office/officeart/2005/8/layout/vList4#3"/>
    <dgm:cxn modelId="{92872B37-D6FF-4D0F-AE1A-1D2ED587E6FD}" type="presParOf" srcId="{4D7B1A1D-61BF-4374-B491-9F688B320286}" destId="{6A515510-21D5-4528-B9E5-2362E6545014}" srcOrd="1" destOrd="0" presId="urn:microsoft.com/office/officeart/2005/8/layout/vList4#3"/>
    <dgm:cxn modelId="{4F9793C7-5973-4893-A8F5-D8173942A483}" type="presParOf" srcId="{4D7B1A1D-61BF-4374-B491-9F688B320286}" destId="{5AA43B9B-4FDB-415C-8BDD-BF26CC6488F5}" srcOrd="2" destOrd="0" presId="urn:microsoft.com/office/officeart/2005/8/layout/vList4#3"/>
    <dgm:cxn modelId="{2F026F18-2483-4E96-B1DB-872A3AA3AD22}" type="presParOf" srcId="{5AA43B9B-4FDB-415C-8BDD-BF26CC6488F5}" destId="{5DFBE63E-073C-4620-BA6D-F63F13A99D8E}" srcOrd="0" destOrd="0" presId="urn:microsoft.com/office/officeart/2005/8/layout/vList4#3"/>
    <dgm:cxn modelId="{F5889B1F-5856-4413-AAF5-2461A80B5910}" type="presParOf" srcId="{5AA43B9B-4FDB-415C-8BDD-BF26CC6488F5}" destId="{389B555A-2809-4A51-A5A3-07C4A7C044E4}" srcOrd="1" destOrd="0" presId="urn:microsoft.com/office/officeart/2005/8/layout/vList4#3"/>
    <dgm:cxn modelId="{06E9AE5D-D724-4D35-8026-43418DE51205}" type="presParOf" srcId="{5AA43B9B-4FDB-415C-8BDD-BF26CC6488F5}" destId="{AC3998FA-5A4F-47C8-AA81-8F9A2FA8224A}" srcOrd="2" destOrd="0" presId="urn:microsoft.com/office/officeart/2005/8/layout/vList4#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310F16-8EBA-438B-B131-BB891B105907}" type="doc">
      <dgm:prSet loTypeId="urn:microsoft.com/office/officeart/2005/8/layout/vList4#4" loCatId="list" qsTypeId="urn:microsoft.com/office/officeart/2005/8/quickstyle/simple1" qsCatId="simple" csTypeId="urn:microsoft.com/office/officeart/2005/8/colors/accent0_1" csCatId="mainScheme" phldr="1"/>
      <dgm:spPr/>
      <dgm:t>
        <a:bodyPr/>
        <a:lstStyle/>
        <a:p>
          <a:pPr latinLnBrk="1"/>
          <a:endParaRPr lang="ko-KR" altLang="en-US"/>
        </a:p>
      </dgm:t>
    </dgm:pt>
    <dgm:pt modelId="{EF5ED4E7-1AE1-41B4-8F0A-0FEFCD825D1A}">
      <dgm:prSet phldrT="[텍스트]" custT="1"/>
      <dgm:spPr/>
      <dgm:t>
        <a:bodyPr/>
        <a:lstStyle/>
        <a:p>
          <a:pPr latinLnBrk="1"/>
          <a:r>
            <a:rPr lang="ko-KR" sz="2100" b="0" dirty="0" smtClean="0">
              <a:latin typeface="AppleSDGothicNeo-Regular" panose="02000300000000000000" pitchFamily="2" charset="-127"/>
              <a:ea typeface="AppleSDGothicNeo-Regular" panose="02000300000000000000" pitchFamily="2" charset="-127"/>
            </a:rPr>
            <a:t>수집방법</a:t>
          </a:r>
          <a:endParaRPr lang="en-US" sz="2100" b="0" dirty="0" smtClean="0">
            <a:latin typeface="AppleSDGothicNeo-Regular" panose="02000300000000000000" pitchFamily="2" charset="-127"/>
            <a:ea typeface="AppleSDGothicNeo-Regular" panose="02000300000000000000" pitchFamily="2" charset="-127"/>
          </a:endParaRPr>
        </a:p>
        <a:p>
          <a:pPr latinLnBrk="1"/>
          <a:r>
            <a:rPr lang="ko-KR" sz="1600" dirty="0" err="1" smtClean="0">
              <a:latin typeface="AppleSDGothicNeo-Regular" panose="02000300000000000000" pitchFamily="2" charset="-127"/>
              <a:ea typeface="AppleSDGothicNeo-Regular" panose="02000300000000000000" pitchFamily="2" charset="-127"/>
            </a:rPr>
            <a:t>안드로이드</a:t>
          </a:r>
          <a:r>
            <a:rPr lang="ko-KR" sz="1600" dirty="0" smtClean="0">
              <a:latin typeface="AppleSDGothicNeo-Regular" panose="02000300000000000000" pitchFamily="2" charset="-127"/>
              <a:ea typeface="AppleSDGothicNeo-Regular" panose="02000300000000000000" pitchFamily="2" charset="-127"/>
            </a:rPr>
            <a:t> 기기에서 명령을 보내면</a:t>
          </a:r>
          <a:r>
            <a:rPr lang="en-US" sz="1600" dirty="0" smtClean="0">
              <a:latin typeface="AppleSDGothicNeo-Regular" panose="02000300000000000000" pitchFamily="2" charset="-127"/>
              <a:ea typeface="AppleSDGothicNeo-Regular" panose="02000300000000000000" pitchFamily="2" charset="-127"/>
            </a:rPr>
            <a:t> Control </a:t>
          </a:r>
          <a:r>
            <a:rPr lang="ko-KR" sz="1600" dirty="0" smtClean="0">
              <a:latin typeface="AppleSDGothicNeo-Regular" panose="02000300000000000000" pitchFamily="2" charset="-127"/>
              <a:ea typeface="AppleSDGothicNeo-Regular" panose="02000300000000000000" pitchFamily="2" charset="-127"/>
            </a:rPr>
            <a:t>테이블에 </a:t>
          </a:r>
          <a:r>
            <a:rPr lang="ko-KR" altLang="en-US" sz="1600" dirty="0" smtClean="0">
              <a:latin typeface="AppleSDGothicNeo-Regular" panose="02000300000000000000" pitchFamily="2" charset="-127"/>
              <a:ea typeface="AppleSDGothicNeo-Regular" panose="02000300000000000000" pitchFamily="2" charset="-127"/>
            </a:rPr>
            <a:t>명령 </a:t>
          </a:r>
          <a:r>
            <a:rPr lang="ko-KR" sz="1600" dirty="0" smtClean="0">
              <a:latin typeface="AppleSDGothicNeo-Regular" panose="02000300000000000000" pitchFamily="2" charset="-127"/>
              <a:ea typeface="AppleSDGothicNeo-Regular" panose="02000300000000000000" pitchFamily="2" charset="-127"/>
            </a:rPr>
            <a:t>데이터가 저장 </a:t>
          </a:r>
          <a:r>
            <a:rPr lang="ko-KR" sz="1600" smtClean="0">
              <a:latin typeface="AppleSDGothicNeo-Regular" panose="02000300000000000000" pitchFamily="2" charset="-127"/>
              <a:ea typeface="AppleSDGothicNeo-Regular" panose="02000300000000000000" pitchFamily="2" charset="-127"/>
            </a:rPr>
            <a:t>된다</a:t>
          </a:r>
          <a:r>
            <a:rPr lang="en-US" sz="1600" smtClean="0">
              <a:latin typeface="AppleSDGothicNeo-Regular" panose="02000300000000000000" pitchFamily="2" charset="-127"/>
              <a:ea typeface="AppleSDGothicNeo-Regular" panose="02000300000000000000" pitchFamily="2" charset="-127"/>
            </a:rPr>
            <a:t>. </a:t>
          </a:r>
        </a:p>
        <a:p>
          <a:pPr latinLnBrk="1"/>
          <a:r>
            <a:rPr lang="ko-KR" sz="1600" smtClean="0">
              <a:latin typeface="AppleSDGothicNeo-Regular" panose="02000300000000000000" pitchFamily="2" charset="-127"/>
              <a:ea typeface="AppleSDGothicNeo-Regular" panose="02000300000000000000" pitchFamily="2" charset="-127"/>
            </a:rPr>
            <a:t>아두이노의 </a:t>
          </a:r>
          <a:r>
            <a:rPr lang="ko-KR" sz="1600" dirty="0" smtClean="0">
              <a:latin typeface="AppleSDGothicNeo-Regular" panose="02000300000000000000" pitchFamily="2" charset="-127"/>
              <a:ea typeface="AppleSDGothicNeo-Regular" panose="02000300000000000000" pitchFamily="2" charset="-127"/>
            </a:rPr>
            <a:t>상태가 바뀔 때마다 </a:t>
          </a:r>
          <a:r>
            <a:rPr lang="en-US" sz="1600" dirty="0" smtClean="0">
              <a:latin typeface="AppleSDGothicNeo-Regular" panose="02000300000000000000" pitchFamily="2" charset="-127"/>
              <a:ea typeface="AppleSDGothicNeo-Regular" panose="02000300000000000000" pitchFamily="2" charset="-127"/>
            </a:rPr>
            <a:t>Status</a:t>
          </a:r>
          <a:r>
            <a:rPr lang="ko-KR" sz="1600" dirty="0" smtClean="0">
              <a:latin typeface="AppleSDGothicNeo-Regular" panose="02000300000000000000" pitchFamily="2" charset="-127"/>
              <a:ea typeface="AppleSDGothicNeo-Regular" panose="02000300000000000000" pitchFamily="2" charset="-127"/>
            </a:rPr>
            <a:t>테이블에 </a:t>
          </a:r>
          <a:r>
            <a:rPr lang="ko-KR" altLang="en-US" sz="1600" dirty="0" smtClean="0">
              <a:latin typeface="AppleSDGothicNeo-Regular" panose="02000300000000000000" pitchFamily="2" charset="-127"/>
              <a:ea typeface="AppleSDGothicNeo-Regular" panose="02000300000000000000" pitchFamily="2" charset="-127"/>
            </a:rPr>
            <a:t>상태 </a:t>
          </a:r>
          <a:r>
            <a:rPr lang="ko-KR" sz="1600" dirty="0" smtClean="0">
              <a:latin typeface="AppleSDGothicNeo-Regular" panose="02000300000000000000" pitchFamily="2" charset="-127"/>
              <a:ea typeface="AppleSDGothicNeo-Regular" panose="02000300000000000000" pitchFamily="2" charset="-127"/>
            </a:rPr>
            <a:t>데이터가 저장 된다</a:t>
          </a:r>
          <a:r>
            <a:rPr lang="en-US" sz="1600" dirty="0" smtClean="0">
              <a:latin typeface="AppleSDGothicNeo-Regular" panose="02000300000000000000" pitchFamily="2" charset="-127"/>
              <a:ea typeface="AppleSDGothicNeo-Regular" panose="02000300000000000000" pitchFamily="2" charset="-127"/>
            </a:rPr>
            <a:t>.</a:t>
          </a:r>
          <a:endParaRPr lang="ko-KR" altLang="en-US" sz="1600" dirty="0">
            <a:latin typeface="AppleSDGothicNeo-Regular" panose="02000300000000000000" pitchFamily="2" charset="-127"/>
            <a:ea typeface="AppleSDGothicNeo-Regular" panose="02000300000000000000" pitchFamily="2" charset="-127"/>
          </a:endParaRPr>
        </a:p>
      </dgm:t>
    </dgm:pt>
    <dgm:pt modelId="{BA09A046-99B1-436D-9E6F-5382C005CBD3}">
      <dgm:prSet phldrT="[텍스트]" custT="1"/>
      <dgm:spPr/>
      <dgm:t>
        <a:bodyPr/>
        <a:lstStyle/>
        <a:p>
          <a:pPr latinLnBrk="1"/>
          <a:r>
            <a:rPr lang="en-US" sz="1800" dirty="0" smtClean="0">
              <a:latin typeface="AppleSDGothicNeo-Regular" panose="02000300000000000000" pitchFamily="2" charset="-127"/>
              <a:ea typeface="AppleSDGothicNeo-Regular" panose="02000300000000000000" pitchFamily="2" charset="-127"/>
            </a:rPr>
            <a:t>100</a:t>
          </a:r>
          <a:r>
            <a:rPr lang="ko-KR" sz="1800" dirty="0" smtClean="0">
              <a:latin typeface="AppleSDGothicNeo-Regular" panose="02000300000000000000" pitchFamily="2" charset="-127"/>
              <a:ea typeface="AppleSDGothicNeo-Regular" panose="02000300000000000000" pitchFamily="2" charset="-127"/>
            </a:rPr>
            <a:t>개의 사물 제어 명령</a:t>
          </a:r>
          <a:endParaRPr lang="ko-KR" altLang="en-US" sz="1800" dirty="0">
            <a:latin typeface="AppleSDGothicNeo-Regular" panose="02000300000000000000" pitchFamily="2" charset="-127"/>
            <a:ea typeface="AppleSDGothicNeo-Regular" panose="02000300000000000000" pitchFamily="2" charset="-127"/>
          </a:endParaRPr>
        </a:p>
      </dgm:t>
    </dgm:pt>
    <dgm:pt modelId="{CCAC8A90-9AB7-4A81-B1A4-CE777A0E54BC}">
      <dgm:prSet phldrT="[텍스트]" custT="1"/>
      <dgm:spPr/>
      <dgm:t>
        <a:bodyPr/>
        <a:lstStyle/>
        <a:p>
          <a:pPr latinLnBrk="1"/>
          <a:r>
            <a:rPr lang="ko-KR" altLang="en-US" sz="2100" dirty="0" smtClean="0">
              <a:latin typeface="AppleSDGothicNeo-Regular" panose="02000300000000000000" pitchFamily="2" charset="-127"/>
              <a:ea typeface="AppleSDGothicNeo-Regular" panose="02000300000000000000" pitchFamily="2" charset="-127"/>
            </a:rPr>
            <a:t>시험 데이터</a:t>
          </a:r>
          <a:endParaRPr lang="ko-KR" altLang="en-US" sz="2100" dirty="0">
            <a:latin typeface="AppleSDGothicNeo-Regular" panose="02000300000000000000" pitchFamily="2" charset="-127"/>
            <a:ea typeface="AppleSDGothicNeo-Regular" panose="02000300000000000000" pitchFamily="2" charset="-127"/>
          </a:endParaRPr>
        </a:p>
      </dgm:t>
    </dgm:pt>
    <dgm:pt modelId="{6C53606B-79D3-4FAD-A2D2-1A749BFDA04A}" type="sibTrans" cxnId="{2E45558B-E6CB-4435-BAF8-2EB7D34BF732}">
      <dgm:prSet/>
      <dgm:spPr/>
      <dgm:t>
        <a:bodyPr/>
        <a:lstStyle/>
        <a:p>
          <a:pPr latinLnBrk="1"/>
          <a:endParaRPr lang="ko-KR" altLang="en-US"/>
        </a:p>
      </dgm:t>
    </dgm:pt>
    <dgm:pt modelId="{EFDCB65E-D270-4C9F-96A2-B115056D685A}" type="parTrans" cxnId="{2E45558B-E6CB-4435-BAF8-2EB7D34BF732}">
      <dgm:prSet/>
      <dgm:spPr/>
      <dgm:t>
        <a:bodyPr/>
        <a:lstStyle/>
        <a:p>
          <a:pPr latinLnBrk="1"/>
          <a:endParaRPr lang="ko-KR" altLang="en-US"/>
        </a:p>
      </dgm:t>
    </dgm:pt>
    <dgm:pt modelId="{F26D661E-D917-4854-BFC8-B4845F9EE3A2}" type="sibTrans" cxnId="{16F4A7EE-4FC5-46AE-A8E3-E23F0A93A2CA}">
      <dgm:prSet/>
      <dgm:spPr/>
      <dgm:t>
        <a:bodyPr/>
        <a:lstStyle/>
        <a:p>
          <a:pPr latinLnBrk="1"/>
          <a:endParaRPr lang="ko-KR" altLang="en-US"/>
        </a:p>
      </dgm:t>
    </dgm:pt>
    <dgm:pt modelId="{ED7F03D4-86F8-48ED-856E-BE36B1E3AAF9}" type="parTrans" cxnId="{16F4A7EE-4FC5-46AE-A8E3-E23F0A93A2CA}">
      <dgm:prSet/>
      <dgm:spPr/>
      <dgm:t>
        <a:bodyPr/>
        <a:lstStyle/>
        <a:p>
          <a:pPr latinLnBrk="1"/>
          <a:endParaRPr lang="ko-KR" altLang="en-US"/>
        </a:p>
      </dgm:t>
    </dgm:pt>
    <dgm:pt modelId="{41C03A92-8D11-4201-8E42-1DD5F8759307}" type="sibTrans" cxnId="{F515A74E-64EF-4649-A06D-8A1AD0C1CC89}">
      <dgm:prSet/>
      <dgm:spPr/>
      <dgm:t>
        <a:bodyPr/>
        <a:lstStyle/>
        <a:p>
          <a:pPr latinLnBrk="1"/>
          <a:endParaRPr lang="ko-KR" altLang="en-US"/>
        </a:p>
      </dgm:t>
    </dgm:pt>
    <dgm:pt modelId="{F55D871A-91C9-4158-B487-8C91D5E3D57E}" type="parTrans" cxnId="{F515A74E-64EF-4649-A06D-8A1AD0C1CC89}">
      <dgm:prSet/>
      <dgm:spPr/>
      <dgm:t>
        <a:bodyPr/>
        <a:lstStyle/>
        <a:p>
          <a:pPr latinLnBrk="1"/>
          <a:endParaRPr lang="ko-KR" altLang="en-US"/>
        </a:p>
      </dgm:t>
    </dgm:pt>
    <dgm:pt modelId="{8C6AA689-6D66-4E27-95C1-B603D2CB5322}">
      <dgm:prSet phldrT="[텍스트]" custT="1"/>
      <dgm:spPr/>
      <dgm:t>
        <a:bodyPr/>
        <a:lstStyle/>
        <a:p>
          <a:pPr latinLnBrk="1"/>
          <a:r>
            <a:rPr lang="en-US" sz="1800" dirty="0" smtClean="0">
              <a:latin typeface="AppleSDGothicNeo-Regular" panose="02000300000000000000" pitchFamily="2" charset="-127"/>
              <a:ea typeface="AppleSDGothicNeo-Regular" panose="02000300000000000000" pitchFamily="2" charset="-127"/>
            </a:rPr>
            <a:t>100</a:t>
          </a:r>
          <a:r>
            <a:rPr lang="ko-KR" sz="1800" dirty="0" smtClean="0">
              <a:latin typeface="AppleSDGothicNeo-Regular" panose="02000300000000000000" pitchFamily="2" charset="-127"/>
              <a:ea typeface="AppleSDGothicNeo-Regular" panose="02000300000000000000" pitchFamily="2" charset="-127"/>
            </a:rPr>
            <a:t>개의 사물 상태 데이터</a:t>
          </a:r>
          <a:endParaRPr lang="ko-KR" altLang="en-US" sz="1800" dirty="0">
            <a:latin typeface="AppleSDGothicNeo-Regular" panose="02000300000000000000" pitchFamily="2" charset="-127"/>
            <a:ea typeface="AppleSDGothicNeo-Regular" panose="02000300000000000000" pitchFamily="2" charset="-127"/>
          </a:endParaRPr>
        </a:p>
      </dgm:t>
    </dgm:pt>
    <dgm:pt modelId="{66F7F19C-0DA9-49CD-995C-3ABDEE625F8E}" type="parTrans" cxnId="{980B4761-DC10-45AA-A877-7CF25B1B8992}">
      <dgm:prSet/>
      <dgm:spPr/>
      <dgm:t>
        <a:bodyPr/>
        <a:lstStyle/>
        <a:p>
          <a:pPr latinLnBrk="1"/>
          <a:endParaRPr lang="ko-KR" altLang="en-US"/>
        </a:p>
      </dgm:t>
    </dgm:pt>
    <dgm:pt modelId="{DB589198-4B8C-48A3-8E1E-652C8139C748}" type="sibTrans" cxnId="{980B4761-DC10-45AA-A877-7CF25B1B8992}">
      <dgm:prSet/>
      <dgm:spPr/>
      <dgm:t>
        <a:bodyPr/>
        <a:lstStyle/>
        <a:p>
          <a:pPr latinLnBrk="1"/>
          <a:endParaRPr lang="ko-KR" altLang="en-US"/>
        </a:p>
      </dgm:t>
    </dgm:pt>
    <dgm:pt modelId="{4D7B1A1D-61BF-4374-B491-9F688B320286}" type="pres">
      <dgm:prSet presAssocID="{40310F16-8EBA-438B-B131-BB891B105907}" presName="linear" presStyleCnt="0">
        <dgm:presLayoutVars>
          <dgm:dir/>
          <dgm:resizeHandles val="exact"/>
        </dgm:presLayoutVars>
      </dgm:prSet>
      <dgm:spPr/>
      <dgm:t>
        <a:bodyPr/>
        <a:lstStyle/>
        <a:p>
          <a:pPr latinLnBrk="1"/>
          <a:endParaRPr lang="ko-KR" altLang="en-US"/>
        </a:p>
      </dgm:t>
    </dgm:pt>
    <dgm:pt modelId="{FEF502A4-C096-49A0-A87D-6C2D53A9FE94}" type="pres">
      <dgm:prSet presAssocID="{CCAC8A90-9AB7-4A81-B1A4-CE777A0E54BC}" presName="comp" presStyleCnt="0"/>
      <dgm:spPr/>
    </dgm:pt>
    <dgm:pt modelId="{5BCCE487-6D20-45B8-B660-C527F789A89E}" type="pres">
      <dgm:prSet presAssocID="{CCAC8A90-9AB7-4A81-B1A4-CE777A0E54BC}" presName="box" presStyleLbl="node1" presStyleIdx="0" presStyleCnt="2" custLinFactNeighborX="875"/>
      <dgm:spPr/>
      <dgm:t>
        <a:bodyPr/>
        <a:lstStyle/>
        <a:p>
          <a:pPr latinLnBrk="1"/>
          <a:endParaRPr lang="ko-KR" altLang="en-US"/>
        </a:p>
      </dgm:t>
    </dgm:pt>
    <dgm:pt modelId="{1D0CFEDF-AC47-4A19-819C-C9BDDE2A65DF}" type="pres">
      <dgm:prSet presAssocID="{CCAC8A90-9AB7-4A81-B1A4-CE777A0E54BC}" presName="img" presStyleLbl="fgImgPlace1" presStyleIdx="0" presStyleCnt="2" custScaleX="77076" custScaleY="73227"/>
      <dgm:spPr>
        <a:blipFill rotWithShape="0">
          <a:blip xmlns:r="http://schemas.openxmlformats.org/officeDocument/2006/relationships" r:embed="rId1"/>
          <a:stretch>
            <a:fillRect/>
          </a:stretch>
        </a:blipFill>
      </dgm:spPr>
    </dgm:pt>
    <dgm:pt modelId="{70F2024D-F8F5-4810-A5AA-A216E81967EE}" type="pres">
      <dgm:prSet presAssocID="{CCAC8A90-9AB7-4A81-B1A4-CE777A0E54BC}" presName="text" presStyleLbl="node1" presStyleIdx="0" presStyleCnt="2">
        <dgm:presLayoutVars>
          <dgm:bulletEnabled val="1"/>
        </dgm:presLayoutVars>
      </dgm:prSet>
      <dgm:spPr/>
      <dgm:t>
        <a:bodyPr/>
        <a:lstStyle/>
        <a:p>
          <a:pPr latinLnBrk="1"/>
          <a:endParaRPr lang="ko-KR" altLang="en-US"/>
        </a:p>
      </dgm:t>
    </dgm:pt>
    <dgm:pt modelId="{2A23272E-5448-4404-ACC2-32C563CC13A0}" type="pres">
      <dgm:prSet presAssocID="{6C53606B-79D3-4FAD-A2D2-1A749BFDA04A}" presName="spacer" presStyleCnt="0"/>
      <dgm:spPr/>
    </dgm:pt>
    <dgm:pt modelId="{EB9A0229-D43B-4593-8613-CCDF722A73D0}" type="pres">
      <dgm:prSet presAssocID="{EF5ED4E7-1AE1-41B4-8F0A-0FEFCD825D1A}" presName="comp" presStyleCnt="0"/>
      <dgm:spPr/>
    </dgm:pt>
    <dgm:pt modelId="{F030EB35-599F-4CF0-83CA-50D7D309E192}" type="pres">
      <dgm:prSet presAssocID="{EF5ED4E7-1AE1-41B4-8F0A-0FEFCD825D1A}" presName="box" presStyleLbl="node1" presStyleIdx="1" presStyleCnt="2"/>
      <dgm:spPr/>
      <dgm:t>
        <a:bodyPr/>
        <a:lstStyle/>
        <a:p>
          <a:pPr latinLnBrk="1"/>
          <a:endParaRPr lang="ko-KR" altLang="en-US"/>
        </a:p>
      </dgm:t>
    </dgm:pt>
    <dgm:pt modelId="{972D18AC-57AA-400A-93D4-21C61831711F}" type="pres">
      <dgm:prSet presAssocID="{EF5ED4E7-1AE1-41B4-8F0A-0FEFCD825D1A}" presName="img" presStyleLbl="fgImgPlace1" presStyleIdx="1" presStyleCnt="2" custScaleX="77076" custScaleY="74568"/>
      <dgm:spPr>
        <a:blipFill rotWithShape="0">
          <a:blip xmlns:r="http://schemas.openxmlformats.org/officeDocument/2006/relationships" r:embed="rId2"/>
          <a:stretch>
            <a:fillRect/>
          </a:stretch>
        </a:blipFill>
      </dgm:spPr>
    </dgm:pt>
    <dgm:pt modelId="{E960C6F9-B825-4FD1-BE24-9F21F7F638EB}" type="pres">
      <dgm:prSet presAssocID="{EF5ED4E7-1AE1-41B4-8F0A-0FEFCD825D1A}" presName="text" presStyleLbl="node1" presStyleIdx="1" presStyleCnt="2">
        <dgm:presLayoutVars>
          <dgm:bulletEnabled val="1"/>
        </dgm:presLayoutVars>
      </dgm:prSet>
      <dgm:spPr/>
      <dgm:t>
        <a:bodyPr/>
        <a:lstStyle/>
        <a:p>
          <a:pPr latinLnBrk="1"/>
          <a:endParaRPr lang="ko-KR" altLang="en-US"/>
        </a:p>
      </dgm:t>
    </dgm:pt>
  </dgm:ptLst>
  <dgm:cxnLst>
    <dgm:cxn modelId="{74707FB0-0A8D-46D2-98C1-D8728DE34C99}" type="presOf" srcId="{BA09A046-99B1-436D-9E6F-5382C005CBD3}" destId="{70F2024D-F8F5-4810-A5AA-A216E81967EE}" srcOrd="1" destOrd="1" presId="urn:microsoft.com/office/officeart/2005/8/layout/vList4#4"/>
    <dgm:cxn modelId="{2E45558B-E6CB-4435-BAF8-2EB7D34BF732}" srcId="{40310F16-8EBA-438B-B131-BB891B105907}" destId="{CCAC8A90-9AB7-4A81-B1A4-CE777A0E54BC}" srcOrd="0" destOrd="0" parTransId="{EFDCB65E-D270-4C9F-96A2-B115056D685A}" sibTransId="{6C53606B-79D3-4FAD-A2D2-1A749BFDA04A}"/>
    <dgm:cxn modelId="{156A0D27-9B63-412C-B749-1680D5A2133E}" type="presOf" srcId="{CCAC8A90-9AB7-4A81-B1A4-CE777A0E54BC}" destId="{70F2024D-F8F5-4810-A5AA-A216E81967EE}" srcOrd="1" destOrd="0" presId="urn:microsoft.com/office/officeart/2005/8/layout/vList4#4"/>
    <dgm:cxn modelId="{B34B9F03-7A4B-4B18-B0FA-1E61AB132435}" type="presOf" srcId="{CCAC8A90-9AB7-4A81-B1A4-CE777A0E54BC}" destId="{5BCCE487-6D20-45B8-B660-C527F789A89E}" srcOrd="0" destOrd="0" presId="urn:microsoft.com/office/officeart/2005/8/layout/vList4#4"/>
    <dgm:cxn modelId="{16F4A7EE-4FC5-46AE-A8E3-E23F0A93A2CA}" srcId="{40310F16-8EBA-438B-B131-BB891B105907}" destId="{EF5ED4E7-1AE1-41B4-8F0A-0FEFCD825D1A}" srcOrd="1" destOrd="0" parTransId="{ED7F03D4-86F8-48ED-856E-BE36B1E3AAF9}" sibTransId="{F26D661E-D917-4854-BFC8-B4845F9EE3A2}"/>
    <dgm:cxn modelId="{F515A74E-64EF-4649-A06D-8A1AD0C1CC89}" srcId="{CCAC8A90-9AB7-4A81-B1A4-CE777A0E54BC}" destId="{BA09A046-99B1-436D-9E6F-5382C005CBD3}" srcOrd="0" destOrd="0" parTransId="{F55D871A-91C9-4158-B487-8C91D5E3D57E}" sibTransId="{41C03A92-8D11-4201-8E42-1DD5F8759307}"/>
    <dgm:cxn modelId="{EDBFCD14-1696-4FE2-A7A6-23AC3A159B92}" type="presOf" srcId="{EF5ED4E7-1AE1-41B4-8F0A-0FEFCD825D1A}" destId="{F030EB35-599F-4CF0-83CA-50D7D309E192}" srcOrd="0" destOrd="0" presId="urn:microsoft.com/office/officeart/2005/8/layout/vList4#4"/>
    <dgm:cxn modelId="{4A6EF849-1021-4EBC-940F-C509188E9872}" type="presOf" srcId="{BA09A046-99B1-436D-9E6F-5382C005CBD3}" destId="{5BCCE487-6D20-45B8-B660-C527F789A89E}" srcOrd="0" destOrd="1" presId="urn:microsoft.com/office/officeart/2005/8/layout/vList4#4"/>
    <dgm:cxn modelId="{CF142B8E-0BBC-41CE-9021-4DD9283ADB52}" type="presOf" srcId="{EF5ED4E7-1AE1-41B4-8F0A-0FEFCD825D1A}" destId="{E960C6F9-B825-4FD1-BE24-9F21F7F638EB}" srcOrd="1" destOrd="0" presId="urn:microsoft.com/office/officeart/2005/8/layout/vList4#4"/>
    <dgm:cxn modelId="{980B4761-DC10-45AA-A877-7CF25B1B8992}" srcId="{CCAC8A90-9AB7-4A81-B1A4-CE777A0E54BC}" destId="{8C6AA689-6D66-4E27-95C1-B603D2CB5322}" srcOrd="1" destOrd="0" parTransId="{66F7F19C-0DA9-49CD-995C-3ABDEE625F8E}" sibTransId="{DB589198-4B8C-48A3-8E1E-652C8139C748}"/>
    <dgm:cxn modelId="{834A7CDB-38FF-46FB-A1CF-2B5E6AA442A1}" type="presOf" srcId="{40310F16-8EBA-438B-B131-BB891B105907}" destId="{4D7B1A1D-61BF-4374-B491-9F688B320286}" srcOrd="0" destOrd="0" presId="urn:microsoft.com/office/officeart/2005/8/layout/vList4#4"/>
    <dgm:cxn modelId="{CA88FD9C-9B3C-4DBC-B39E-73112740A689}" type="presOf" srcId="{8C6AA689-6D66-4E27-95C1-B603D2CB5322}" destId="{70F2024D-F8F5-4810-A5AA-A216E81967EE}" srcOrd="1" destOrd="2" presId="urn:microsoft.com/office/officeart/2005/8/layout/vList4#4"/>
    <dgm:cxn modelId="{E1572742-7189-4CB9-93E2-31AF76F919FB}" type="presOf" srcId="{8C6AA689-6D66-4E27-95C1-B603D2CB5322}" destId="{5BCCE487-6D20-45B8-B660-C527F789A89E}" srcOrd="0" destOrd="2" presId="urn:microsoft.com/office/officeart/2005/8/layout/vList4#4"/>
    <dgm:cxn modelId="{38D042D5-14E3-4D5D-957B-5408177E3AD9}" type="presParOf" srcId="{4D7B1A1D-61BF-4374-B491-9F688B320286}" destId="{FEF502A4-C096-49A0-A87D-6C2D53A9FE94}" srcOrd="0" destOrd="0" presId="urn:microsoft.com/office/officeart/2005/8/layout/vList4#4"/>
    <dgm:cxn modelId="{5960543D-160F-4D80-B9D2-11D71172451F}" type="presParOf" srcId="{FEF502A4-C096-49A0-A87D-6C2D53A9FE94}" destId="{5BCCE487-6D20-45B8-B660-C527F789A89E}" srcOrd="0" destOrd="0" presId="urn:microsoft.com/office/officeart/2005/8/layout/vList4#4"/>
    <dgm:cxn modelId="{B1F886C1-A5A5-45BF-B8DD-406FB71588DE}" type="presParOf" srcId="{FEF502A4-C096-49A0-A87D-6C2D53A9FE94}" destId="{1D0CFEDF-AC47-4A19-819C-C9BDDE2A65DF}" srcOrd="1" destOrd="0" presId="urn:microsoft.com/office/officeart/2005/8/layout/vList4#4"/>
    <dgm:cxn modelId="{9F91F3E9-FE50-49BD-9200-27D6BDFA34B6}" type="presParOf" srcId="{FEF502A4-C096-49A0-A87D-6C2D53A9FE94}" destId="{70F2024D-F8F5-4810-A5AA-A216E81967EE}" srcOrd="2" destOrd="0" presId="urn:microsoft.com/office/officeart/2005/8/layout/vList4#4"/>
    <dgm:cxn modelId="{A7D7F690-2975-45C4-AFB0-C1180D2B2E81}" type="presParOf" srcId="{4D7B1A1D-61BF-4374-B491-9F688B320286}" destId="{2A23272E-5448-4404-ACC2-32C563CC13A0}" srcOrd="1" destOrd="0" presId="urn:microsoft.com/office/officeart/2005/8/layout/vList4#4"/>
    <dgm:cxn modelId="{F8E89DC5-D090-4FA2-9DE9-B99D570649F5}" type="presParOf" srcId="{4D7B1A1D-61BF-4374-B491-9F688B320286}" destId="{EB9A0229-D43B-4593-8613-CCDF722A73D0}" srcOrd="2" destOrd="0" presId="urn:microsoft.com/office/officeart/2005/8/layout/vList4#4"/>
    <dgm:cxn modelId="{116358BA-934F-476E-B66D-EBC13AA188E8}" type="presParOf" srcId="{EB9A0229-D43B-4593-8613-CCDF722A73D0}" destId="{F030EB35-599F-4CF0-83CA-50D7D309E192}" srcOrd="0" destOrd="0" presId="urn:microsoft.com/office/officeart/2005/8/layout/vList4#4"/>
    <dgm:cxn modelId="{3CA0E820-D680-405C-AB53-6812203AADB7}" type="presParOf" srcId="{EB9A0229-D43B-4593-8613-CCDF722A73D0}" destId="{972D18AC-57AA-400A-93D4-21C61831711F}" srcOrd="1" destOrd="0" presId="urn:microsoft.com/office/officeart/2005/8/layout/vList4#4"/>
    <dgm:cxn modelId="{D0BC0B1F-7878-4446-9E0B-9144C1509E05}" type="presParOf" srcId="{EB9A0229-D43B-4593-8613-CCDF722A73D0}" destId="{E960C6F9-B825-4FD1-BE24-9F21F7F638EB}" srcOrd="2" destOrd="0" presId="urn:microsoft.com/office/officeart/2005/8/layout/vList4#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9CFC8-F9DE-4957-86EC-7B87C31A1EBE}">
      <dsp:nvSpPr>
        <dsp:cNvPr id="0" name=""/>
        <dsp:cNvSpPr/>
      </dsp:nvSpPr>
      <dsp:spPr>
        <a:xfrm rot="21300000">
          <a:off x="13479" y="941177"/>
          <a:ext cx="4365529" cy="499918"/>
        </a:xfrm>
        <a:prstGeom prst="mathMinus">
          <a:avLst/>
        </a:prstGeom>
        <a:solidFill>
          <a:schemeClr val="dk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DFEF09-AB1D-4DA4-B382-8FE244486726}">
      <dsp:nvSpPr>
        <dsp:cNvPr id="0" name=""/>
        <dsp:cNvSpPr/>
      </dsp:nvSpPr>
      <dsp:spPr>
        <a:xfrm>
          <a:off x="527098" y="119113"/>
          <a:ext cx="1317746" cy="952909"/>
        </a:xfrm>
        <a:prstGeom prst="downArrow">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0F781-EAED-4CCE-A98A-FF035B61B530}">
      <dsp:nvSpPr>
        <dsp:cNvPr id="0" name=""/>
        <dsp:cNvSpPr/>
      </dsp:nvSpPr>
      <dsp:spPr>
        <a:xfrm>
          <a:off x="2328018" y="0"/>
          <a:ext cx="1405596" cy="1000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latinLnBrk="1">
            <a:lnSpc>
              <a:spcPct val="90000"/>
            </a:lnSpc>
            <a:spcBef>
              <a:spcPct val="0"/>
            </a:spcBef>
            <a:spcAft>
              <a:spcPct val="35000"/>
            </a:spcAft>
          </a:pPr>
          <a:r>
            <a:rPr lang="ko-KR" altLang="en-US" sz="1400" kern="1200" dirty="0" smtClean="0">
              <a:latin typeface="AppleSDGothicNeo-Regular" panose="02000300000000000000" pitchFamily="2" charset="-127"/>
              <a:ea typeface="AppleSDGothicNeo-Regular" panose="02000300000000000000" pitchFamily="2" charset="-127"/>
            </a:rPr>
            <a:t>사물 제어 명령</a:t>
          </a:r>
          <a:endParaRPr lang="en-US" altLang="ko-KR" sz="1400" kern="1200" dirty="0" smtClean="0">
            <a:latin typeface="AppleSDGothicNeo-Regular" panose="02000300000000000000" pitchFamily="2" charset="-127"/>
            <a:ea typeface="AppleSDGothicNeo-Regular" panose="02000300000000000000" pitchFamily="2" charset="-127"/>
          </a:endParaRPr>
        </a:p>
        <a:p>
          <a:pPr lvl="0" algn="ctr" defTabSz="622300" latinLnBrk="1">
            <a:lnSpc>
              <a:spcPct val="90000"/>
            </a:lnSpc>
            <a:spcBef>
              <a:spcPct val="0"/>
            </a:spcBef>
            <a:spcAft>
              <a:spcPct val="35000"/>
            </a:spcAft>
          </a:pPr>
          <a:r>
            <a:rPr lang="ko-KR" altLang="en-US" sz="1400" kern="1200" dirty="0" smtClean="0">
              <a:latin typeface="AppleSDGothicNeo-Regular" panose="02000300000000000000" pitchFamily="2" charset="-127"/>
              <a:ea typeface="AppleSDGothicNeo-Regular" panose="02000300000000000000" pitchFamily="2" charset="-127"/>
            </a:rPr>
            <a:t>상태 요청</a:t>
          </a:r>
          <a:endParaRPr lang="ko-KR" altLang="en-US" sz="1400" kern="1200" dirty="0">
            <a:latin typeface="AppleSDGothicNeo-Regular" panose="02000300000000000000" pitchFamily="2" charset="-127"/>
            <a:ea typeface="AppleSDGothicNeo-Regular" panose="02000300000000000000" pitchFamily="2" charset="-127"/>
          </a:endParaRPr>
        </a:p>
      </dsp:txBody>
      <dsp:txXfrm>
        <a:off x="2328018" y="0"/>
        <a:ext cx="1405596" cy="1000554"/>
      </dsp:txXfrm>
    </dsp:sp>
    <dsp:sp modelId="{7BCD1DCD-17BB-418F-8185-AF4FBD8464C5}">
      <dsp:nvSpPr>
        <dsp:cNvPr id="0" name=""/>
        <dsp:cNvSpPr/>
      </dsp:nvSpPr>
      <dsp:spPr>
        <a:xfrm>
          <a:off x="2547643" y="1310250"/>
          <a:ext cx="1317746" cy="952909"/>
        </a:xfrm>
        <a:prstGeom prst="upArrow">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7B3735-0235-419B-949D-72CA68B169D7}">
      <dsp:nvSpPr>
        <dsp:cNvPr id="0" name=""/>
        <dsp:cNvSpPr/>
      </dsp:nvSpPr>
      <dsp:spPr>
        <a:xfrm>
          <a:off x="658873" y="1381718"/>
          <a:ext cx="1405596" cy="1000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latinLnBrk="1">
            <a:lnSpc>
              <a:spcPct val="90000"/>
            </a:lnSpc>
            <a:spcBef>
              <a:spcPct val="0"/>
            </a:spcBef>
            <a:spcAft>
              <a:spcPct val="35000"/>
            </a:spcAft>
          </a:pPr>
          <a:r>
            <a:rPr lang="ko-KR" altLang="en-US" sz="1400" kern="1200" dirty="0" smtClean="0">
              <a:latin typeface="AppleSDGothicNeo-Regular" panose="02000300000000000000" pitchFamily="2" charset="-127"/>
              <a:ea typeface="AppleSDGothicNeo-Regular" panose="02000300000000000000" pitchFamily="2" charset="-127"/>
            </a:rPr>
            <a:t>상태 정보</a:t>
          </a:r>
          <a:endParaRPr lang="ko-KR" altLang="en-US" sz="1400" kern="1200" dirty="0">
            <a:latin typeface="AppleSDGothicNeo-Regular" panose="02000300000000000000" pitchFamily="2" charset="-127"/>
            <a:ea typeface="AppleSDGothicNeo-Regular" panose="02000300000000000000" pitchFamily="2" charset="-127"/>
          </a:endParaRPr>
        </a:p>
      </dsp:txBody>
      <dsp:txXfrm>
        <a:off x="658873" y="1381718"/>
        <a:ext cx="1405596" cy="1000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9CFC8-F9DE-4957-86EC-7B87C31A1EBE}">
      <dsp:nvSpPr>
        <dsp:cNvPr id="0" name=""/>
        <dsp:cNvSpPr/>
      </dsp:nvSpPr>
      <dsp:spPr>
        <a:xfrm rot="21300000">
          <a:off x="13479" y="941177"/>
          <a:ext cx="4365529" cy="499918"/>
        </a:xfrm>
        <a:prstGeom prst="mathMinus">
          <a:avLst/>
        </a:prstGeom>
        <a:solidFill>
          <a:schemeClr val="dk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DFEF09-AB1D-4DA4-B382-8FE244486726}">
      <dsp:nvSpPr>
        <dsp:cNvPr id="0" name=""/>
        <dsp:cNvSpPr/>
      </dsp:nvSpPr>
      <dsp:spPr>
        <a:xfrm>
          <a:off x="527098" y="119113"/>
          <a:ext cx="1317746" cy="952909"/>
        </a:xfrm>
        <a:prstGeom prst="downArrow">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0F781-EAED-4CCE-A98A-FF035B61B530}">
      <dsp:nvSpPr>
        <dsp:cNvPr id="0" name=""/>
        <dsp:cNvSpPr/>
      </dsp:nvSpPr>
      <dsp:spPr>
        <a:xfrm>
          <a:off x="2328018" y="0"/>
          <a:ext cx="1405596" cy="1000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latinLnBrk="1">
            <a:lnSpc>
              <a:spcPct val="90000"/>
            </a:lnSpc>
            <a:spcBef>
              <a:spcPct val="0"/>
            </a:spcBef>
            <a:spcAft>
              <a:spcPct val="35000"/>
            </a:spcAft>
          </a:pPr>
          <a:r>
            <a:rPr lang="ko-KR" altLang="en-US" sz="1400" kern="1200" dirty="0" smtClean="0">
              <a:latin typeface="AppleSDGothicNeo-Regular" panose="02000300000000000000" pitchFamily="2" charset="-127"/>
              <a:ea typeface="AppleSDGothicNeo-Regular" panose="02000300000000000000" pitchFamily="2" charset="-127"/>
            </a:rPr>
            <a:t>사물 제어 명령</a:t>
          </a:r>
          <a:endParaRPr lang="en-US" altLang="ko-KR" sz="1400" kern="1200" dirty="0" smtClean="0">
            <a:latin typeface="AppleSDGothicNeo-Regular" panose="02000300000000000000" pitchFamily="2" charset="-127"/>
            <a:ea typeface="AppleSDGothicNeo-Regular" panose="02000300000000000000" pitchFamily="2" charset="-127"/>
          </a:endParaRPr>
        </a:p>
        <a:p>
          <a:pPr lvl="0" algn="ctr" defTabSz="622300" latinLnBrk="1">
            <a:lnSpc>
              <a:spcPct val="90000"/>
            </a:lnSpc>
            <a:spcBef>
              <a:spcPct val="0"/>
            </a:spcBef>
            <a:spcAft>
              <a:spcPct val="35000"/>
            </a:spcAft>
          </a:pPr>
          <a:r>
            <a:rPr lang="ko-KR" altLang="en-US" sz="1400" kern="1200" dirty="0" smtClean="0">
              <a:latin typeface="AppleSDGothicNeo-Regular" panose="02000300000000000000" pitchFamily="2" charset="-127"/>
              <a:ea typeface="AppleSDGothicNeo-Regular" panose="02000300000000000000" pitchFamily="2" charset="-127"/>
            </a:rPr>
            <a:t>상태 요청</a:t>
          </a:r>
          <a:endParaRPr lang="ko-KR" altLang="en-US" sz="1400" kern="1200" dirty="0">
            <a:latin typeface="AppleSDGothicNeo-Regular" panose="02000300000000000000" pitchFamily="2" charset="-127"/>
            <a:ea typeface="AppleSDGothicNeo-Regular" panose="02000300000000000000" pitchFamily="2" charset="-127"/>
          </a:endParaRPr>
        </a:p>
      </dsp:txBody>
      <dsp:txXfrm>
        <a:off x="2328018" y="0"/>
        <a:ext cx="1405596" cy="1000554"/>
      </dsp:txXfrm>
    </dsp:sp>
    <dsp:sp modelId="{7BCD1DCD-17BB-418F-8185-AF4FBD8464C5}">
      <dsp:nvSpPr>
        <dsp:cNvPr id="0" name=""/>
        <dsp:cNvSpPr/>
      </dsp:nvSpPr>
      <dsp:spPr>
        <a:xfrm>
          <a:off x="2547643" y="1310250"/>
          <a:ext cx="1317746" cy="952909"/>
        </a:xfrm>
        <a:prstGeom prst="upArrow">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7B3735-0235-419B-949D-72CA68B169D7}">
      <dsp:nvSpPr>
        <dsp:cNvPr id="0" name=""/>
        <dsp:cNvSpPr/>
      </dsp:nvSpPr>
      <dsp:spPr>
        <a:xfrm>
          <a:off x="658873" y="1381718"/>
          <a:ext cx="1405596" cy="1000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latinLnBrk="1">
            <a:lnSpc>
              <a:spcPct val="90000"/>
            </a:lnSpc>
            <a:spcBef>
              <a:spcPct val="0"/>
            </a:spcBef>
            <a:spcAft>
              <a:spcPct val="35000"/>
            </a:spcAft>
          </a:pPr>
          <a:r>
            <a:rPr lang="ko-KR" altLang="en-US" sz="1400" kern="1200" dirty="0" smtClean="0"/>
            <a:t>상태 정보</a:t>
          </a:r>
          <a:endParaRPr lang="ko-KR" altLang="en-US" sz="1400" kern="1200" dirty="0"/>
        </a:p>
      </dsp:txBody>
      <dsp:txXfrm>
        <a:off x="658873" y="1381718"/>
        <a:ext cx="1405596" cy="1000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9A165-435E-4888-AD7A-CD378A936D97}">
      <dsp:nvSpPr>
        <dsp:cNvPr id="0" name=""/>
        <dsp:cNvSpPr/>
      </dsp:nvSpPr>
      <dsp:spPr>
        <a:xfrm>
          <a:off x="0" y="0"/>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latinLnBrk="1">
            <a:lnSpc>
              <a:spcPct val="90000"/>
            </a:lnSpc>
            <a:spcBef>
              <a:spcPct val="0"/>
            </a:spcBef>
            <a:spcAft>
              <a:spcPct val="35000"/>
            </a:spcAft>
          </a:pPr>
          <a:r>
            <a:rPr lang="ko-KR" altLang="en-US" sz="2200" kern="1200" dirty="0" smtClean="0">
              <a:latin typeface="AppleSDGothicNeo-Regular" panose="02000300000000000000" pitchFamily="2" charset="-127"/>
              <a:ea typeface="AppleSDGothicNeo-Regular" panose="02000300000000000000" pitchFamily="2" charset="-127"/>
            </a:rPr>
            <a:t>요구 사항</a:t>
          </a:r>
          <a:endParaRPr lang="ko-KR" altLang="en-US" sz="2200" kern="1200" dirty="0">
            <a:latin typeface="AppleSDGothicNeo-Regular" panose="02000300000000000000" pitchFamily="2" charset="-127"/>
            <a:ea typeface="AppleSDGothicNeo-Regular" panose="02000300000000000000" pitchFamily="2" charset="-127"/>
          </a:endParaRPr>
        </a:p>
        <a:p>
          <a:pPr marL="171450" lvl="1" indent="-171450" algn="l" defTabSz="755650" latinLnBrk="1">
            <a:lnSpc>
              <a:spcPct val="90000"/>
            </a:lnSpc>
            <a:spcBef>
              <a:spcPct val="0"/>
            </a:spcBef>
            <a:spcAft>
              <a:spcPct val="15000"/>
            </a:spcAft>
            <a:buChar char="••"/>
          </a:pPr>
          <a:r>
            <a:rPr lang="ko-KR" altLang="en-US" sz="1700" kern="1200" dirty="0" smtClean="0">
              <a:latin typeface="AppleSDGothicNeo-Regular" panose="02000300000000000000" pitchFamily="2" charset="-127"/>
              <a:ea typeface="AppleSDGothicNeo-Regular" panose="02000300000000000000" pitchFamily="2" charset="-127"/>
            </a:rPr>
            <a:t>사용자는 자동 제어 </a:t>
          </a:r>
          <a:r>
            <a:rPr lang="en-US" altLang="ko-KR" sz="1700" kern="1200" dirty="0" smtClean="0">
              <a:latin typeface="AppleSDGothicNeo-Regular" panose="02000300000000000000" pitchFamily="2" charset="-127"/>
              <a:ea typeface="AppleSDGothicNeo-Regular" panose="02000300000000000000" pitchFamily="2" charset="-127"/>
            </a:rPr>
            <a:t>On/Off</a:t>
          </a:r>
          <a:r>
            <a:rPr lang="ko-KR" altLang="en-US" sz="1700" kern="1200" dirty="0" smtClean="0">
              <a:latin typeface="AppleSDGothicNeo-Regular" panose="02000300000000000000" pitchFamily="2" charset="-127"/>
              <a:ea typeface="AppleSDGothicNeo-Regular" panose="02000300000000000000" pitchFamily="2" charset="-127"/>
            </a:rPr>
            <a:t>를 정할 수 있다</a:t>
          </a:r>
          <a:r>
            <a:rPr lang="en-US" altLang="ko-KR" sz="1700" kern="1200" dirty="0" smtClean="0">
              <a:latin typeface="AppleSDGothicNeo-Regular" panose="02000300000000000000" pitchFamily="2" charset="-127"/>
              <a:ea typeface="AppleSDGothicNeo-Regular" panose="02000300000000000000" pitchFamily="2" charset="-127"/>
            </a:rPr>
            <a:t>.</a:t>
          </a:r>
          <a:endParaRPr lang="ko-KR" altLang="en-US" sz="1700" kern="1200" dirty="0">
            <a:latin typeface="AppleSDGothicNeo-Regular" panose="02000300000000000000" pitchFamily="2" charset="-127"/>
            <a:ea typeface="AppleSDGothicNeo-Regular" panose="02000300000000000000" pitchFamily="2" charset="-127"/>
          </a:endParaRPr>
        </a:p>
        <a:p>
          <a:pPr marL="171450" lvl="1" indent="-171450" algn="l" defTabSz="755650" latinLnBrk="1">
            <a:lnSpc>
              <a:spcPct val="90000"/>
            </a:lnSpc>
            <a:spcBef>
              <a:spcPct val="0"/>
            </a:spcBef>
            <a:spcAft>
              <a:spcPct val="15000"/>
            </a:spcAft>
            <a:buChar char="••"/>
          </a:pPr>
          <a:r>
            <a:rPr lang="ko-KR" altLang="en-US" sz="1700" kern="1200" dirty="0" smtClean="0">
              <a:latin typeface="AppleSDGothicNeo-Regular" panose="02000300000000000000" pitchFamily="2" charset="-127"/>
              <a:ea typeface="AppleSDGothicNeo-Regular" panose="02000300000000000000" pitchFamily="2" charset="-127"/>
            </a:rPr>
            <a:t>자동제어는 사용자의 위치</a:t>
          </a:r>
          <a:r>
            <a:rPr lang="en-US" altLang="ko-KR" sz="1700" kern="1200" dirty="0" smtClean="0">
              <a:latin typeface="AppleSDGothicNeo-Regular" panose="02000300000000000000" pitchFamily="2" charset="-127"/>
              <a:ea typeface="AppleSDGothicNeo-Regular" panose="02000300000000000000" pitchFamily="2" charset="-127"/>
            </a:rPr>
            <a:t>, </a:t>
          </a:r>
          <a:r>
            <a:rPr lang="ko-KR" altLang="en-US" sz="1700" kern="1200" dirty="0" smtClean="0">
              <a:latin typeface="AppleSDGothicNeo-Regular" panose="02000300000000000000" pitchFamily="2" charset="-127"/>
              <a:ea typeface="AppleSDGothicNeo-Regular" panose="02000300000000000000" pitchFamily="2" charset="-127"/>
            </a:rPr>
            <a:t>제어 패턴을 토대로 자동으로 제어명령을 보낸다</a:t>
          </a:r>
          <a:endParaRPr lang="ko-KR" altLang="en-US" sz="1700" kern="1200" dirty="0">
            <a:latin typeface="AppleSDGothicNeo-Regular" panose="02000300000000000000" pitchFamily="2" charset="-127"/>
            <a:ea typeface="AppleSDGothicNeo-Regular" panose="02000300000000000000" pitchFamily="2" charset="-127"/>
          </a:endParaRPr>
        </a:p>
      </dsp:txBody>
      <dsp:txXfrm>
        <a:off x="1889316" y="0"/>
        <a:ext cx="6340283" cy="2433961"/>
      </dsp:txXfrm>
    </dsp:sp>
    <dsp:sp modelId="{541A322B-72EF-408B-933C-2FFA4429B080}">
      <dsp:nvSpPr>
        <dsp:cNvPr id="0" name=""/>
        <dsp:cNvSpPr/>
      </dsp:nvSpPr>
      <dsp:spPr>
        <a:xfrm>
          <a:off x="432051" y="485799"/>
          <a:ext cx="1268609" cy="1462363"/>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FBE63E-073C-4620-BA6D-F63F13A99D8E}">
      <dsp:nvSpPr>
        <dsp:cNvPr id="0" name=""/>
        <dsp:cNvSpPr/>
      </dsp:nvSpPr>
      <dsp:spPr>
        <a:xfrm>
          <a:off x="0" y="2677357"/>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latinLnBrk="1">
            <a:lnSpc>
              <a:spcPct val="90000"/>
            </a:lnSpc>
            <a:spcBef>
              <a:spcPct val="0"/>
            </a:spcBef>
            <a:spcAft>
              <a:spcPct val="35000"/>
            </a:spcAft>
          </a:pPr>
          <a:r>
            <a:rPr lang="ko-KR" altLang="en-US" sz="2200" kern="1200" dirty="0" smtClean="0">
              <a:latin typeface="AppleSDGothicNeo-Regular" panose="02000300000000000000" pitchFamily="2" charset="-127"/>
              <a:ea typeface="AppleSDGothicNeo-Regular" panose="02000300000000000000" pitchFamily="2" charset="-127"/>
            </a:rPr>
            <a:t>시험 방법</a:t>
          </a:r>
          <a:endParaRPr lang="ko-KR" altLang="en-US" sz="2200" kern="1200" dirty="0">
            <a:latin typeface="AppleSDGothicNeo-Regular" panose="02000300000000000000" pitchFamily="2" charset="-127"/>
            <a:ea typeface="AppleSDGothicNeo-Regular" panose="02000300000000000000" pitchFamily="2" charset="-127"/>
          </a:endParaRPr>
        </a:p>
        <a:p>
          <a:pPr marL="171450" lvl="1" indent="-171450" algn="l" defTabSz="755650" latinLnBrk="1">
            <a:lnSpc>
              <a:spcPct val="90000"/>
            </a:lnSpc>
            <a:spcBef>
              <a:spcPct val="0"/>
            </a:spcBef>
            <a:spcAft>
              <a:spcPct val="15000"/>
            </a:spcAft>
            <a:buChar char="••"/>
          </a:pPr>
          <a:r>
            <a:rPr lang="ko-KR" sz="1700" kern="1200" dirty="0" smtClean="0">
              <a:latin typeface="AppleSDGothicNeo-Regular" panose="02000300000000000000" pitchFamily="2" charset="-127"/>
              <a:ea typeface="AppleSDGothicNeo-Regular" panose="02000300000000000000" pitchFamily="2" charset="-127"/>
            </a:rPr>
            <a:t>설정 </a:t>
          </a:r>
          <a:r>
            <a:rPr lang="ko-KR" sz="1700" kern="1200" dirty="0" err="1" smtClean="0">
              <a:latin typeface="AppleSDGothicNeo-Regular" panose="02000300000000000000" pitchFamily="2" charset="-127"/>
              <a:ea typeface="AppleSDGothicNeo-Regular" panose="02000300000000000000" pitchFamily="2" charset="-127"/>
            </a:rPr>
            <a:t>액티비티에서</a:t>
          </a:r>
          <a:r>
            <a:rPr lang="ko-KR" sz="1700" kern="1200" dirty="0" smtClean="0">
              <a:latin typeface="AppleSDGothicNeo-Regular" panose="02000300000000000000" pitchFamily="2" charset="-127"/>
              <a:ea typeface="AppleSDGothicNeo-Regular" panose="02000300000000000000" pitchFamily="2" charset="-127"/>
            </a:rPr>
            <a:t> 서버 알고리즘으로부터 생성된 패턴을 확인</a:t>
          </a:r>
          <a:endParaRPr lang="ko-KR" altLang="en-US" sz="1700" kern="1200" dirty="0">
            <a:latin typeface="AppleSDGothicNeo-Regular" panose="02000300000000000000" pitchFamily="2" charset="-127"/>
            <a:ea typeface="AppleSDGothicNeo-Regular" panose="02000300000000000000" pitchFamily="2" charset="-127"/>
          </a:endParaRPr>
        </a:p>
        <a:p>
          <a:pPr marL="171450" lvl="1" indent="-171450" algn="l" defTabSz="755650" latinLnBrk="1">
            <a:lnSpc>
              <a:spcPct val="90000"/>
            </a:lnSpc>
            <a:spcBef>
              <a:spcPct val="0"/>
            </a:spcBef>
            <a:spcAft>
              <a:spcPct val="15000"/>
            </a:spcAft>
            <a:buChar char="••"/>
          </a:pPr>
          <a:r>
            <a:rPr lang="ko-KR" sz="1700" kern="1200" dirty="0" smtClean="0">
              <a:latin typeface="AppleSDGothicNeo-Regular" panose="02000300000000000000" pitchFamily="2" charset="-127"/>
              <a:ea typeface="AppleSDGothicNeo-Regular" panose="02000300000000000000" pitchFamily="2" charset="-127"/>
            </a:rPr>
            <a:t>사용자의 패턴과 유사한지 확인</a:t>
          </a:r>
          <a:endParaRPr lang="ko-KR" altLang="en-US" sz="1700" kern="1200" dirty="0">
            <a:latin typeface="AppleSDGothicNeo-Regular" panose="02000300000000000000" pitchFamily="2" charset="-127"/>
            <a:ea typeface="AppleSDGothicNeo-Regular" panose="02000300000000000000" pitchFamily="2" charset="-127"/>
          </a:endParaRPr>
        </a:p>
        <a:p>
          <a:pPr marL="171450" lvl="1" indent="-171450" algn="l" defTabSz="755650" latinLnBrk="1">
            <a:lnSpc>
              <a:spcPct val="90000"/>
            </a:lnSpc>
            <a:spcBef>
              <a:spcPct val="0"/>
            </a:spcBef>
            <a:spcAft>
              <a:spcPct val="15000"/>
            </a:spcAft>
            <a:buChar char="••"/>
          </a:pPr>
          <a:r>
            <a:rPr lang="ko-KR" altLang="en-US" sz="1700" kern="1200" dirty="0" smtClean="0">
              <a:latin typeface="AppleSDGothicNeo-Regular" panose="02000300000000000000" pitchFamily="2" charset="-127"/>
              <a:ea typeface="AppleSDGothicNeo-Regular" panose="02000300000000000000" pitchFamily="2" charset="-127"/>
            </a:rPr>
            <a:t>자동 제어 설정은 </a:t>
          </a:r>
          <a:r>
            <a:rPr lang="en-US" altLang="ko-KR" sz="1700" kern="1200" dirty="0" smtClean="0">
              <a:latin typeface="AppleSDGothicNeo-Regular" panose="02000300000000000000" pitchFamily="2" charset="-127"/>
              <a:ea typeface="AppleSDGothicNeo-Regular" panose="02000300000000000000" pitchFamily="2" charset="-127"/>
            </a:rPr>
            <a:t>On</a:t>
          </a:r>
          <a:r>
            <a:rPr lang="ko-KR" altLang="en-US" sz="1700" kern="1200" dirty="0" smtClean="0">
              <a:latin typeface="AppleSDGothicNeo-Regular" panose="02000300000000000000" pitchFamily="2" charset="-127"/>
              <a:ea typeface="AppleSDGothicNeo-Regular" panose="02000300000000000000" pitchFamily="2" charset="-127"/>
            </a:rPr>
            <a:t>으로 바꾼 후 패턴에 따른 제어가 수행 되는지 확인</a:t>
          </a:r>
          <a:endParaRPr lang="ko-KR" altLang="en-US" sz="1700" kern="1200" dirty="0">
            <a:latin typeface="AppleSDGothicNeo-Regular" panose="02000300000000000000" pitchFamily="2" charset="-127"/>
            <a:ea typeface="AppleSDGothicNeo-Regular" panose="02000300000000000000" pitchFamily="2" charset="-127"/>
          </a:endParaRPr>
        </a:p>
      </dsp:txBody>
      <dsp:txXfrm>
        <a:off x="1889316" y="2677357"/>
        <a:ext cx="6340283" cy="2433961"/>
      </dsp:txXfrm>
    </dsp:sp>
    <dsp:sp modelId="{389B555A-2809-4A51-A5A3-07C4A7C044E4}">
      <dsp:nvSpPr>
        <dsp:cNvPr id="0" name=""/>
        <dsp:cNvSpPr/>
      </dsp:nvSpPr>
      <dsp:spPr>
        <a:xfrm>
          <a:off x="432051" y="3150101"/>
          <a:ext cx="1268609" cy="1488474"/>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E487-6D20-45B8-B660-C527F789A89E}">
      <dsp:nvSpPr>
        <dsp:cNvPr id="0" name=""/>
        <dsp:cNvSpPr/>
      </dsp:nvSpPr>
      <dsp:spPr>
        <a:xfrm>
          <a:off x="20121" y="0"/>
          <a:ext cx="8189357" cy="2508695"/>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시험 데이터</a:t>
          </a:r>
          <a:endParaRPr lang="ko-KR" altLang="en-US" sz="21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sz="1800" kern="1200" dirty="0" smtClean="0">
              <a:latin typeface="AppleSDGothicNeo-Regular" panose="02000300000000000000" pitchFamily="2" charset="-127"/>
              <a:ea typeface="AppleSDGothicNeo-Regular" panose="02000300000000000000" pitchFamily="2" charset="-127"/>
            </a:rPr>
            <a:t>Control </a:t>
          </a:r>
          <a:r>
            <a:rPr lang="ko-KR" sz="1800" kern="1200" dirty="0" smtClean="0">
              <a:latin typeface="AppleSDGothicNeo-Regular" panose="02000300000000000000" pitchFamily="2" charset="-127"/>
              <a:ea typeface="AppleSDGothicNeo-Regular" panose="02000300000000000000" pitchFamily="2" charset="-127"/>
            </a:rPr>
            <a:t>테이블과</a:t>
          </a:r>
          <a:r>
            <a:rPr lang="en-US" sz="1800" kern="1200" dirty="0" smtClean="0">
              <a:latin typeface="AppleSDGothicNeo-Regular" panose="02000300000000000000" pitchFamily="2" charset="-127"/>
              <a:ea typeface="AppleSDGothicNeo-Regular" panose="02000300000000000000" pitchFamily="2" charset="-127"/>
            </a:rPr>
            <a:t> Status </a:t>
          </a:r>
          <a:r>
            <a:rPr lang="ko-KR" sz="1800" kern="1200" dirty="0" smtClean="0">
              <a:latin typeface="AppleSDGothicNeo-Regular" panose="02000300000000000000" pitchFamily="2" charset="-127"/>
              <a:ea typeface="AppleSDGothicNeo-Regular" panose="02000300000000000000" pitchFamily="2" charset="-127"/>
            </a:rPr>
            <a:t>테이블의 모든 데이터</a:t>
          </a:r>
          <a:r>
            <a:rPr lang="en-US" altLang="ko-KR" sz="1800" kern="1200" dirty="0" smtClean="0">
              <a:latin typeface="AppleSDGothicNeo-Regular" panose="02000300000000000000" pitchFamily="2" charset="-127"/>
              <a:ea typeface="AppleSDGothicNeo-Regular" panose="02000300000000000000" pitchFamily="2" charset="-127"/>
            </a:rPr>
            <a:t> =&gt; </a:t>
          </a:r>
          <a:r>
            <a:rPr lang="ko-KR" altLang="en-US" sz="1800" kern="1200" dirty="0" smtClean="0">
              <a:latin typeface="AppleSDGothicNeo-Regular" panose="02000300000000000000" pitchFamily="2" charset="-127"/>
              <a:ea typeface="AppleSDGothicNeo-Regular" panose="02000300000000000000" pitchFamily="2" charset="-127"/>
            </a:rPr>
            <a:t>패턴 데이터</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altLang="ko-KR" sz="1800" kern="1200" dirty="0" smtClean="0">
              <a:latin typeface="AppleSDGothicNeo-Regular" panose="02000300000000000000" pitchFamily="2" charset="-127"/>
              <a:ea typeface="AppleSDGothicNeo-Regular" panose="02000300000000000000" pitchFamily="2" charset="-127"/>
            </a:rPr>
            <a:t>(</a:t>
          </a:r>
          <a:r>
            <a:rPr lang="ko-KR" sz="1800" kern="1200" dirty="0" smtClean="0">
              <a:latin typeface="AppleSDGothicNeo-Regular" panose="02000300000000000000" pitchFamily="2" charset="-127"/>
              <a:ea typeface="AppleSDGothicNeo-Regular" panose="02000300000000000000" pitchFamily="2" charset="-127"/>
            </a:rPr>
            <a:t>사용자의 제어 위치와 집의 온도</a:t>
          </a:r>
          <a:r>
            <a:rPr lang="en-US" sz="1800" kern="1200" dirty="0" smtClean="0">
              <a:latin typeface="AppleSDGothicNeo-Regular" panose="02000300000000000000" pitchFamily="2" charset="-127"/>
              <a:ea typeface="AppleSDGothicNeo-Regular" panose="02000300000000000000" pitchFamily="2" charset="-127"/>
            </a:rPr>
            <a:t>, </a:t>
          </a:r>
          <a:r>
            <a:rPr lang="ko-KR" sz="1800" kern="1200" dirty="0" smtClean="0">
              <a:latin typeface="AppleSDGothicNeo-Regular" panose="02000300000000000000" pitchFamily="2" charset="-127"/>
              <a:ea typeface="AppleSDGothicNeo-Regular" panose="02000300000000000000" pitchFamily="2" charset="-127"/>
            </a:rPr>
            <a:t>시간대 별 제어</a:t>
          </a:r>
          <a:r>
            <a:rPr lang="en-US" altLang="ko-KR" sz="1800" kern="1200" dirty="0" smtClean="0">
              <a:latin typeface="AppleSDGothicNeo-Regular" panose="02000300000000000000" pitchFamily="2" charset="-127"/>
              <a:ea typeface="AppleSDGothicNeo-Regular" panose="02000300000000000000" pitchFamily="2" charset="-127"/>
            </a:rPr>
            <a:t> </a:t>
          </a:r>
          <a:r>
            <a:rPr lang="ko-KR" altLang="en-US" sz="1800" kern="1200" dirty="0" smtClean="0">
              <a:latin typeface="AppleSDGothicNeo-Regular" panose="02000300000000000000" pitchFamily="2" charset="-127"/>
              <a:ea typeface="AppleSDGothicNeo-Regular" panose="02000300000000000000" pitchFamily="2" charset="-127"/>
            </a:rPr>
            <a:t>횟수</a:t>
          </a:r>
          <a:r>
            <a:rPr lang="en-US" altLang="ko-KR"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dsp:txBody>
      <dsp:txXfrm>
        <a:off x="1893491" y="0"/>
        <a:ext cx="6315987" cy="2508695"/>
      </dsp:txXfrm>
    </dsp:sp>
    <dsp:sp modelId="{1D0CFEDF-AC47-4A19-819C-C9BDDE2A65DF}">
      <dsp:nvSpPr>
        <dsp:cNvPr id="0" name=""/>
        <dsp:cNvSpPr/>
      </dsp:nvSpPr>
      <dsp:spPr>
        <a:xfrm>
          <a:off x="432051" y="504053"/>
          <a:ext cx="1255129" cy="1500588"/>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0EB35-599F-4CF0-83CA-50D7D309E192}">
      <dsp:nvSpPr>
        <dsp:cNvPr id="0" name=""/>
        <dsp:cNvSpPr/>
      </dsp:nvSpPr>
      <dsp:spPr>
        <a:xfrm>
          <a:off x="0" y="2746008"/>
          <a:ext cx="8229600" cy="236655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latinLnBrk="1">
            <a:lnSpc>
              <a:spcPct val="90000"/>
            </a:lnSpc>
            <a:spcBef>
              <a:spcPct val="0"/>
            </a:spcBef>
            <a:spcAft>
              <a:spcPct val="35000"/>
            </a:spcAft>
          </a:pPr>
          <a:r>
            <a:rPr lang="ko-KR" sz="2100" b="0" kern="1200" dirty="0" smtClean="0">
              <a:latin typeface="AppleSDGothicNeo-Regular" panose="02000300000000000000" pitchFamily="2" charset="-127"/>
              <a:ea typeface="AppleSDGothicNeo-Regular" panose="02000300000000000000" pitchFamily="2" charset="-127"/>
            </a:rPr>
            <a:t>수집방법</a:t>
          </a:r>
          <a:endParaRPr lang="en-US" sz="2100" b="0" kern="1200" dirty="0" smtClean="0">
            <a:latin typeface="AppleSDGothicNeo-Regular" panose="02000300000000000000" pitchFamily="2" charset="-127"/>
            <a:ea typeface="AppleSDGothicNeo-Regular" panose="02000300000000000000" pitchFamily="2" charset="-127"/>
          </a:endParaRPr>
        </a:p>
        <a:p>
          <a:pPr lvl="0" algn="l" defTabSz="933450" latinLnBrk="1">
            <a:lnSpc>
              <a:spcPct val="90000"/>
            </a:lnSpc>
            <a:spcBef>
              <a:spcPct val="0"/>
            </a:spcBef>
            <a:spcAft>
              <a:spcPct val="35000"/>
            </a:spcAft>
          </a:pPr>
          <a:r>
            <a:rPr lang="ko-KR" sz="1600" kern="1200" dirty="0" err="1" smtClean="0">
              <a:latin typeface="AppleSDGothicNeo-Regular" panose="02000300000000000000" pitchFamily="2" charset="-127"/>
              <a:ea typeface="AppleSDGothicNeo-Regular" panose="02000300000000000000" pitchFamily="2" charset="-127"/>
            </a:rPr>
            <a:t>실험자</a:t>
          </a:r>
          <a:r>
            <a:rPr lang="ko-KR" sz="1600" kern="1200" dirty="0" smtClean="0">
              <a:latin typeface="AppleSDGothicNeo-Regular" panose="02000300000000000000" pitchFamily="2" charset="-127"/>
              <a:ea typeface="AppleSDGothicNeo-Regular" panose="02000300000000000000" pitchFamily="2" charset="-127"/>
            </a:rPr>
            <a:t> </a:t>
          </a:r>
          <a:r>
            <a:rPr lang="en-US" sz="1600" kern="1200" dirty="0" smtClean="0">
              <a:latin typeface="AppleSDGothicNeo-Regular" panose="02000300000000000000" pitchFamily="2" charset="-127"/>
              <a:ea typeface="AppleSDGothicNeo-Regular" panose="02000300000000000000" pitchFamily="2" charset="-127"/>
            </a:rPr>
            <a:t>2</a:t>
          </a:r>
          <a:r>
            <a:rPr lang="ko-KR" sz="1600" kern="1200" dirty="0" smtClean="0">
              <a:latin typeface="AppleSDGothicNeo-Regular" panose="02000300000000000000" pitchFamily="2" charset="-127"/>
              <a:ea typeface="AppleSDGothicNeo-Regular" panose="02000300000000000000" pitchFamily="2" charset="-127"/>
            </a:rPr>
            <a:t>명이 각자의 생활 패턴</a:t>
          </a:r>
          <a:r>
            <a:rPr lang="en-US" sz="1600" kern="1200" dirty="0" smtClean="0">
              <a:latin typeface="AppleSDGothicNeo-Regular" panose="02000300000000000000" pitchFamily="2" charset="-127"/>
              <a:ea typeface="AppleSDGothicNeo-Regular" panose="02000300000000000000" pitchFamily="2" charset="-127"/>
            </a:rPr>
            <a:t>(</a:t>
          </a:r>
          <a:r>
            <a:rPr lang="ko-KR" sz="1600" kern="1200" dirty="0" smtClean="0">
              <a:latin typeface="AppleSDGothicNeo-Regular" panose="02000300000000000000" pitchFamily="2" charset="-127"/>
              <a:ea typeface="AppleSDGothicNeo-Regular" panose="02000300000000000000" pitchFamily="2" charset="-127"/>
            </a:rPr>
            <a:t>출퇴근 시간</a:t>
          </a:r>
          <a:r>
            <a:rPr lang="en-US" sz="1600" kern="1200" dirty="0" smtClean="0">
              <a:latin typeface="AppleSDGothicNeo-Regular" panose="02000300000000000000" pitchFamily="2" charset="-127"/>
              <a:ea typeface="AppleSDGothicNeo-Regular" panose="02000300000000000000" pitchFamily="2" charset="-127"/>
            </a:rPr>
            <a:t>, </a:t>
          </a:r>
          <a:r>
            <a:rPr lang="ko-KR" sz="1600" kern="1200" dirty="0" smtClean="0">
              <a:latin typeface="AppleSDGothicNeo-Regular" panose="02000300000000000000" pitchFamily="2" charset="-127"/>
              <a:ea typeface="AppleSDGothicNeo-Regular" panose="02000300000000000000" pitchFamily="2" charset="-127"/>
            </a:rPr>
            <a:t>외출 빈도 등</a:t>
          </a:r>
          <a:r>
            <a:rPr lang="en-US" sz="1600" kern="1200" dirty="0" smtClean="0">
              <a:latin typeface="AppleSDGothicNeo-Regular" panose="02000300000000000000" pitchFamily="2" charset="-127"/>
              <a:ea typeface="AppleSDGothicNeo-Regular" panose="02000300000000000000" pitchFamily="2" charset="-127"/>
            </a:rPr>
            <a:t>)</a:t>
          </a:r>
          <a:r>
            <a:rPr lang="ko-KR" sz="1600" kern="1200" smtClean="0">
              <a:latin typeface="AppleSDGothicNeo-Regular" panose="02000300000000000000" pitchFamily="2" charset="-127"/>
              <a:ea typeface="AppleSDGothicNeo-Regular" panose="02000300000000000000" pitchFamily="2" charset="-127"/>
            </a:rPr>
            <a:t>을 바탕으로</a:t>
          </a:r>
          <a:r>
            <a:rPr lang="en-US" altLang="ko-KR" sz="1600" kern="1200" smtClean="0">
              <a:latin typeface="AppleSDGothicNeo-Regular" panose="02000300000000000000" pitchFamily="2" charset="-127"/>
              <a:ea typeface="AppleSDGothicNeo-Regular" panose="02000300000000000000" pitchFamily="2" charset="-127"/>
            </a:rPr>
            <a:t> </a:t>
          </a:r>
          <a:r>
            <a:rPr lang="ko-KR" altLang="en-US" sz="1600" kern="1200" smtClean="0">
              <a:latin typeface="AppleSDGothicNeo-Regular" panose="02000300000000000000" pitchFamily="2" charset="-127"/>
              <a:ea typeface="AppleSDGothicNeo-Regular" panose="02000300000000000000" pitchFamily="2" charset="-127"/>
            </a:rPr>
            <a:t>제어</a:t>
          </a:r>
          <a:r>
            <a:rPr lang="ko-KR" sz="1600" kern="1200" smtClean="0">
              <a:latin typeface="AppleSDGothicNeo-Regular" panose="02000300000000000000" pitchFamily="2" charset="-127"/>
              <a:ea typeface="AppleSDGothicNeo-Regular" panose="02000300000000000000" pitchFamily="2" charset="-127"/>
            </a:rPr>
            <a:t> </a:t>
          </a:r>
          <a:r>
            <a:rPr lang="ko-KR" sz="1600" kern="1200" dirty="0" smtClean="0">
              <a:latin typeface="AppleSDGothicNeo-Regular" panose="02000300000000000000" pitchFamily="2" charset="-127"/>
              <a:ea typeface="AppleSDGothicNeo-Regular" panose="02000300000000000000" pitchFamily="2" charset="-127"/>
            </a:rPr>
            <a:t>명령을 보낼 시간을 </a:t>
          </a:r>
          <a:r>
            <a:rPr lang="ko-KR" altLang="en-US" sz="1600" kern="1200" dirty="0" smtClean="0">
              <a:latin typeface="AppleSDGothicNeo-Regular" panose="02000300000000000000" pitchFamily="2" charset="-127"/>
              <a:ea typeface="AppleSDGothicNeo-Regular" panose="02000300000000000000" pitchFamily="2" charset="-127"/>
            </a:rPr>
            <a:t>정하고</a:t>
          </a:r>
          <a:r>
            <a:rPr lang="en-US" altLang="ko-KR" sz="1600" kern="1200" dirty="0" smtClean="0">
              <a:latin typeface="AppleSDGothicNeo-Regular" panose="02000300000000000000" pitchFamily="2" charset="-127"/>
              <a:ea typeface="AppleSDGothicNeo-Regular" panose="02000300000000000000" pitchFamily="2" charset="-127"/>
            </a:rPr>
            <a:t>, </a:t>
          </a:r>
          <a:r>
            <a:rPr lang="ko-KR" sz="1600" kern="1200" dirty="0" smtClean="0">
              <a:latin typeface="AppleSDGothicNeo-Regular" panose="02000300000000000000" pitchFamily="2" charset="-127"/>
              <a:ea typeface="AppleSDGothicNeo-Regular" panose="02000300000000000000" pitchFamily="2" charset="-127"/>
            </a:rPr>
            <a:t>출퇴근길을 바탕으로 위도와 경도를 정하여 </a:t>
          </a:r>
          <a:r>
            <a:rPr lang="en-US" sz="1600" kern="1200" dirty="0" smtClean="0">
              <a:latin typeface="AppleSDGothicNeo-Regular" panose="02000300000000000000" pitchFamily="2" charset="-127"/>
              <a:ea typeface="AppleSDGothicNeo-Regular" panose="02000300000000000000" pitchFamily="2" charset="-127"/>
            </a:rPr>
            <a:t>Control </a:t>
          </a:r>
          <a:r>
            <a:rPr lang="ko-KR" sz="1600" kern="1200" smtClean="0">
              <a:latin typeface="AppleSDGothicNeo-Regular" panose="02000300000000000000" pitchFamily="2" charset="-127"/>
              <a:ea typeface="AppleSDGothicNeo-Regular" panose="02000300000000000000" pitchFamily="2" charset="-127"/>
            </a:rPr>
            <a:t>테이블에 데이터를 </a:t>
          </a:r>
          <a:r>
            <a:rPr lang="ko-KR" sz="1600" kern="1200" dirty="0" smtClean="0">
              <a:latin typeface="AppleSDGothicNeo-Regular" panose="02000300000000000000" pitchFamily="2" charset="-127"/>
              <a:ea typeface="AppleSDGothicNeo-Regular" panose="02000300000000000000" pitchFamily="2" charset="-127"/>
            </a:rPr>
            <a:t>삽입한다</a:t>
          </a:r>
          <a:r>
            <a:rPr lang="en-US" sz="1600" kern="1200" dirty="0" smtClean="0">
              <a:latin typeface="AppleSDGothicNeo-Regular" panose="02000300000000000000" pitchFamily="2" charset="-127"/>
              <a:ea typeface="AppleSDGothicNeo-Regular" panose="02000300000000000000" pitchFamily="2" charset="-127"/>
            </a:rPr>
            <a:t>. </a:t>
          </a:r>
          <a:r>
            <a:rPr lang="ko-KR" sz="1600" kern="1200" dirty="0" smtClean="0">
              <a:solidFill>
                <a:srgbClr val="FF0000"/>
              </a:solidFill>
              <a:latin typeface="AppleSDGothicNeo-Regular" panose="02000300000000000000" pitchFamily="2" charset="-127"/>
              <a:ea typeface="AppleSDGothicNeo-Regular" panose="02000300000000000000" pitchFamily="2" charset="-127"/>
            </a:rPr>
            <a:t>수집할 데이터의 첫</a:t>
          </a:r>
          <a:r>
            <a:rPr lang="en-US" altLang="ko-KR" sz="1600" kern="1200" dirty="0" smtClean="0">
              <a:solidFill>
                <a:srgbClr val="FF0000"/>
              </a:solidFill>
              <a:latin typeface="AppleSDGothicNeo-Regular" panose="02000300000000000000" pitchFamily="2" charset="-127"/>
              <a:ea typeface="AppleSDGothicNeo-Regular" panose="02000300000000000000" pitchFamily="2" charset="-127"/>
            </a:rPr>
            <a:t> </a:t>
          </a:r>
          <a:r>
            <a:rPr lang="ko-KR" sz="1600" kern="1200" dirty="0" smtClean="0">
              <a:solidFill>
                <a:srgbClr val="FF0000"/>
              </a:solidFill>
              <a:latin typeface="AppleSDGothicNeo-Regular" panose="02000300000000000000" pitchFamily="2" charset="-127"/>
              <a:ea typeface="AppleSDGothicNeo-Regular" panose="02000300000000000000" pitchFamily="2" charset="-127"/>
            </a:rPr>
            <a:t>데이터와 마지막 데이터의 기간 차이는 최소 한 </a:t>
          </a:r>
          <a:r>
            <a:rPr lang="ko-KR" sz="1600" kern="1200" smtClean="0">
              <a:solidFill>
                <a:srgbClr val="FF0000"/>
              </a:solidFill>
              <a:latin typeface="AppleSDGothicNeo-Regular" panose="02000300000000000000" pitchFamily="2" charset="-127"/>
              <a:ea typeface="AppleSDGothicNeo-Regular" panose="02000300000000000000" pitchFamily="2" charset="-127"/>
            </a:rPr>
            <a:t>달</a:t>
          </a:r>
          <a:r>
            <a:rPr lang="ko-KR" sz="1600" kern="1200" smtClean="0">
              <a:latin typeface="AppleSDGothicNeo-Regular" panose="02000300000000000000" pitchFamily="2" charset="-127"/>
              <a:ea typeface="AppleSDGothicNeo-Regular" panose="02000300000000000000" pitchFamily="2" charset="-127"/>
            </a:rPr>
            <a:t>로 한다</a:t>
          </a:r>
          <a:r>
            <a:rPr lang="en-US" altLang="ko-KR" sz="1600" kern="1200" smtClean="0">
              <a:latin typeface="AppleSDGothicNeo-Regular" panose="02000300000000000000" pitchFamily="2" charset="-127"/>
              <a:ea typeface="AppleSDGothicNeo-Regular" panose="02000300000000000000" pitchFamily="2" charset="-127"/>
            </a:rPr>
            <a:t>.</a:t>
          </a:r>
          <a:endParaRPr lang="ko-KR" altLang="en-US" sz="1600" kern="1200" dirty="0">
            <a:latin typeface="AppleSDGothicNeo-Regular" panose="02000300000000000000" pitchFamily="2" charset="-127"/>
            <a:ea typeface="AppleSDGothicNeo-Regular" panose="02000300000000000000" pitchFamily="2" charset="-127"/>
          </a:endParaRPr>
        </a:p>
      </dsp:txBody>
      <dsp:txXfrm>
        <a:off x="1882575" y="2746008"/>
        <a:ext cx="6347024" cy="2366559"/>
      </dsp:txXfrm>
    </dsp:sp>
    <dsp:sp modelId="{972D18AC-57AA-400A-93D4-21C61831711F}">
      <dsp:nvSpPr>
        <dsp:cNvPr id="0" name=""/>
        <dsp:cNvSpPr/>
      </dsp:nvSpPr>
      <dsp:spPr>
        <a:xfrm>
          <a:off x="432051" y="3240359"/>
          <a:ext cx="1255129" cy="1376542"/>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9A165-435E-4888-AD7A-CD378A936D97}">
      <dsp:nvSpPr>
        <dsp:cNvPr id="0" name=""/>
        <dsp:cNvSpPr/>
      </dsp:nvSpPr>
      <dsp:spPr>
        <a:xfrm>
          <a:off x="0" y="0"/>
          <a:ext cx="8229600" cy="2593624"/>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요구 사항</a:t>
          </a:r>
          <a:endParaRPr lang="ko-KR" altLang="en-US" sz="21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sz="1800" kern="1200" dirty="0" smtClean="0">
              <a:latin typeface="AppleSDGothicNeo-Regular" panose="02000300000000000000" pitchFamily="2" charset="-127"/>
              <a:ea typeface="AppleSDGothicNeo-Regular" panose="02000300000000000000" pitchFamily="2" charset="-127"/>
            </a:rPr>
            <a:t>사물 제어 시간은 </a:t>
          </a:r>
          <a:r>
            <a:rPr lang="en-US" sz="1800" b="1" u="sng" kern="1200" dirty="0" smtClean="0">
              <a:solidFill>
                <a:srgbClr val="FF0000"/>
              </a:solidFill>
              <a:latin typeface="AppleSDGothicNeo-Regular" panose="02000300000000000000" pitchFamily="2" charset="-127"/>
              <a:ea typeface="AppleSDGothicNeo-Regular" panose="02000300000000000000" pitchFamily="2" charset="-127"/>
            </a:rPr>
            <a:t>5</a:t>
          </a:r>
          <a:r>
            <a:rPr lang="ko-KR" sz="1800" b="1" u="sng" kern="1200" dirty="0" smtClean="0">
              <a:solidFill>
                <a:srgbClr val="FF0000"/>
              </a:solidFill>
              <a:latin typeface="AppleSDGothicNeo-Regular" panose="02000300000000000000" pitchFamily="2" charset="-127"/>
              <a:ea typeface="AppleSDGothicNeo-Regular" panose="02000300000000000000" pitchFamily="2" charset="-127"/>
            </a:rPr>
            <a:t>초</a:t>
          </a:r>
          <a:r>
            <a:rPr lang="ko-KR" sz="1800" kern="1200" dirty="0" smtClean="0">
              <a:latin typeface="AppleSDGothicNeo-Regular" panose="02000300000000000000" pitchFamily="2" charset="-127"/>
              <a:ea typeface="AppleSDGothicNeo-Regular" panose="02000300000000000000" pitchFamily="2" charset="-127"/>
            </a:rPr>
            <a:t> 이내여야 한다</a:t>
          </a:r>
          <a:r>
            <a:rPr lang="en-US" sz="1800" kern="1200" dirty="0" smtClean="0">
              <a:latin typeface="AppleSDGothicNeo-Regular" panose="02000300000000000000" pitchFamily="2" charset="-127"/>
              <a:ea typeface="AppleSDGothicNeo-Regular" panose="02000300000000000000" pitchFamily="2" charset="-127"/>
            </a:rPr>
            <a:t>.</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ko-KR" sz="1800" kern="1200" dirty="0" smtClean="0">
              <a:latin typeface="AppleSDGothicNeo-Regular" panose="02000300000000000000" pitchFamily="2" charset="-127"/>
              <a:ea typeface="AppleSDGothicNeo-Regular" panose="02000300000000000000" pitchFamily="2" charset="-127"/>
            </a:rPr>
            <a:t>사물 상태를 불러오는 시간은 </a:t>
          </a:r>
          <a:r>
            <a:rPr lang="en-US" sz="1800" b="1" u="sng" kern="1200" dirty="0" smtClean="0">
              <a:solidFill>
                <a:srgbClr val="FF0000"/>
              </a:solidFill>
              <a:latin typeface="AppleSDGothicNeo-Regular" panose="02000300000000000000" pitchFamily="2" charset="-127"/>
              <a:ea typeface="AppleSDGothicNeo-Regular" panose="02000300000000000000" pitchFamily="2" charset="-127"/>
            </a:rPr>
            <a:t>3</a:t>
          </a:r>
          <a:r>
            <a:rPr lang="ko-KR" sz="1800" b="1" u="sng" kern="1200" dirty="0" smtClean="0">
              <a:solidFill>
                <a:srgbClr val="FF0000"/>
              </a:solidFill>
              <a:latin typeface="AppleSDGothicNeo-Regular" panose="02000300000000000000" pitchFamily="2" charset="-127"/>
              <a:ea typeface="AppleSDGothicNeo-Regular" panose="02000300000000000000" pitchFamily="2" charset="-127"/>
            </a:rPr>
            <a:t>초</a:t>
          </a:r>
          <a:r>
            <a:rPr lang="ko-KR" sz="1800" kern="1200" dirty="0" smtClean="0">
              <a:latin typeface="AppleSDGothicNeo-Regular" panose="02000300000000000000" pitchFamily="2" charset="-127"/>
              <a:ea typeface="AppleSDGothicNeo-Regular" panose="02000300000000000000" pitchFamily="2" charset="-127"/>
            </a:rPr>
            <a:t> 이내여야 한다</a:t>
          </a:r>
          <a:r>
            <a:rPr lang="en-US" sz="1800" kern="1200" dirty="0" smtClean="0">
              <a:latin typeface="AppleSDGothicNeo-Regular" panose="02000300000000000000" pitchFamily="2" charset="-127"/>
              <a:ea typeface="AppleSDGothicNeo-Regular" panose="02000300000000000000" pitchFamily="2" charset="-127"/>
            </a:rPr>
            <a:t>.</a:t>
          </a:r>
          <a:endParaRPr lang="ko-KR" sz="1800" kern="1200" dirty="0">
            <a:latin typeface="AppleSDGothicNeo-Regular" panose="02000300000000000000" pitchFamily="2" charset="-127"/>
            <a:ea typeface="AppleSDGothicNeo-Regular" panose="02000300000000000000" pitchFamily="2" charset="-127"/>
          </a:endParaRPr>
        </a:p>
      </dsp:txBody>
      <dsp:txXfrm>
        <a:off x="1905282" y="0"/>
        <a:ext cx="6324317" cy="2593624"/>
      </dsp:txXfrm>
    </dsp:sp>
    <dsp:sp modelId="{541A322B-72EF-408B-933C-2FFA4429B080}">
      <dsp:nvSpPr>
        <dsp:cNvPr id="0" name=""/>
        <dsp:cNvSpPr/>
      </dsp:nvSpPr>
      <dsp:spPr>
        <a:xfrm>
          <a:off x="432052" y="576064"/>
          <a:ext cx="1300540" cy="1441494"/>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FBE63E-073C-4620-BA6D-F63F13A99D8E}">
      <dsp:nvSpPr>
        <dsp:cNvPr id="0" name=""/>
        <dsp:cNvSpPr/>
      </dsp:nvSpPr>
      <dsp:spPr>
        <a:xfrm>
          <a:off x="0" y="2723979"/>
          <a:ext cx="8229600" cy="2688836"/>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시험 방법</a:t>
          </a:r>
          <a:endParaRPr lang="ko-KR" altLang="en-US" sz="21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altLang="en-US" sz="1500" kern="1200" dirty="0" smtClean="0">
              <a:latin typeface="AppleSDGothicNeo-Regular" panose="02000300000000000000" pitchFamily="2" charset="-127"/>
              <a:ea typeface="AppleSDGothicNeo-Regular" panose="02000300000000000000" pitchFamily="2" charset="-127"/>
            </a:rPr>
            <a:t>네트워크의 상태와 </a:t>
          </a:r>
          <a:r>
            <a:rPr lang="ko-KR" altLang="en-US" sz="1500" kern="1200" dirty="0" err="1" smtClean="0">
              <a:latin typeface="AppleSDGothicNeo-Regular" panose="02000300000000000000" pitchFamily="2" charset="-127"/>
              <a:ea typeface="AppleSDGothicNeo-Regular" panose="02000300000000000000" pitchFamily="2" charset="-127"/>
            </a:rPr>
            <a:t>웹서버의</a:t>
          </a:r>
          <a:r>
            <a:rPr lang="ko-KR" altLang="en-US" sz="1500" kern="1200" dirty="0" smtClean="0">
              <a:latin typeface="AppleSDGothicNeo-Regular" panose="02000300000000000000" pitchFamily="2" charset="-127"/>
              <a:ea typeface="AppleSDGothicNeo-Regular" panose="02000300000000000000" pitchFamily="2" charset="-127"/>
            </a:rPr>
            <a:t> 상태를 확인한다</a:t>
          </a:r>
          <a:endParaRPr lang="ko-KR" altLang="en-US"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altLang="en-US" sz="1500" kern="1200" dirty="0" smtClean="0">
              <a:latin typeface="AppleSDGothicNeo-Regular" panose="02000300000000000000" pitchFamily="2" charset="-127"/>
              <a:ea typeface="AppleSDGothicNeo-Regular" panose="02000300000000000000" pitchFamily="2" charset="-127"/>
            </a:rPr>
            <a:t>네트워크</a:t>
          </a:r>
          <a:r>
            <a:rPr lang="en-US" altLang="ko-KR" sz="1500" kern="1200" dirty="0" smtClean="0">
              <a:latin typeface="AppleSDGothicNeo-Regular" panose="02000300000000000000" pitchFamily="2" charset="-127"/>
              <a:ea typeface="AppleSDGothicNeo-Regular" panose="02000300000000000000" pitchFamily="2" charset="-127"/>
            </a:rPr>
            <a:t>, </a:t>
          </a:r>
          <a:r>
            <a:rPr lang="ko-KR" altLang="en-US" sz="1500" kern="1200" dirty="0" err="1" smtClean="0">
              <a:latin typeface="AppleSDGothicNeo-Regular" panose="02000300000000000000" pitchFamily="2" charset="-127"/>
              <a:ea typeface="AppleSDGothicNeo-Regular" panose="02000300000000000000" pitchFamily="2" charset="-127"/>
            </a:rPr>
            <a:t>웹서버</a:t>
          </a:r>
          <a:r>
            <a:rPr lang="ko-KR" alt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상태가 정상이라면</a:t>
          </a:r>
          <a:r>
            <a:rPr 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제어 명령 </a:t>
          </a:r>
          <a:r>
            <a:rPr lang="en-US" sz="1500" kern="1200" dirty="0" smtClean="0">
              <a:solidFill>
                <a:srgbClr val="FF0000"/>
              </a:solidFill>
              <a:latin typeface="AppleSDGothicNeo-Regular" panose="02000300000000000000" pitchFamily="2" charset="-127"/>
              <a:ea typeface="AppleSDGothicNeo-Regular" panose="02000300000000000000" pitchFamily="2" charset="-127"/>
            </a:rPr>
            <a:t>100</a:t>
          </a:r>
          <a:r>
            <a:rPr lang="ko-KR" sz="1500" kern="1200" dirty="0" smtClean="0">
              <a:solidFill>
                <a:srgbClr val="FF0000"/>
              </a:solidFill>
              <a:latin typeface="AppleSDGothicNeo-Regular" panose="02000300000000000000" pitchFamily="2" charset="-127"/>
              <a:ea typeface="AppleSDGothicNeo-Regular" panose="02000300000000000000" pitchFamily="2" charset="-127"/>
            </a:rPr>
            <a:t>개</a:t>
          </a:r>
          <a:r>
            <a:rPr lang="ko-KR" sz="1500" kern="1200" dirty="0" smtClean="0">
              <a:latin typeface="AppleSDGothicNeo-Regular" panose="02000300000000000000" pitchFamily="2" charset="-127"/>
              <a:ea typeface="AppleSDGothicNeo-Regular" panose="02000300000000000000" pitchFamily="2" charset="-127"/>
            </a:rPr>
            <a:t>를 보낸다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en-US" sz="1500" kern="1200" dirty="0" smtClean="0">
              <a:latin typeface="AppleSDGothicNeo-Regular" panose="02000300000000000000" pitchFamily="2" charset="-127"/>
              <a:ea typeface="AppleSDGothicNeo-Regular" panose="02000300000000000000" pitchFamily="2" charset="-127"/>
            </a:rPr>
            <a:t>100</a:t>
          </a:r>
          <a:r>
            <a:rPr lang="ko-KR" sz="1500" kern="1200" dirty="0" smtClean="0">
              <a:latin typeface="AppleSDGothicNeo-Regular" panose="02000300000000000000" pitchFamily="2" charset="-127"/>
              <a:ea typeface="AppleSDGothicNeo-Regular" panose="02000300000000000000" pitchFamily="2" charset="-127"/>
            </a:rPr>
            <a:t>개의 명령 중 몇 개가 </a:t>
          </a:r>
          <a:r>
            <a:rPr lang="en-US" sz="1500" kern="1200" dirty="0" smtClean="0">
              <a:latin typeface="AppleSDGothicNeo-Regular" panose="02000300000000000000" pitchFamily="2" charset="-127"/>
              <a:ea typeface="AppleSDGothicNeo-Regular" panose="02000300000000000000" pitchFamily="2" charset="-127"/>
            </a:rPr>
            <a:t>5</a:t>
          </a:r>
          <a:r>
            <a:rPr lang="ko-KR" sz="1500" kern="1200" dirty="0" smtClean="0">
              <a:latin typeface="AppleSDGothicNeo-Regular" panose="02000300000000000000" pitchFamily="2" charset="-127"/>
              <a:ea typeface="AppleSDGothicNeo-Regular" panose="02000300000000000000" pitchFamily="2" charset="-127"/>
            </a:rPr>
            <a:t>초 이내에 수행되는지 확인한다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altLang="en-US" sz="1500" kern="1200" dirty="0" smtClean="0">
              <a:latin typeface="AppleSDGothicNeo-Regular" panose="02000300000000000000" pitchFamily="2" charset="-127"/>
              <a:ea typeface="AppleSDGothicNeo-Regular" panose="02000300000000000000" pitchFamily="2" charset="-127"/>
            </a:rPr>
            <a:t>네트워크</a:t>
          </a:r>
          <a:r>
            <a:rPr lang="en-US" altLang="ko-KR" sz="1500" kern="1200" dirty="0" smtClean="0">
              <a:latin typeface="AppleSDGothicNeo-Regular" panose="02000300000000000000" pitchFamily="2" charset="-127"/>
              <a:ea typeface="AppleSDGothicNeo-Regular" panose="02000300000000000000" pitchFamily="2" charset="-127"/>
            </a:rPr>
            <a:t>, </a:t>
          </a:r>
          <a:r>
            <a:rPr lang="ko-KR" altLang="en-US" sz="1500" kern="1200" dirty="0" err="1" smtClean="0">
              <a:latin typeface="AppleSDGothicNeo-Regular" panose="02000300000000000000" pitchFamily="2" charset="-127"/>
              <a:ea typeface="AppleSDGothicNeo-Regular" panose="02000300000000000000" pitchFamily="2" charset="-127"/>
            </a:rPr>
            <a:t>웹서버</a:t>
          </a:r>
          <a:r>
            <a:rPr lang="ko-KR" alt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상태가 정상이라면</a:t>
          </a:r>
          <a:r>
            <a:rPr lang="en-US" sz="1500" kern="1200" dirty="0" smtClean="0">
              <a:latin typeface="AppleSDGothicNeo-Regular" panose="02000300000000000000" pitchFamily="2" charset="-127"/>
              <a:ea typeface="AppleSDGothicNeo-Regular" panose="02000300000000000000" pitchFamily="2" charset="-127"/>
            </a:rPr>
            <a:t>, </a:t>
          </a:r>
          <a:r>
            <a:rPr lang="ko-KR" sz="1500" kern="1200" dirty="0" smtClean="0">
              <a:latin typeface="AppleSDGothicNeo-Regular" panose="02000300000000000000" pitchFamily="2" charset="-127"/>
              <a:ea typeface="AppleSDGothicNeo-Regular" panose="02000300000000000000" pitchFamily="2" charset="-127"/>
            </a:rPr>
            <a:t>상태 데이터 </a:t>
          </a:r>
          <a:r>
            <a:rPr lang="en-US" sz="1500" kern="1200" dirty="0" smtClean="0">
              <a:latin typeface="AppleSDGothicNeo-Regular" panose="02000300000000000000" pitchFamily="2" charset="-127"/>
              <a:ea typeface="AppleSDGothicNeo-Regular" panose="02000300000000000000" pitchFamily="2" charset="-127"/>
            </a:rPr>
            <a:t>100</a:t>
          </a:r>
          <a:r>
            <a:rPr lang="ko-KR" sz="1500" kern="1200" dirty="0" smtClean="0">
              <a:latin typeface="AppleSDGothicNeo-Regular" panose="02000300000000000000" pitchFamily="2" charset="-127"/>
              <a:ea typeface="AppleSDGothicNeo-Regular" panose="02000300000000000000" pitchFamily="2" charset="-127"/>
            </a:rPr>
            <a:t>개를 보낸다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a:p>
          <a:pPr marL="114300" lvl="1" indent="-114300" algn="l" defTabSz="666750" latinLnBrk="1">
            <a:lnSpc>
              <a:spcPct val="90000"/>
            </a:lnSpc>
            <a:spcBef>
              <a:spcPct val="0"/>
            </a:spcBef>
            <a:spcAft>
              <a:spcPct val="15000"/>
            </a:spcAft>
            <a:buChar char="••"/>
          </a:pPr>
          <a:r>
            <a:rPr lang="ko-KR" sz="1500" kern="1200" dirty="0" err="1" smtClean="0">
              <a:latin typeface="AppleSDGothicNeo-Regular" panose="02000300000000000000" pitchFamily="2" charset="-127"/>
              <a:ea typeface="AppleSDGothicNeo-Regular" panose="02000300000000000000" pitchFamily="2" charset="-127"/>
            </a:rPr>
            <a:t>안드로이드</a:t>
          </a:r>
          <a:r>
            <a:rPr lang="ko-KR" sz="1500" kern="1200" dirty="0" smtClean="0">
              <a:latin typeface="AppleSDGothicNeo-Regular" panose="02000300000000000000" pitchFamily="2" charset="-127"/>
              <a:ea typeface="AppleSDGothicNeo-Regular" panose="02000300000000000000" pitchFamily="2" charset="-127"/>
            </a:rPr>
            <a:t> 상태보기 화면에서</a:t>
          </a:r>
          <a:r>
            <a:rPr lang="en-US" sz="1500" kern="1200" dirty="0" smtClean="0">
              <a:latin typeface="AppleSDGothicNeo-Regular" panose="02000300000000000000" pitchFamily="2" charset="-127"/>
              <a:ea typeface="AppleSDGothicNeo-Regular" panose="02000300000000000000" pitchFamily="2" charset="-127"/>
            </a:rPr>
            <a:t>, 100</a:t>
          </a:r>
          <a:r>
            <a:rPr lang="ko-KR" sz="1500" kern="1200" dirty="0" smtClean="0">
              <a:latin typeface="AppleSDGothicNeo-Regular" panose="02000300000000000000" pitchFamily="2" charset="-127"/>
              <a:ea typeface="AppleSDGothicNeo-Regular" panose="02000300000000000000" pitchFamily="2" charset="-127"/>
            </a:rPr>
            <a:t>회의 상태를 보낼 때마다 몇 개가 </a:t>
          </a:r>
          <a:r>
            <a:rPr lang="en-US" sz="1500" kern="1200" dirty="0" smtClean="0">
              <a:latin typeface="AppleSDGothicNeo-Regular" panose="02000300000000000000" pitchFamily="2" charset="-127"/>
              <a:ea typeface="AppleSDGothicNeo-Regular" panose="02000300000000000000" pitchFamily="2" charset="-127"/>
            </a:rPr>
            <a:t>3</a:t>
          </a:r>
          <a:r>
            <a:rPr lang="ko-KR" sz="1500" kern="1200" dirty="0" smtClean="0">
              <a:latin typeface="AppleSDGothicNeo-Regular" panose="02000300000000000000" pitchFamily="2" charset="-127"/>
              <a:ea typeface="AppleSDGothicNeo-Regular" panose="02000300000000000000" pitchFamily="2" charset="-127"/>
            </a:rPr>
            <a:t>초 이내에 정상적으로 반영되는지 확인한다</a:t>
          </a:r>
          <a:r>
            <a:rPr lang="en-US" sz="1500" kern="1200" dirty="0" smtClean="0">
              <a:latin typeface="AppleSDGothicNeo-Regular" panose="02000300000000000000" pitchFamily="2" charset="-127"/>
              <a:ea typeface="AppleSDGothicNeo-Regular" panose="02000300000000000000" pitchFamily="2" charset="-127"/>
            </a:rPr>
            <a:t>.</a:t>
          </a:r>
          <a:endParaRPr lang="ko-KR" sz="1500" kern="1200" dirty="0">
            <a:latin typeface="AppleSDGothicNeo-Regular" panose="02000300000000000000" pitchFamily="2" charset="-127"/>
            <a:ea typeface="AppleSDGothicNeo-Regular" panose="02000300000000000000" pitchFamily="2" charset="-127"/>
          </a:endParaRPr>
        </a:p>
      </dsp:txBody>
      <dsp:txXfrm>
        <a:off x="1905282" y="2723979"/>
        <a:ext cx="6324317" cy="2688836"/>
      </dsp:txXfrm>
    </dsp:sp>
    <dsp:sp modelId="{389B555A-2809-4A51-A5A3-07C4A7C044E4}">
      <dsp:nvSpPr>
        <dsp:cNvPr id="0" name=""/>
        <dsp:cNvSpPr/>
      </dsp:nvSpPr>
      <dsp:spPr>
        <a:xfrm>
          <a:off x="504053" y="3240357"/>
          <a:ext cx="1207134" cy="1616180"/>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E487-6D20-45B8-B660-C527F789A89E}">
      <dsp:nvSpPr>
        <dsp:cNvPr id="0" name=""/>
        <dsp:cNvSpPr/>
      </dsp:nvSpPr>
      <dsp:spPr>
        <a:xfrm>
          <a:off x="0" y="0"/>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latinLnBrk="1">
            <a:lnSpc>
              <a:spcPct val="90000"/>
            </a:lnSpc>
            <a:spcBef>
              <a:spcPct val="0"/>
            </a:spcBef>
            <a:spcAft>
              <a:spcPct val="35000"/>
            </a:spcAft>
          </a:pPr>
          <a:r>
            <a:rPr lang="ko-KR" altLang="en-US" sz="2100" kern="1200" dirty="0" smtClean="0">
              <a:latin typeface="AppleSDGothicNeo-Regular" panose="02000300000000000000" pitchFamily="2" charset="-127"/>
              <a:ea typeface="AppleSDGothicNeo-Regular" panose="02000300000000000000" pitchFamily="2" charset="-127"/>
            </a:rPr>
            <a:t>시험 데이터</a:t>
          </a:r>
          <a:endParaRPr lang="ko-KR" altLang="en-US" sz="21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sz="1800" kern="1200" dirty="0" smtClean="0">
              <a:latin typeface="AppleSDGothicNeo-Regular" panose="02000300000000000000" pitchFamily="2" charset="-127"/>
              <a:ea typeface="AppleSDGothicNeo-Regular" panose="02000300000000000000" pitchFamily="2" charset="-127"/>
            </a:rPr>
            <a:t>100</a:t>
          </a:r>
          <a:r>
            <a:rPr lang="ko-KR" sz="1800" kern="1200" dirty="0" smtClean="0">
              <a:latin typeface="AppleSDGothicNeo-Regular" panose="02000300000000000000" pitchFamily="2" charset="-127"/>
              <a:ea typeface="AppleSDGothicNeo-Regular" panose="02000300000000000000" pitchFamily="2" charset="-127"/>
            </a:rPr>
            <a:t>개의 사물 제어 명령</a:t>
          </a:r>
          <a:endParaRPr lang="ko-KR" altLang="en-US" sz="1800" kern="1200" dirty="0">
            <a:latin typeface="AppleSDGothicNeo-Regular" panose="02000300000000000000" pitchFamily="2" charset="-127"/>
            <a:ea typeface="AppleSDGothicNeo-Regular" panose="02000300000000000000" pitchFamily="2" charset="-127"/>
          </a:endParaRPr>
        </a:p>
        <a:p>
          <a:pPr marL="171450" lvl="1" indent="-171450" algn="l" defTabSz="800100" latinLnBrk="1">
            <a:lnSpc>
              <a:spcPct val="90000"/>
            </a:lnSpc>
            <a:spcBef>
              <a:spcPct val="0"/>
            </a:spcBef>
            <a:spcAft>
              <a:spcPct val="15000"/>
            </a:spcAft>
            <a:buChar char="••"/>
          </a:pPr>
          <a:r>
            <a:rPr lang="en-US" sz="1800" kern="1200" dirty="0" smtClean="0">
              <a:latin typeface="AppleSDGothicNeo-Regular" panose="02000300000000000000" pitchFamily="2" charset="-127"/>
              <a:ea typeface="AppleSDGothicNeo-Regular" panose="02000300000000000000" pitchFamily="2" charset="-127"/>
            </a:rPr>
            <a:t>100</a:t>
          </a:r>
          <a:r>
            <a:rPr lang="ko-KR" sz="1800" kern="1200" dirty="0" smtClean="0">
              <a:latin typeface="AppleSDGothicNeo-Regular" panose="02000300000000000000" pitchFamily="2" charset="-127"/>
              <a:ea typeface="AppleSDGothicNeo-Regular" panose="02000300000000000000" pitchFamily="2" charset="-127"/>
            </a:rPr>
            <a:t>개의 사물 상태 데이터</a:t>
          </a:r>
          <a:endParaRPr lang="ko-KR" altLang="en-US" sz="1800" kern="1200" dirty="0">
            <a:latin typeface="AppleSDGothicNeo-Regular" panose="02000300000000000000" pitchFamily="2" charset="-127"/>
            <a:ea typeface="AppleSDGothicNeo-Regular" panose="02000300000000000000" pitchFamily="2" charset="-127"/>
          </a:endParaRPr>
        </a:p>
      </dsp:txBody>
      <dsp:txXfrm>
        <a:off x="1889316" y="0"/>
        <a:ext cx="6340283" cy="2433961"/>
      </dsp:txXfrm>
    </dsp:sp>
    <dsp:sp modelId="{1D0CFEDF-AC47-4A19-819C-C9BDDE2A65DF}">
      <dsp:nvSpPr>
        <dsp:cNvPr id="0" name=""/>
        <dsp:cNvSpPr/>
      </dsp:nvSpPr>
      <dsp:spPr>
        <a:xfrm>
          <a:off x="432051" y="504054"/>
          <a:ext cx="1268609" cy="1425853"/>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0EB35-599F-4CF0-83CA-50D7D309E192}">
      <dsp:nvSpPr>
        <dsp:cNvPr id="0" name=""/>
        <dsp:cNvSpPr/>
      </dsp:nvSpPr>
      <dsp:spPr>
        <a:xfrm>
          <a:off x="0" y="2677357"/>
          <a:ext cx="8229600" cy="243396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latinLnBrk="1">
            <a:lnSpc>
              <a:spcPct val="90000"/>
            </a:lnSpc>
            <a:spcBef>
              <a:spcPct val="0"/>
            </a:spcBef>
            <a:spcAft>
              <a:spcPct val="35000"/>
            </a:spcAft>
          </a:pPr>
          <a:r>
            <a:rPr lang="ko-KR" sz="2100" b="0" kern="1200" dirty="0" smtClean="0">
              <a:latin typeface="AppleSDGothicNeo-Regular" panose="02000300000000000000" pitchFamily="2" charset="-127"/>
              <a:ea typeface="AppleSDGothicNeo-Regular" panose="02000300000000000000" pitchFamily="2" charset="-127"/>
            </a:rPr>
            <a:t>수집방법</a:t>
          </a:r>
          <a:endParaRPr lang="en-US" sz="2100" b="0" kern="1200" dirty="0" smtClean="0">
            <a:latin typeface="AppleSDGothicNeo-Regular" panose="02000300000000000000" pitchFamily="2" charset="-127"/>
            <a:ea typeface="AppleSDGothicNeo-Regular" panose="02000300000000000000" pitchFamily="2" charset="-127"/>
          </a:endParaRPr>
        </a:p>
        <a:p>
          <a:pPr lvl="0" algn="l" defTabSz="933450" latinLnBrk="1">
            <a:lnSpc>
              <a:spcPct val="90000"/>
            </a:lnSpc>
            <a:spcBef>
              <a:spcPct val="0"/>
            </a:spcBef>
            <a:spcAft>
              <a:spcPct val="35000"/>
            </a:spcAft>
          </a:pPr>
          <a:r>
            <a:rPr lang="ko-KR" sz="1600" kern="1200" dirty="0" err="1" smtClean="0">
              <a:latin typeface="AppleSDGothicNeo-Regular" panose="02000300000000000000" pitchFamily="2" charset="-127"/>
              <a:ea typeface="AppleSDGothicNeo-Regular" panose="02000300000000000000" pitchFamily="2" charset="-127"/>
            </a:rPr>
            <a:t>안드로이드</a:t>
          </a:r>
          <a:r>
            <a:rPr lang="ko-KR" sz="1600" kern="1200" dirty="0" smtClean="0">
              <a:latin typeface="AppleSDGothicNeo-Regular" panose="02000300000000000000" pitchFamily="2" charset="-127"/>
              <a:ea typeface="AppleSDGothicNeo-Regular" panose="02000300000000000000" pitchFamily="2" charset="-127"/>
            </a:rPr>
            <a:t> 기기에서 명령을 보내면</a:t>
          </a:r>
          <a:r>
            <a:rPr lang="en-US" sz="1600" kern="1200" dirty="0" smtClean="0">
              <a:latin typeface="AppleSDGothicNeo-Regular" panose="02000300000000000000" pitchFamily="2" charset="-127"/>
              <a:ea typeface="AppleSDGothicNeo-Regular" panose="02000300000000000000" pitchFamily="2" charset="-127"/>
            </a:rPr>
            <a:t> Control </a:t>
          </a:r>
          <a:r>
            <a:rPr lang="ko-KR" sz="1600" kern="1200" dirty="0" smtClean="0">
              <a:latin typeface="AppleSDGothicNeo-Regular" panose="02000300000000000000" pitchFamily="2" charset="-127"/>
              <a:ea typeface="AppleSDGothicNeo-Regular" panose="02000300000000000000" pitchFamily="2" charset="-127"/>
            </a:rPr>
            <a:t>테이블에 </a:t>
          </a:r>
          <a:r>
            <a:rPr lang="ko-KR" altLang="en-US" sz="1600" kern="1200" dirty="0" smtClean="0">
              <a:latin typeface="AppleSDGothicNeo-Regular" panose="02000300000000000000" pitchFamily="2" charset="-127"/>
              <a:ea typeface="AppleSDGothicNeo-Regular" panose="02000300000000000000" pitchFamily="2" charset="-127"/>
            </a:rPr>
            <a:t>명령 </a:t>
          </a:r>
          <a:r>
            <a:rPr lang="ko-KR" sz="1600" kern="1200" dirty="0" smtClean="0">
              <a:latin typeface="AppleSDGothicNeo-Regular" panose="02000300000000000000" pitchFamily="2" charset="-127"/>
              <a:ea typeface="AppleSDGothicNeo-Regular" panose="02000300000000000000" pitchFamily="2" charset="-127"/>
            </a:rPr>
            <a:t>데이터가 저장 </a:t>
          </a:r>
          <a:r>
            <a:rPr lang="ko-KR" sz="1600" kern="1200" smtClean="0">
              <a:latin typeface="AppleSDGothicNeo-Regular" panose="02000300000000000000" pitchFamily="2" charset="-127"/>
              <a:ea typeface="AppleSDGothicNeo-Regular" panose="02000300000000000000" pitchFamily="2" charset="-127"/>
            </a:rPr>
            <a:t>된다</a:t>
          </a:r>
          <a:r>
            <a:rPr lang="en-US" sz="1600" kern="1200" smtClean="0">
              <a:latin typeface="AppleSDGothicNeo-Regular" panose="02000300000000000000" pitchFamily="2" charset="-127"/>
              <a:ea typeface="AppleSDGothicNeo-Regular" panose="02000300000000000000" pitchFamily="2" charset="-127"/>
            </a:rPr>
            <a:t>. </a:t>
          </a:r>
        </a:p>
        <a:p>
          <a:pPr lvl="0" algn="l" defTabSz="933450" latinLnBrk="1">
            <a:lnSpc>
              <a:spcPct val="90000"/>
            </a:lnSpc>
            <a:spcBef>
              <a:spcPct val="0"/>
            </a:spcBef>
            <a:spcAft>
              <a:spcPct val="35000"/>
            </a:spcAft>
          </a:pPr>
          <a:r>
            <a:rPr lang="ko-KR" sz="1600" kern="1200" smtClean="0">
              <a:latin typeface="AppleSDGothicNeo-Regular" panose="02000300000000000000" pitchFamily="2" charset="-127"/>
              <a:ea typeface="AppleSDGothicNeo-Regular" panose="02000300000000000000" pitchFamily="2" charset="-127"/>
            </a:rPr>
            <a:t>아두이노의 </a:t>
          </a:r>
          <a:r>
            <a:rPr lang="ko-KR" sz="1600" kern="1200" dirty="0" smtClean="0">
              <a:latin typeface="AppleSDGothicNeo-Regular" panose="02000300000000000000" pitchFamily="2" charset="-127"/>
              <a:ea typeface="AppleSDGothicNeo-Regular" panose="02000300000000000000" pitchFamily="2" charset="-127"/>
            </a:rPr>
            <a:t>상태가 바뀔 때마다 </a:t>
          </a:r>
          <a:r>
            <a:rPr lang="en-US" sz="1600" kern="1200" dirty="0" smtClean="0">
              <a:latin typeface="AppleSDGothicNeo-Regular" panose="02000300000000000000" pitchFamily="2" charset="-127"/>
              <a:ea typeface="AppleSDGothicNeo-Regular" panose="02000300000000000000" pitchFamily="2" charset="-127"/>
            </a:rPr>
            <a:t>Status</a:t>
          </a:r>
          <a:r>
            <a:rPr lang="ko-KR" sz="1600" kern="1200" dirty="0" smtClean="0">
              <a:latin typeface="AppleSDGothicNeo-Regular" panose="02000300000000000000" pitchFamily="2" charset="-127"/>
              <a:ea typeface="AppleSDGothicNeo-Regular" panose="02000300000000000000" pitchFamily="2" charset="-127"/>
            </a:rPr>
            <a:t>테이블에 </a:t>
          </a:r>
          <a:r>
            <a:rPr lang="ko-KR" altLang="en-US" sz="1600" kern="1200" dirty="0" smtClean="0">
              <a:latin typeface="AppleSDGothicNeo-Regular" panose="02000300000000000000" pitchFamily="2" charset="-127"/>
              <a:ea typeface="AppleSDGothicNeo-Regular" panose="02000300000000000000" pitchFamily="2" charset="-127"/>
            </a:rPr>
            <a:t>상태 </a:t>
          </a:r>
          <a:r>
            <a:rPr lang="ko-KR" sz="1600" kern="1200" dirty="0" smtClean="0">
              <a:latin typeface="AppleSDGothicNeo-Regular" panose="02000300000000000000" pitchFamily="2" charset="-127"/>
              <a:ea typeface="AppleSDGothicNeo-Regular" panose="02000300000000000000" pitchFamily="2" charset="-127"/>
            </a:rPr>
            <a:t>데이터가 저장 된다</a:t>
          </a:r>
          <a:r>
            <a:rPr lang="en-US" sz="1600" kern="1200" dirty="0" smtClean="0">
              <a:latin typeface="AppleSDGothicNeo-Regular" panose="02000300000000000000" pitchFamily="2" charset="-127"/>
              <a:ea typeface="AppleSDGothicNeo-Regular" panose="02000300000000000000" pitchFamily="2" charset="-127"/>
            </a:rPr>
            <a:t>.</a:t>
          </a:r>
          <a:endParaRPr lang="ko-KR" altLang="en-US" sz="1600" kern="1200" dirty="0">
            <a:latin typeface="AppleSDGothicNeo-Regular" panose="02000300000000000000" pitchFamily="2" charset="-127"/>
            <a:ea typeface="AppleSDGothicNeo-Regular" panose="02000300000000000000" pitchFamily="2" charset="-127"/>
          </a:endParaRPr>
        </a:p>
      </dsp:txBody>
      <dsp:txXfrm>
        <a:off x="1889316" y="2677357"/>
        <a:ext cx="6340283" cy="2433961"/>
      </dsp:txXfrm>
    </dsp:sp>
    <dsp:sp modelId="{972D18AC-57AA-400A-93D4-21C61831711F}">
      <dsp:nvSpPr>
        <dsp:cNvPr id="0" name=""/>
        <dsp:cNvSpPr/>
      </dsp:nvSpPr>
      <dsp:spPr>
        <a:xfrm>
          <a:off x="432051" y="3168356"/>
          <a:ext cx="1268609" cy="1451965"/>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3">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AB89B2B-66AE-45E7-BD43-14391ACFB33F}" type="datetimeFigureOut">
              <a:rPr lang="ko-KR" altLang="en-US" smtClean="0"/>
              <a:t>2016-04-01</a:t>
            </a:fld>
            <a:endParaRPr lang="ko-KR" altLang="en-US"/>
          </a:p>
        </p:txBody>
      </p:sp>
      <p:sp>
        <p:nvSpPr>
          <p:cNvPr id="4" name="바닥글 개체 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878934F-862B-410E-9A1D-061ADDA3C6C5}" type="slidenum">
              <a:rPr lang="ko-KR" altLang="en-US" smtClean="0"/>
              <a:t>‹#›</a:t>
            </a:fld>
            <a:endParaRPr lang="ko-KR" altLang="en-US"/>
          </a:p>
        </p:txBody>
      </p:sp>
    </p:spTree>
    <p:extLst>
      <p:ext uri="{BB962C8B-B14F-4D97-AF65-F5344CB8AC3E}">
        <p14:creationId xmlns:p14="http://schemas.microsoft.com/office/powerpoint/2010/main" val="5730251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5001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427891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96407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08232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30777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98245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5199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102404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591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412205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475586A-0788-4CE9-8C7E-ECF7F411605D}" type="datetimeFigureOut">
              <a:rPr lang="ko-KR" altLang="en-US" smtClean="0"/>
              <a:t>2016-04-01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214477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5586A-0788-4CE9-8C7E-ECF7F411605D}" type="datetimeFigureOut">
              <a:rPr lang="ko-KR" altLang="en-US" smtClean="0"/>
              <a:t>2016-04-01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34614-5B10-4E92-9BD9-CBC35C2F1A0C}" type="slidenum">
              <a:rPr lang="ko-KR" altLang="en-US" smtClean="0"/>
              <a:t>‹#›</a:t>
            </a:fld>
            <a:endParaRPr lang="ko-KR" altLang="en-US"/>
          </a:p>
        </p:txBody>
      </p:sp>
    </p:spTree>
    <p:extLst>
      <p:ext uri="{BB962C8B-B14F-4D97-AF65-F5344CB8AC3E}">
        <p14:creationId xmlns:p14="http://schemas.microsoft.com/office/powerpoint/2010/main" val="365973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comments" Target="../comments/comment6.xml"/><Relationship Id="rId5" Type="http://schemas.openxmlformats.org/officeDocument/2006/relationships/image" Target="../media/image17.pn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omments" Target="../comments/comment7.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omments" Target="../comments/comment8.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omments" Target="../comments/comment9.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comments" Target="../comments/comment10.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19572" y="1958933"/>
            <a:ext cx="7864653" cy="1569660"/>
          </a:xfrm>
          <a:prstGeom prst="rect">
            <a:avLst/>
          </a:prstGeom>
          <a:noFill/>
        </p:spPr>
        <p:txBody>
          <a:bodyPr wrap="none" rtlCol="0">
            <a:spAutoFit/>
          </a:bodyPr>
          <a:lstStyle/>
          <a:p>
            <a:r>
              <a:rPr lang="ko-KR" altLang="en-US" sz="4800" smtClean="0">
                <a:solidFill>
                  <a:schemeClr val="bg1"/>
                </a:solidFill>
                <a:latin typeface="AppleSDGothicNeo-Regular" panose="02000300000000000000" pitchFamily="2" charset="-127"/>
                <a:ea typeface="AppleSDGothicNeo-Regular" panose="02000300000000000000" pitchFamily="2" charset="-127"/>
              </a:rPr>
              <a:t>졸업 프로젝트 계속반 </a:t>
            </a:r>
            <a:endParaRPr lang="en-US" altLang="ko-KR" sz="4800" smtClean="0">
              <a:solidFill>
                <a:schemeClr val="bg1"/>
              </a:solidFill>
              <a:latin typeface="AppleSDGothicNeo-Regular" panose="02000300000000000000" pitchFamily="2" charset="-127"/>
              <a:ea typeface="AppleSDGothicNeo-Regular" panose="02000300000000000000" pitchFamily="2" charset="-127"/>
            </a:endParaRPr>
          </a:p>
          <a:p>
            <a:r>
              <a:rPr lang="en-US" altLang="ko-KR" sz="4800" smtClean="0">
                <a:solidFill>
                  <a:schemeClr val="bg1"/>
                </a:solidFill>
                <a:latin typeface="AppleSDGothicNeo-Regular" panose="02000300000000000000" pitchFamily="2" charset="-127"/>
                <a:ea typeface="AppleSDGothicNeo-Regular" panose="02000300000000000000" pitchFamily="2" charset="-127"/>
              </a:rPr>
              <a:t>						1</a:t>
            </a:r>
            <a:r>
              <a:rPr lang="ko-KR" altLang="en-US" sz="4800" smtClean="0">
                <a:solidFill>
                  <a:schemeClr val="bg1"/>
                </a:solidFill>
                <a:latin typeface="AppleSDGothicNeo-Regular" panose="02000300000000000000" pitchFamily="2" charset="-127"/>
                <a:ea typeface="AppleSDGothicNeo-Regular" panose="02000300000000000000" pitchFamily="2" charset="-127"/>
              </a:rPr>
              <a:t>차 발표 </a:t>
            </a:r>
            <a:endParaRPr lang="en-US" altLang="ko-KR" sz="4800"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5" name="TextBox 4"/>
          <p:cNvSpPr txBox="1"/>
          <p:nvPr/>
        </p:nvSpPr>
        <p:spPr>
          <a:xfrm>
            <a:off x="611560" y="3623142"/>
            <a:ext cx="4636206" cy="369332"/>
          </a:xfrm>
          <a:prstGeom prst="rect">
            <a:avLst/>
          </a:prstGeom>
          <a:noFill/>
        </p:spPr>
        <p:txBody>
          <a:bodyPr wrap="none" rtlCol="0">
            <a:spAutoFit/>
          </a:bodyPr>
          <a:lstStyle/>
          <a:p>
            <a:r>
              <a:rPr lang="ko-KR" altLang="en-US" smtClean="0">
                <a:solidFill>
                  <a:schemeClr val="bg1">
                    <a:lumMod val="85000"/>
                  </a:schemeClr>
                </a:solidFill>
                <a:latin typeface="AppleSDGothicNeo-Regular" panose="02000300000000000000" pitchFamily="2" charset="-127"/>
                <a:ea typeface="AppleSDGothicNeo-Regular" panose="02000300000000000000" pitchFamily="2" charset="-127"/>
              </a:rPr>
              <a:t>아두이노와 웹서버를 이용한 스마트홈 오토메이션</a:t>
            </a:r>
            <a:endParaRPr lang="en-US" altLang="ko-KR" dirty="0" smtClean="0">
              <a:solidFill>
                <a:schemeClr val="bg1">
                  <a:lumMod val="85000"/>
                </a:schemeClr>
              </a:solidFill>
              <a:latin typeface="AppleSDGothicNeo-Regular" panose="02000300000000000000" pitchFamily="2" charset="-127"/>
              <a:ea typeface="AppleSDGothicNeo-Regular" panose="02000300000000000000" pitchFamily="2" charset="-127"/>
            </a:endParaRPr>
          </a:p>
        </p:txBody>
      </p:sp>
      <p:sp>
        <p:nvSpPr>
          <p:cNvPr id="6" name="직사각형 5"/>
          <p:cNvSpPr/>
          <p:nvPr/>
        </p:nvSpPr>
        <p:spPr>
          <a:xfrm>
            <a:off x="0" y="6093296"/>
            <a:ext cx="9144000" cy="764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p:nvCxnSpPr>
        <p:spPr>
          <a:xfrm>
            <a:off x="719572" y="3595874"/>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오각형 10"/>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p:cNvSpPr txBox="1"/>
          <p:nvPr/>
        </p:nvSpPr>
        <p:spPr>
          <a:xfrm>
            <a:off x="7072488" y="6148583"/>
            <a:ext cx="2047355" cy="646331"/>
          </a:xfrm>
          <a:prstGeom prst="rect">
            <a:avLst/>
          </a:prstGeom>
          <a:noFill/>
        </p:spPr>
        <p:txBody>
          <a:bodyPr wrap="none" rtlCol="0">
            <a:spAutoFit/>
          </a:bodyPr>
          <a:lstStyle/>
          <a:p>
            <a:r>
              <a:rPr lang="en-US" altLang="ko-KR" smtClean="0">
                <a:solidFill>
                  <a:schemeClr val="tx1">
                    <a:lumMod val="65000"/>
                    <a:lumOff val="35000"/>
                  </a:schemeClr>
                </a:solidFill>
                <a:latin typeface="+mj-ea"/>
                <a:ea typeface="+mj-ea"/>
              </a:rPr>
              <a:t>201311193</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고지혜 </a:t>
            </a:r>
            <a:endParaRPr lang="en-US" altLang="ko-KR">
              <a:solidFill>
                <a:schemeClr val="tx1">
                  <a:lumMod val="65000"/>
                  <a:lumOff val="35000"/>
                </a:schemeClr>
              </a:solidFill>
              <a:latin typeface="AppleSDGothicNeo-Regular" panose="02000300000000000000" pitchFamily="2" charset="-127"/>
              <a:ea typeface="AppleSDGothicNeo-Regular" panose="02000300000000000000" pitchFamily="2" charset="-127"/>
            </a:endParaRPr>
          </a:p>
          <a:p>
            <a:r>
              <a:rPr lang="en-US" altLang="ko-KR" smtClean="0">
                <a:solidFill>
                  <a:schemeClr val="tx1">
                    <a:lumMod val="65000"/>
                    <a:lumOff val="35000"/>
                  </a:schemeClr>
                </a:solidFill>
                <a:latin typeface="+mj-lt"/>
                <a:ea typeface="AppleSDGothicNeo-Regular" panose="02000300000000000000" pitchFamily="2" charset="-127"/>
              </a:rPr>
              <a:t>201311200</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김예찬</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390616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3951723"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(3)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중앙 아두이노</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Picture 8" descr="https://cdn.tutsplus.com/net/uploads/legacy/751_webSocketsStarter/events.jpg"/>
          <p:cNvPicPr>
            <a:picLocks noChangeAspect="1" noChangeArrowheads="1"/>
          </p:cNvPicPr>
          <p:nvPr/>
        </p:nvPicPr>
        <p:blipFill>
          <a:blip r:embed="rId2" cstate="print"/>
          <a:srcRect/>
          <a:stretch>
            <a:fillRect/>
          </a:stretch>
        </p:blipFill>
        <p:spPr bwMode="auto">
          <a:xfrm>
            <a:off x="395536" y="1556792"/>
            <a:ext cx="8352928" cy="4176464"/>
          </a:xfrm>
          <a:prstGeom prst="rect">
            <a:avLst/>
          </a:prstGeom>
          <a:noFill/>
        </p:spPr>
      </p:pic>
      <p:sp>
        <p:nvSpPr>
          <p:cNvPr id="16" name="TextBox 15"/>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91431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2940228"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(4) Xbee</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pic>
        <p:nvPicPr>
          <p:cNvPr id="8" name="그림 7"/>
          <p:cNvPicPr>
            <a:picLocks noChangeAspect="1"/>
          </p:cNvPicPr>
          <p:nvPr/>
        </p:nvPicPr>
        <p:blipFill>
          <a:blip r:embed="rId2"/>
          <a:stretch>
            <a:fillRect/>
          </a:stretch>
        </p:blipFill>
        <p:spPr>
          <a:xfrm>
            <a:off x="0" y="3314700"/>
            <a:ext cx="4762500" cy="3543300"/>
          </a:xfrm>
          <a:prstGeom prst="rect">
            <a:avLst/>
          </a:prstGeom>
        </p:spPr>
      </p:pic>
      <p:sp>
        <p:nvSpPr>
          <p:cNvPr id="9" name="오각형 8"/>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p:cNvCxnSpPr/>
          <p:nvPr/>
        </p:nvCxnSpPr>
        <p:spPr>
          <a:xfrm>
            <a:off x="4644008" y="6093296"/>
            <a:ext cx="3780420"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5244" y="1417638"/>
            <a:ext cx="2808312" cy="2906659"/>
          </a:xfrm>
          <a:prstGeom prst="rect">
            <a:avLst/>
          </a:prstGeom>
        </p:spPr>
      </p:pic>
      <p:sp>
        <p:nvSpPr>
          <p:cNvPr id="12" name="타원 11"/>
          <p:cNvSpPr/>
          <p:nvPr/>
        </p:nvSpPr>
        <p:spPr>
          <a:xfrm>
            <a:off x="1187624" y="3330227"/>
            <a:ext cx="1872208" cy="122413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4362620" y="1196752"/>
            <a:ext cx="4601868" cy="36004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a:stCxn id="12" idx="1"/>
          </p:cNvCxnSpPr>
          <p:nvPr/>
        </p:nvCxnSpPr>
        <p:spPr>
          <a:xfrm flipV="1">
            <a:off x="1461803" y="1417638"/>
            <a:ext cx="4063441" cy="2091860"/>
          </a:xfrm>
          <a:prstGeom prst="line">
            <a:avLst/>
          </a:prstGeom>
          <a:ln w="22225">
            <a:solidFill>
              <a:schemeClr val="tx1">
                <a:lumMod val="65000"/>
                <a:lumOff val="35000"/>
              </a:schemeClr>
            </a:solidFill>
            <a:prstDash val="dash"/>
          </a:ln>
        </p:spPr>
        <p:style>
          <a:lnRef idx="1">
            <a:schemeClr val="dk1"/>
          </a:lnRef>
          <a:fillRef idx="0">
            <a:schemeClr val="dk1"/>
          </a:fillRef>
          <a:effectRef idx="0">
            <a:schemeClr val="dk1"/>
          </a:effectRef>
          <a:fontRef idx="minor">
            <a:schemeClr val="tx1"/>
          </a:fontRef>
        </p:style>
      </p:cxnSp>
      <p:cxnSp>
        <p:nvCxnSpPr>
          <p:cNvPr id="16" name="직선 연결선 15"/>
          <p:cNvCxnSpPr>
            <a:endCxn id="13" idx="4"/>
          </p:cNvCxnSpPr>
          <p:nvPr/>
        </p:nvCxnSpPr>
        <p:spPr>
          <a:xfrm>
            <a:off x="1979712" y="4554363"/>
            <a:ext cx="4683842" cy="242789"/>
          </a:xfrm>
          <a:prstGeom prst="line">
            <a:avLst/>
          </a:prstGeom>
          <a:ln w="22225">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347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4653838"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(5)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제어 사물 상태 확인</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pSp>
        <p:nvGrpSpPr>
          <p:cNvPr id="8" name="그룹 7"/>
          <p:cNvGrpSpPr/>
          <p:nvPr/>
        </p:nvGrpSpPr>
        <p:grpSpPr>
          <a:xfrm>
            <a:off x="6296138" y="1420100"/>
            <a:ext cx="2432994" cy="4368468"/>
            <a:chOff x="5720275" y="1393832"/>
            <a:chExt cx="2432994" cy="4368468"/>
          </a:xfrm>
        </p:grpSpPr>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275" y="1393832"/>
              <a:ext cx="2432994" cy="4368468"/>
            </a:xfrm>
            <a:prstGeom prst="rect">
              <a:avLst/>
            </a:prstGeom>
          </p:spPr>
        </p:pic>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303" y="1748537"/>
              <a:ext cx="2288182" cy="3618391"/>
            </a:xfrm>
            <a:prstGeom prst="rect">
              <a:avLst/>
            </a:prstGeom>
          </p:spPr>
        </p:pic>
      </p:grpSp>
      <p:grpSp>
        <p:nvGrpSpPr>
          <p:cNvPr id="9" name="그룹 8"/>
          <p:cNvGrpSpPr/>
          <p:nvPr/>
        </p:nvGrpSpPr>
        <p:grpSpPr>
          <a:xfrm>
            <a:off x="251520" y="2924944"/>
            <a:ext cx="5727255" cy="936363"/>
            <a:chOff x="43375" y="2104844"/>
            <a:chExt cx="5727255" cy="936363"/>
          </a:xfrm>
        </p:grpSpPr>
        <p:sp>
          <p:nvSpPr>
            <p:cNvPr id="23" name="직사각형 22"/>
            <p:cNvSpPr/>
            <p:nvPr/>
          </p:nvSpPr>
          <p:spPr>
            <a:xfrm>
              <a:off x="43375" y="2204721"/>
              <a:ext cx="1967786" cy="836486"/>
            </a:xfrm>
            <a:prstGeom prst="rect">
              <a:avLst/>
            </a:prstGeom>
            <a:solidFill>
              <a:srgbClr val="A9A9A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smtClean="0">
                  <a:solidFill>
                    <a:schemeClr val="tx1"/>
                  </a:solidFill>
                  <a:latin typeface="AppleSDGothicNeo-Regular" panose="02000300000000000000" pitchFamily="2" charset="-127"/>
                  <a:ea typeface="AppleSDGothicNeo-Regular" panose="02000300000000000000" pitchFamily="2" charset="-127"/>
                </a:rPr>
                <a:t>사용자의 </a:t>
              </a:r>
              <a:endParaRPr lang="en-US" altLang="ko-KR" b="1" smtClean="0">
                <a:solidFill>
                  <a:schemeClr val="tx1"/>
                </a:solidFill>
                <a:latin typeface="AppleSDGothicNeo-Regular" panose="02000300000000000000" pitchFamily="2" charset="-127"/>
                <a:ea typeface="AppleSDGothicNeo-Regular" panose="02000300000000000000" pitchFamily="2" charset="-127"/>
              </a:endParaRPr>
            </a:p>
            <a:p>
              <a:pPr algn="ctr"/>
              <a:r>
                <a:rPr lang="ko-KR" altLang="en-US" b="1" smtClean="0">
                  <a:solidFill>
                    <a:schemeClr val="tx1"/>
                  </a:solidFill>
                  <a:latin typeface="AppleSDGothicNeo-Regular" panose="02000300000000000000" pitchFamily="2" charset="-127"/>
                  <a:ea typeface="AppleSDGothicNeo-Regular" panose="02000300000000000000" pitchFamily="2" charset="-127"/>
                </a:rPr>
                <a:t>안드로이드 기기</a:t>
              </a:r>
              <a:endParaRPr lang="en-US" altLang="ko-KR" b="1" smtClean="0">
                <a:solidFill>
                  <a:schemeClr val="tx1"/>
                </a:solidFill>
                <a:latin typeface="AppleSDGothicNeo-Regular" panose="02000300000000000000" pitchFamily="2" charset="-127"/>
                <a:ea typeface="AppleSDGothicNeo-Regular" panose="02000300000000000000" pitchFamily="2" charset="-127"/>
              </a:endParaRPr>
            </a:p>
          </p:txBody>
        </p:sp>
        <p:sp>
          <p:nvSpPr>
            <p:cNvPr id="25" name="직사각형 24"/>
            <p:cNvSpPr/>
            <p:nvPr/>
          </p:nvSpPr>
          <p:spPr>
            <a:xfrm>
              <a:off x="3802844" y="2204721"/>
              <a:ext cx="1967786" cy="836486"/>
            </a:xfrm>
            <a:prstGeom prst="rect">
              <a:avLst/>
            </a:prstGeom>
            <a:solidFill>
              <a:srgbClr val="A9A9A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mtClean="0">
                  <a:solidFill>
                    <a:schemeClr val="tx1"/>
                  </a:solidFill>
                  <a:latin typeface="AppleSDGothicNeo-Regular" panose="02000300000000000000" pitchFamily="2" charset="-127"/>
                  <a:ea typeface="AppleSDGothicNeo-Regular" panose="02000300000000000000" pitchFamily="2" charset="-127"/>
                </a:rPr>
                <a:t>Flask </a:t>
              </a:r>
              <a:r>
                <a:rPr lang="ko-KR" altLang="en-US" b="1" smtClean="0">
                  <a:solidFill>
                    <a:schemeClr val="tx1"/>
                  </a:solidFill>
                  <a:latin typeface="AppleSDGothicNeo-Regular" panose="02000300000000000000" pitchFamily="2" charset="-127"/>
                  <a:ea typeface="AppleSDGothicNeo-Regular" panose="02000300000000000000" pitchFamily="2" charset="-127"/>
                </a:rPr>
                <a:t>서버 </a:t>
              </a:r>
              <a:endParaRPr lang="en-US" altLang="ko-KR" b="1" smtClean="0">
                <a:solidFill>
                  <a:schemeClr val="tx1"/>
                </a:solidFill>
                <a:latin typeface="AppleSDGothicNeo-Regular" panose="02000300000000000000" pitchFamily="2" charset="-127"/>
                <a:ea typeface="AppleSDGothicNeo-Regular" panose="02000300000000000000" pitchFamily="2" charset="-127"/>
              </a:endParaRPr>
            </a:p>
          </p:txBody>
        </p:sp>
        <p:sp>
          <p:nvSpPr>
            <p:cNvPr id="26" name="오른쪽 화살표 25"/>
            <p:cNvSpPr/>
            <p:nvPr/>
          </p:nvSpPr>
          <p:spPr>
            <a:xfrm>
              <a:off x="2011161" y="2320062"/>
              <a:ext cx="1791683" cy="1936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오른쪽 화살표 26"/>
            <p:cNvSpPr/>
            <p:nvPr/>
          </p:nvSpPr>
          <p:spPr>
            <a:xfrm rot="10800000">
              <a:off x="2011161" y="2717893"/>
              <a:ext cx="1791683" cy="1936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2153866" y="2104844"/>
              <a:ext cx="1506272" cy="276999"/>
            </a:xfrm>
            <a:prstGeom prst="rect">
              <a:avLst/>
            </a:prstGeom>
            <a:noFill/>
          </p:spPr>
          <p:txBody>
            <a:bodyPr wrap="square" rtlCol="0">
              <a:spAutoFit/>
            </a:bodyPr>
            <a:lstStyle/>
            <a:p>
              <a:r>
                <a:rPr lang="ko-KR" altLang="en-US" sz="1200" smtClean="0">
                  <a:latin typeface="AppleSDGothicNeo-Regular" panose="02000300000000000000" pitchFamily="2" charset="-127"/>
                  <a:ea typeface="AppleSDGothicNeo-Regular" panose="02000300000000000000" pitchFamily="2" charset="-127"/>
                </a:rPr>
                <a:t>제어 기기의 상태 요청</a:t>
              </a:r>
              <a:endParaRPr lang="ko-KR" altLang="en-US" sz="1200">
                <a:latin typeface="AppleSDGothicNeo-Regular" panose="02000300000000000000" pitchFamily="2" charset="-127"/>
                <a:ea typeface="AppleSDGothicNeo-Regular" panose="02000300000000000000" pitchFamily="2" charset="-127"/>
              </a:endParaRPr>
            </a:p>
          </p:txBody>
        </p:sp>
        <p:sp>
          <p:nvSpPr>
            <p:cNvPr id="29" name="TextBox 28"/>
            <p:cNvSpPr txBox="1"/>
            <p:nvPr/>
          </p:nvSpPr>
          <p:spPr>
            <a:xfrm>
              <a:off x="2513402" y="2514581"/>
              <a:ext cx="787199" cy="276999"/>
            </a:xfrm>
            <a:prstGeom prst="rect">
              <a:avLst/>
            </a:prstGeom>
            <a:noFill/>
          </p:spPr>
          <p:txBody>
            <a:bodyPr wrap="square" rtlCol="0">
              <a:spAutoFit/>
            </a:bodyPr>
            <a:lstStyle/>
            <a:p>
              <a:r>
                <a:rPr lang="ko-KR" altLang="en-US" sz="1200" smtClean="0">
                  <a:latin typeface="AppleSDGothicNeo-Regular" panose="02000300000000000000" pitchFamily="2" charset="-127"/>
                  <a:ea typeface="AppleSDGothicNeo-Regular" panose="02000300000000000000" pitchFamily="2" charset="-127"/>
                </a:rPr>
                <a:t>상태 정보</a:t>
              </a:r>
              <a:endParaRPr lang="ko-KR" altLang="en-US" sz="1200">
                <a:latin typeface="AppleSDGothicNeo-Regular" panose="02000300000000000000" pitchFamily="2" charset="-127"/>
                <a:ea typeface="AppleSDGothicNeo-Regular" panose="02000300000000000000" pitchFamily="2" charset="-127"/>
              </a:endParaRPr>
            </a:p>
          </p:txBody>
        </p:sp>
      </p:grpSp>
    </p:spTree>
    <p:extLst>
      <p:ext uri="{BB962C8B-B14F-4D97-AF65-F5344CB8AC3E}">
        <p14:creationId xmlns:p14="http://schemas.microsoft.com/office/powerpoint/2010/main" val="70055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5434501"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(6)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사용자 패턴 분석 알고리즘</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4" name="타원 13"/>
          <p:cNvSpPr/>
          <p:nvPr/>
        </p:nvSpPr>
        <p:spPr>
          <a:xfrm>
            <a:off x="95018" y="2663917"/>
            <a:ext cx="2703124" cy="2038854"/>
          </a:xfrm>
          <a:prstGeom prst="ellipse">
            <a:avLst/>
          </a:prstGeom>
          <a:solidFill>
            <a:schemeClr val="tx1">
              <a:lumMod val="85000"/>
              <a:lumOff val="15000"/>
              <a:alpha val="80000"/>
            </a:schemeClr>
          </a:solidFill>
          <a:ln>
            <a:noFill/>
          </a:ln>
          <a:effectLst>
            <a:reflection stA="2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smtClean="0">
                <a:solidFill>
                  <a:schemeClr val="bg1"/>
                </a:solidFill>
                <a:latin typeface="AppleSDGothicNeo-Regular" panose="02000300000000000000" pitchFamily="2" charset="-127"/>
                <a:ea typeface="AppleSDGothicNeo-Regular" panose="02000300000000000000" pitchFamily="2" charset="-127"/>
              </a:rPr>
              <a:t>사용자의 제어 기</a:t>
            </a:r>
            <a:r>
              <a:rPr lang="ko-KR" altLang="en-US" smtClean="0">
                <a:solidFill>
                  <a:schemeClr val="bg1"/>
                </a:solidFill>
                <a:latin typeface="AppleSDGothicNeo-Regular" panose="02000300000000000000" pitchFamily="2" charset="-127"/>
                <a:ea typeface="AppleSDGothicNeo-Regular" panose="02000300000000000000" pitchFamily="2" charset="-127"/>
              </a:rPr>
              <a:t>록</a:t>
            </a:r>
            <a:endParaRPr lang="en-US" altLang="ko-KR">
              <a:solidFill>
                <a:schemeClr val="bg1"/>
              </a:solidFill>
              <a:latin typeface="AppleSDGothicNeo-Regular" panose="02000300000000000000" pitchFamily="2" charset="-127"/>
              <a:ea typeface="AppleSDGothicNeo-Regular" panose="02000300000000000000" pitchFamily="2" charset="-127"/>
            </a:endParaRPr>
          </a:p>
          <a:p>
            <a:pPr algn="ctr"/>
            <a:r>
              <a:rPr lang="ko-KR" altLang="en-US" b="1" smtClean="0">
                <a:solidFill>
                  <a:schemeClr val="bg1"/>
                </a:solidFill>
                <a:latin typeface="AppleSDGothicNeo-Regular" panose="02000300000000000000" pitchFamily="2" charset="-127"/>
                <a:ea typeface="AppleSDGothicNeo-Regular" panose="02000300000000000000" pitchFamily="2" charset="-127"/>
              </a:rPr>
              <a:t>제어 시의 환경</a:t>
            </a:r>
            <a:endParaRPr lang="en-US" altLang="ko-KR" b="1" smtClean="0">
              <a:solidFill>
                <a:schemeClr val="bg1"/>
              </a:solidFill>
              <a:latin typeface="AppleSDGothicNeo-Regular" panose="02000300000000000000" pitchFamily="2" charset="-127"/>
              <a:ea typeface="AppleSDGothicNeo-Regular" panose="02000300000000000000" pitchFamily="2" charset="-127"/>
            </a:endParaRPr>
          </a:p>
          <a:p>
            <a:pPr algn="ctr"/>
            <a:r>
              <a:rPr lang="en-US" altLang="ko-KR" b="1" smtClean="0">
                <a:solidFill>
                  <a:schemeClr val="bg1"/>
                </a:solidFill>
                <a:latin typeface="AppleSDGothicNeo-Regular" panose="02000300000000000000" pitchFamily="2" charset="-127"/>
                <a:ea typeface="AppleSDGothicNeo-Regular" panose="02000300000000000000" pitchFamily="2" charset="-127"/>
              </a:rPr>
              <a:t>+</a:t>
            </a:r>
          </a:p>
          <a:p>
            <a:pPr algn="ctr"/>
            <a:r>
              <a:rPr lang="ko-KR" altLang="en-US" b="1" smtClean="0">
                <a:solidFill>
                  <a:schemeClr val="bg1"/>
                </a:solidFill>
                <a:latin typeface="AppleSDGothicNeo-Regular" panose="02000300000000000000" pitchFamily="2" charset="-127"/>
                <a:ea typeface="AppleSDGothicNeo-Regular" panose="02000300000000000000" pitchFamily="2" charset="-127"/>
              </a:rPr>
              <a:t>사용자의 기본 정보</a:t>
            </a:r>
            <a:endParaRPr lang="en-US" altLang="ko-KR" b="1" smtClean="0">
              <a:solidFill>
                <a:schemeClr val="bg1"/>
              </a:solidFill>
              <a:latin typeface="AppleSDGothicNeo-Regular" panose="02000300000000000000" pitchFamily="2" charset="-127"/>
              <a:ea typeface="AppleSDGothicNeo-Regular" panose="02000300000000000000" pitchFamily="2" charset="-127"/>
            </a:endParaRPr>
          </a:p>
        </p:txBody>
      </p:sp>
      <p:grpSp>
        <p:nvGrpSpPr>
          <p:cNvPr id="15" name="그룹 14"/>
          <p:cNvGrpSpPr/>
          <p:nvPr/>
        </p:nvGrpSpPr>
        <p:grpSpPr>
          <a:xfrm rot="10800000" flipH="1">
            <a:off x="3203848" y="3087455"/>
            <a:ext cx="1668468" cy="1178888"/>
            <a:chOff x="10952242" y="1972397"/>
            <a:chExt cx="1828127" cy="1552976"/>
          </a:xfrm>
        </p:grpSpPr>
        <p:sp>
          <p:nvSpPr>
            <p:cNvPr id="16" name="갈매기형 수장 15"/>
            <p:cNvSpPr/>
            <p:nvPr/>
          </p:nvSpPr>
          <p:spPr>
            <a:xfrm>
              <a:off x="11916272" y="1972397"/>
              <a:ext cx="864097" cy="1535994"/>
            </a:xfrm>
            <a:prstGeom prst="chevron">
              <a:avLst/>
            </a:prstGeom>
            <a:solidFill>
              <a:schemeClr val="bg1">
                <a:lumMod val="85000"/>
              </a:schemeClr>
            </a:solidFill>
            <a:ln w="762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ln>
                  <a:solidFill>
                    <a:schemeClr val="bg1"/>
                  </a:solidFill>
                </a:ln>
                <a:solidFill>
                  <a:schemeClr val="tx1">
                    <a:lumMod val="85000"/>
                    <a:lumOff val="15000"/>
                  </a:schemeClr>
                </a:solidFill>
                <a:latin typeface="바른돋움OTFPro 3" pitchFamily="50" charset="-127"/>
                <a:ea typeface="바른돋움OTFPro 3" pitchFamily="50" charset="-127"/>
              </a:endParaRPr>
            </a:p>
          </p:txBody>
        </p:sp>
        <p:sp>
          <p:nvSpPr>
            <p:cNvPr id="17" name="갈매기형 수장 16"/>
            <p:cNvSpPr/>
            <p:nvPr/>
          </p:nvSpPr>
          <p:spPr>
            <a:xfrm>
              <a:off x="10952242" y="1989379"/>
              <a:ext cx="864097" cy="1535994"/>
            </a:xfrm>
            <a:prstGeom prst="chevron">
              <a:avLst/>
            </a:prstGeom>
            <a:solidFill>
              <a:schemeClr val="tx1">
                <a:lumMod val="75000"/>
                <a:lumOff val="25000"/>
              </a:schemeClr>
            </a:solidFill>
            <a:ln w="7620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ln>
                  <a:solidFill>
                    <a:schemeClr val="bg1"/>
                  </a:solidFill>
                </a:ln>
                <a:solidFill>
                  <a:schemeClr val="tx1">
                    <a:lumMod val="85000"/>
                    <a:lumOff val="15000"/>
                  </a:schemeClr>
                </a:solidFill>
                <a:latin typeface="바른돋움OTFPro 3" pitchFamily="50" charset="-127"/>
                <a:ea typeface="바른돋움OTFPro 3" pitchFamily="50" charset="-127"/>
              </a:endParaRPr>
            </a:p>
          </p:txBody>
        </p:sp>
      </p:grpSp>
      <p:grpSp>
        <p:nvGrpSpPr>
          <p:cNvPr id="8" name="그룹 7"/>
          <p:cNvGrpSpPr/>
          <p:nvPr/>
        </p:nvGrpSpPr>
        <p:grpSpPr>
          <a:xfrm>
            <a:off x="5453125" y="1346203"/>
            <a:ext cx="3375308" cy="4755573"/>
            <a:chOff x="5497961" y="1036016"/>
            <a:chExt cx="3375308" cy="4755573"/>
          </a:xfrm>
        </p:grpSpPr>
        <p:grpSp>
          <p:nvGrpSpPr>
            <p:cNvPr id="7" name="그룹 6"/>
            <p:cNvGrpSpPr/>
            <p:nvPr/>
          </p:nvGrpSpPr>
          <p:grpSpPr>
            <a:xfrm>
              <a:off x="5501177" y="1036016"/>
              <a:ext cx="3372092" cy="2518235"/>
              <a:chOff x="4963521" y="1784588"/>
              <a:chExt cx="4152972" cy="3496729"/>
            </a:xfrm>
          </p:grpSpPr>
          <p:sp>
            <p:nvSpPr>
              <p:cNvPr id="9" name="TextBox 8"/>
              <p:cNvSpPr txBox="1"/>
              <p:nvPr/>
            </p:nvSpPr>
            <p:spPr>
              <a:xfrm>
                <a:off x="5508103" y="4383845"/>
                <a:ext cx="3259570" cy="897472"/>
              </a:xfrm>
              <a:prstGeom prst="rect">
                <a:avLst/>
              </a:prstGeom>
              <a:noFill/>
            </p:spPr>
            <p:txBody>
              <a:bodyPr wrap="square" rtlCol="0">
                <a:spAutoFit/>
              </a:bodyPr>
              <a:lstStyle/>
              <a:p>
                <a:pPr algn="ctr"/>
                <a:r>
                  <a:rPr lang="en-US" altLang="ko-KR"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K-means Clustering </a:t>
                </a:r>
              </a:p>
              <a:p>
                <a:pPr algn="ctr"/>
                <a:r>
                  <a:rPr lang="en-US" altLang="ko-KR"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Algorithm</a:t>
                </a:r>
                <a:endParaRPr lang="en-US" altLang="ko-KR"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521" y="1784588"/>
                <a:ext cx="4152972" cy="2528790"/>
              </a:xfrm>
              <a:prstGeom prst="rect">
                <a:avLst/>
              </a:prstGeom>
            </p:spPr>
          </p:pic>
        </p:grpSp>
        <p:grpSp>
          <p:nvGrpSpPr>
            <p:cNvPr id="4" name="그룹 3"/>
            <p:cNvGrpSpPr/>
            <p:nvPr/>
          </p:nvGrpSpPr>
          <p:grpSpPr>
            <a:xfrm>
              <a:off x="5497961" y="3553235"/>
              <a:ext cx="3359124" cy="2238354"/>
              <a:chOff x="5436096" y="3475077"/>
              <a:chExt cx="3359124" cy="2238354"/>
            </a:xfrm>
          </p:grpSpPr>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475077"/>
                <a:ext cx="3359124" cy="1821156"/>
              </a:xfrm>
              <a:prstGeom prst="rect">
                <a:avLst/>
              </a:prstGeom>
            </p:spPr>
          </p:pic>
          <p:sp>
            <p:nvSpPr>
              <p:cNvPr id="18" name="TextBox 17"/>
              <p:cNvSpPr txBox="1"/>
              <p:nvPr/>
            </p:nvSpPr>
            <p:spPr>
              <a:xfrm>
                <a:off x="5866593" y="5344099"/>
                <a:ext cx="2646676" cy="369332"/>
              </a:xfrm>
              <a:prstGeom prst="rect">
                <a:avLst/>
              </a:prstGeom>
              <a:noFill/>
            </p:spPr>
            <p:txBody>
              <a:bodyPr wrap="square" rtlCol="0">
                <a:spAutoFit/>
              </a:bodyPr>
              <a:lstStyle/>
              <a:p>
                <a:pPr algn="ctr"/>
                <a:r>
                  <a:rPr lang="en-US" altLang="ko-KR"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Gaussian Distribution</a:t>
                </a:r>
                <a:endParaRPr lang="en-US" altLang="ko-KR"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pSp>
      </p:grpSp>
    </p:spTree>
    <p:extLst>
      <p:ext uri="{BB962C8B-B14F-4D97-AF65-F5344CB8AC3E}">
        <p14:creationId xmlns:p14="http://schemas.microsoft.com/office/powerpoint/2010/main" val="1514465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5434501"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(6)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사용자 패턴 분석 알고리즘</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8" name="TextBox 7"/>
          <p:cNvSpPr txBox="1"/>
          <p:nvPr/>
        </p:nvSpPr>
        <p:spPr>
          <a:xfrm>
            <a:off x="2267744" y="5229200"/>
            <a:ext cx="4536504" cy="523220"/>
          </a:xfrm>
          <a:prstGeom prst="rect">
            <a:avLst/>
          </a:prstGeom>
          <a:noFill/>
        </p:spPr>
        <p:txBody>
          <a:bodyPr wrap="square" rtlCol="0">
            <a:spAutoFit/>
          </a:bodyPr>
          <a:lstStyle/>
          <a:p>
            <a:pPr algn="ctr"/>
            <a:r>
              <a:rPr lang="en-US" altLang="ko-KR" sz="28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Elbow Method + Threshold</a:t>
            </a:r>
            <a:endParaRPr lang="en-US" altLang="ko-KR" sz="28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pic>
        <p:nvPicPr>
          <p:cNvPr id="10" name="그림 9"/>
          <p:cNvPicPr/>
          <p:nvPr/>
        </p:nvPicPr>
        <p:blipFill>
          <a:blip r:embed="rId2"/>
          <a:stretch>
            <a:fillRect/>
          </a:stretch>
        </p:blipFill>
        <p:spPr>
          <a:xfrm>
            <a:off x="636177" y="4128826"/>
            <a:ext cx="3095625" cy="466725"/>
          </a:xfrm>
          <a:prstGeom prst="rect">
            <a:avLst/>
          </a:prstGeom>
        </p:spPr>
      </p:pic>
      <p:pic>
        <p:nvPicPr>
          <p:cNvPr id="12" name="그림 11" descr="https://qph.is.quoracdn.net/main-qimg-678795190794dd4c071366c06bf32115?convert_to_webp=true"/>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385845"/>
            <a:ext cx="3636010" cy="3636010"/>
          </a:xfrm>
          <a:prstGeom prst="rect">
            <a:avLst/>
          </a:prstGeom>
          <a:noFill/>
          <a:ln>
            <a:noFill/>
          </a:ln>
        </p:spPr>
      </p:pic>
      <p:pic>
        <p:nvPicPr>
          <p:cNvPr id="18" name="그림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1385845"/>
            <a:ext cx="4152972" cy="2528790"/>
          </a:xfrm>
          <a:prstGeom prst="rect">
            <a:avLst/>
          </a:prstGeom>
        </p:spPr>
      </p:pic>
      <p:sp>
        <p:nvSpPr>
          <p:cNvPr id="25" name="오각형 24"/>
          <p:cNvSpPr/>
          <p:nvPr/>
        </p:nvSpPr>
        <p:spPr>
          <a:xfrm>
            <a:off x="4572000" y="2916067"/>
            <a:ext cx="592126" cy="575566"/>
          </a:xfrm>
          <a:prstGeom prst="homePlat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바른돋움OTFPro 2" pitchFamily="50" charset="-127"/>
              <a:ea typeface="바른돋움OTFPro 2" pitchFamily="50" charset="-127"/>
            </a:endParaRPr>
          </a:p>
        </p:txBody>
      </p:sp>
    </p:spTree>
    <p:extLst>
      <p:ext uri="{BB962C8B-B14F-4D97-AF65-F5344CB8AC3E}">
        <p14:creationId xmlns:p14="http://schemas.microsoft.com/office/powerpoint/2010/main" val="489655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56576" y="3136613"/>
            <a:ext cx="2630848" cy="584775"/>
          </a:xfrm>
          <a:prstGeom prst="rect">
            <a:avLst/>
          </a:prstGeom>
          <a:noFill/>
        </p:spPr>
        <p:txBody>
          <a:bodyPr wrap="none" rtlCol="0">
            <a:spAutoFit/>
          </a:bodyPr>
          <a:lstStyle/>
          <a:p>
            <a:r>
              <a:rPr lang="en-US" altLang="ko-KR" sz="3200" b="1">
                <a:solidFill>
                  <a:schemeClr val="bg1"/>
                </a:solidFill>
                <a:latin typeface="AppleSDGothicNeo-Regular" panose="02000300000000000000" pitchFamily="2" charset="-127"/>
                <a:ea typeface="AppleSDGothicNeo-Regular" panose="02000300000000000000" pitchFamily="2" charset="-127"/>
              </a:rPr>
              <a:t>Ⅲ. </a:t>
            </a:r>
            <a:r>
              <a:rPr lang="ko-KR" altLang="en-US" sz="3200" b="1" smtClean="0">
                <a:solidFill>
                  <a:schemeClr val="bg1"/>
                </a:solidFill>
                <a:latin typeface="AppleSDGothicNeo-Regular" panose="02000300000000000000" pitchFamily="2" charset="-127"/>
                <a:ea typeface="AppleSDGothicNeo-Regular" panose="02000300000000000000" pitchFamily="2" charset="-127"/>
              </a:rPr>
              <a:t>개선할 부분</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635896" y="3721388"/>
            <a:ext cx="1412566" cy="1061829"/>
          </a:xfrm>
          <a:prstGeom prst="rect">
            <a:avLst/>
          </a:prstGeom>
          <a:noFill/>
        </p:spPr>
        <p:txBody>
          <a:bodyPr wrap="none" rtlCol="0">
            <a:spAutoFit/>
          </a:bodyPr>
          <a:lstStyle/>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상태 보기 및 알림</a:t>
            </a: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프로토콜 필요성</a:t>
            </a:r>
            <a:endParaRPr lang="en-US" altLang="ko-KR" sz="140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사용자 패턴 분석</a:t>
            </a: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p:txBody>
      </p:sp>
      <p:sp>
        <p:nvSpPr>
          <p:cNvPr id="8" name="TextBox 7"/>
          <p:cNvSpPr txBox="1"/>
          <p:nvPr/>
        </p:nvSpPr>
        <p:spPr>
          <a:xfrm>
            <a:off x="6290334" y="6488668"/>
            <a:ext cx="2853666" cy="369332"/>
          </a:xfrm>
          <a:prstGeom prst="rect">
            <a:avLst/>
          </a:prstGeom>
          <a:noFill/>
        </p:spPr>
        <p:txBody>
          <a:bodyPr wrap="none" rtlCol="0">
            <a:spAutoFit/>
          </a:bodyPr>
          <a:lstStyle/>
          <a:p>
            <a:r>
              <a:rPr lang="ko-KR" altLang="en-US" smtClean="0">
                <a:solidFill>
                  <a:schemeClr val="bg1"/>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bg1"/>
                </a:solidFill>
                <a:latin typeface="AppleSDGothicNeo-Regular" panose="02000300000000000000" pitchFamily="2" charset="-127"/>
                <a:ea typeface="AppleSDGothicNeo-Regular" panose="02000300000000000000" pitchFamily="2" charset="-127"/>
              </a:rPr>
              <a:t>1</a:t>
            </a:r>
            <a:r>
              <a:rPr lang="ko-KR" altLang="en-US" smtClean="0">
                <a:solidFill>
                  <a:schemeClr val="bg1"/>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918379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00131"/>
            <a:ext cx="4896544" cy="461665"/>
          </a:xfrm>
          <a:prstGeom prst="rect">
            <a:avLst/>
          </a:prstGeom>
          <a:noFill/>
        </p:spPr>
        <p:txBody>
          <a:bodyPr wrap="squar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개선할 부분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상태보기 및 알림</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10" descr="https://developer.xamarin.com/guides/cross-platform/application_fundamentals/notifications/android/google-cloud-messaging/Images/04-upstream.png"/>
          <p:cNvPicPr>
            <a:picLocks noChangeAspect="1" noChangeArrowheads="1"/>
          </p:cNvPicPr>
          <p:nvPr/>
        </p:nvPicPr>
        <p:blipFill>
          <a:blip r:embed="rId2" cstate="print"/>
          <a:srcRect/>
          <a:stretch>
            <a:fillRect/>
          </a:stretch>
        </p:blipFill>
        <p:spPr bwMode="auto">
          <a:xfrm>
            <a:off x="-6805264" y="1268760"/>
            <a:ext cx="5851132" cy="2857530"/>
          </a:xfrm>
          <a:prstGeom prst="rect">
            <a:avLst/>
          </a:prstGeom>
          <a:noFill/>
        </p:spPr>
      </p:pic>
      <p:sp>
        <p:nvSpPr>
          <p:cNvPr id="9" name="TextBox 8"/>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pSp>
        <p:nvGrpSpPr>
          <p:cNvPr id="10" name="그룹 9"/>
          <p:cNvGrpSpPr/>
          <p:nvPr/>
        </p:nvGrpSpPr>
        <p:grpSpPr>
          <a:xfrm>
            <a:off x="6408665" y="1446844"/>
            <a:ext cx="2432994" cy="4368468"/>
            <a:chOff x="5720275" y="1393832"/>
            <a:chExt cx="2432994" cy="4368468"/>
          </a:xfrm>
        </p:grpSpPr>
        <p:pic>
          <p:nvPicPr>
            <p:cNvPr id="11" name="그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275" y="1393832"/>
              <a:ext cx="2432994" cy="4368468"/>
            </a:xfrm>
            <a:prstGeom prst="rect">
              <a:avLst/>
            </a:prstGeom>
          </p:spPr>
        </p:pic>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4303" y="1748537"/>
              <a:ext cx="2288182" cy="3618391"/>
            </a:xfrm>
            <a:prstGeom prst="rect">
              <a:avLst/>
            </a:prstGeom>
          </p:spPr>
        </p:pic>
      </p:grpSp>
      <p:pic>
        <p:nvPicPr>
          <p:cNvPr id="4" name="그림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592" y="2039321"/>
            <a:ext cx="5039006" cy="2834441"/>
          </a:xfrm>
          <a:prstGeom prst="rect">
            <a:avLst/>
          </a:prstGeom>
        </p:spPr>
      </p:pic>
    </p:spTree>
    <p:extLst>
      <p:ext uri="{BB962C8B-B14F-4D97-AF65-F5344CB8AC3E}">
        <p14:creationId xmlns:p14="http://schemas.microsoft.com/office/powerpoint/2010/main" val="3413183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00131"/>
            <a:ext cx="4896544" cy="461665"/>
          </a:xfrm>
          <a:prstGeom prst="rect">
            <a:avLst/>
          </a:prstGeom>
          <a:noFill/>
        </p:spPr>
        <p:txBody>
          <a:bodyPr wrap="squar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개선할 부분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프로토콜 필요성</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 name="그룹 5"/>
          <p:cNvGrpSpPr/>
          <p:nvPr/>
        </p:nvGrpSpPr>
        <p:grpSpPr>
          <a:xfrm>
            <a:off x="0" y="1700808"/>
            <a:ext cx="4392488" cy="3438963"/>
            <a:chOff x="1763688" y="1675393"/>
            <a:chExt cx="5712296" cy="4180700"/>
          </a:xfrm>
        </p:grpSpPr>
        <p:graphicFrame>
          <p:nvGraphicFramePr>
            <p:cNvPr id="8" name="다이어그램 7"/>
            <p:cNvGraphicFramePr/>
            <p:nvPr>
              <p:extLst>
                <p:ext uri="{D42A27DB-BD31-4B8C-83A1-F6EECF244321}">
                  <p14:modId xmlns:p14="http://schemas.microsoft.com/office/powerpoint/2010/main" val="628361721"/>
                </p:ext>
              </p:extLst>
            </p:nvPr>
          </p:nvGraphicFramePr>
          <p:xfrm>
            <a:off x="1763688" y="2348880"/>
            <a:ext cx="5712296" cy="2896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직사각형 8"/>
            <p:cNvSpPr/>
            <p:nvPr/>
          </p:nvSpPr>
          <p:spPr>
            <a:xfrm>
              <a:off x="2388470" y="1675393"/>
              <a:ext cx="1872208"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err="1" smtClean="0">
                  <a:latin typeface="AppleSDGothicNeo-Regular" panose="02000300000000000000" pitchFamily="2" charset="-127"/>
                  <a:ea typeface="AppleSDGothicNeo-Regular" panose="02000300000000000000" pitchFamily="2" charset="-127"/>
                </a:rPr>
                <a:t>웹서버</a:t>
              </a:r>
              <a:endParaRPr lang="ko-KR" altLang="en-US" dirty="0">
                <a:latin typeface="AppleSDGothicNeo-Regular" panose="02000300000000000000" pitchFamily="2" charset="-127"/>
                <a:ea typeface="AppleSDGothicNeo-Regular" panose="02000300000000000000" pitchFamily="2" charset="-127"/>
              </a:endParaRPr>
            </a:p>
          </p:txBody>
        </p:sp>
        <p:sp>
          <p:nvSpPr>
            <p:cNvPr id="10" name="직사각형 9"/>
            <p:cNvSpPr/>
            <p:nvPr/>
          </p:nvSpPr>
          <p:spPr>
            <a:xfrm>
              <a:off x="4853946" y="5352037"/>
              <a:ext cx="231184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smtClean="0">
                  <a:latin typeface="AppleSDGothicNeo-Regular" panose="02000300000000000000" pitchFamily="2" charset="-127"/>
                  <a:ea typeface="AppleSDGothicNeo-Regular" panose="02000300000000000000" pitchFamily="2" charset="-127"/>
                </a:rPr>
                <a:t>중앙 </a:t>
              </a:r>
              <a:r>
                <a:rPr lang="ko-KR" altLang="en-US" dirty="0" err="1" smtClean="0">
                  <a:latin typeface="AppleSDGothicNeo-Regular" panose="02000300000000000000" pitchFamily="2" charset="-127"/>
                  <a:ea typeface="AppleSDGothicNeo-Regular" panose="02000300000000000000" pitchFamily="2" charset="-127"/>
                </a:rPr>
                <a:t>아두이노</a:t>
              </a:r>
              <a:endParaRPr lang="ko-KR" altLang="en-US" dirty="0">
                <a:latin typeface="AppleSDGothicNeo-Regular" panose="02000300000000000000" pitchFamily="2" charset="-127"/>
                <a:ea typeface="AppleSDGothicNeo-Regular" panose="02000300000000000000" pitchFamily="2" charset="-127"/>
              </a:endParaRPr>
            </a:p>
          </p:txBody>
        </p:sp>
        <p:sp>
          <p:nvSpPr>
            <p:cNvPr id="11" name="TextBox 10"/>
            <p:cNvSpPr txBox="1"/>
            <p:nvPr/>
          </p:nvSpPr>
          <p:spPr>
            <a:xfrm rot="21310100">
              <a:off x="3558206" y="3573851"/>
              <a:ext cx="1545551" cy="400110"/>
            </a:xfrm>
            <a:prstGeom prst="rect">
              <a:avLst/>
            </a:prstGeom>
            <a:noFill/>
          </p:spPr>
          <p:txBody>
            <a:bodyPr wrap="none" rtlCol="0">
              <a:spAutoFit/>
            </a:bodyPr>
            <a:lstStyle/>
            <a:p>
              <a:r>
                <a:rPr lang="en-US" altLang="ko-KR" sz="2000" b="1" dirty="0" err="1" smtClean="0"/>
                <a:t>WebSocket</a:t>
              </a:r>
              <a:endParaRPr lang="ko-KR" altLang="en-US" sz="2000" b="1" dirty="0"/>
            </a:p>
          </p:txBody>
        </p:sp>
      </p:grpSp>
      <p:grpSp>
        <p:nvGrpSpPr>
          <p:cNvPr id="12" name="그룹 11"/>
          <p:cNvGrpSpPr/>
          <p:nvPr/>
        </p:nvGrpSpPr>
        <p:grpSpPr>
          <a:xfrm>
            <a:off x="4572000" y="1700808"/>
            <a:ext cx="4392488" cy="3438963"/>
            <a:chOff x="1763688" y="1675393"/>
            <a:chExt cx="5712296" cy="4180700"/>
          </a:xfrm>
        </p:grpSpPr>
        <p:graphicFrame>
          <p:nvGraphicFramePr>
            <p:cNvPr id="13" name="다이어그램 12"/>
            <p:cNvGraphicFramePr/>
            <p:nvPr>
              <p:extLst>
                <p:ext uri="{D42A27DB-BD31-4B8C-83A1-F6EECF244321}">
                  <p14:modId xmlns:p14="http://schemas.microsoft.com/office/powerpoint/2010/main" val="1706270552"/>
                </p:ext>
              </p:extLst>
            </p:nvPr>
          </p:nvGraphicFramePr>
          <p:xfrm>
            <a:off x="1763688" y="2348880"/>
            <a:ext cx="5712296" cy="2896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직사각형 13"/>
            <p:cNvSpPr/>
            <p:nvPr/>
          </p:nvSpPr>
          <p:spPr>
            <a:xfrm>
              <a:off x="2279392" y="1675393"/>
              <a:ext cx="2138383"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smtClean="0">
                  <a:latin typeface="AppleSDGothicNeo-Regular" panose="02000300000000000000" pitchFamily="2" charset="-127"/>
                  <a:ea typeface="AppleSDGothicNeo-Regular" panose="02000300000000000000" pitchFamily="2" charset="-127"/>
                </a:rPr>
                <a:t>중앙 </a:t>
              </a:r>
              <a:r>
                <a:rPr lang="ko-KR" altLang="en-US" dirty="0" err="1" smtClean="0">
                  <a:latin typeface="AppleSDGothicNeo-Regular" panose="02000300000000000000" pitchFamily="2" charset="-127"/>
                  <a:ea typeface="AppleSDGothicNeo-Regular" panose="02000300000000000000" pitchFamily="2" charset="-127"/>
                </a:rPr>
                <a:t>아두이노</a:t>
              </a:r>
              <a:endParaRPr lang="ko-KR" altLang="en-US" dirty="0">
                <a:latin typeface="AppleSDGothicNeo-Regular" panose="02000300000000000000" pitchFamily="2" charset="-127"/>
                <a:ea typeface="AppleSDGothicNeo-Regular" panose="02000300000000000000" pitchFamily="2" charset="-127"/>
              </a:endParaRPr>
            </a:p>
          </p:txBody>
        </p:sp>
        <p:sp>
          <p:nvSpPr>
            <p:cNvPr id="15" name="직사각형 14"/>
            <p:cNvSpPr/>
            <p:nvPr/>
          </p:nvSpPr>
          <p:spPr>
            <a:xfrm>
              <a:off x="4853946" y="5352037"/>
              <a:ext cx="2311842"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dirty="0" smtClean="0">
                  <a:latin typeface="AppleSDGothicNeo-Regular" panose="02000300000000000000" pitchFamily="2" charset="-127"/>
                  <a:ea typeface="AppleSDGothicNeo-Regular" panose="02000300000000000000" pitchFamily="2" charset="-127"/>
                </a:rPr>
                <a:t>서브 </a:t>
              </a:r>
              <a:r>
                <a:rPr lang="ko-KR" altLang="en-US" dirty="0" err="1" smtClean="0">
                  <a:latin typeface="AppleSDGothicNeo-Regular" panose="02000300000000000000" pitchFamily="2" charset="-127"/>
                  <a:ea typeface="AppleSDGothicNeo-Regular" panose="02000300000000000000" pitchFamily="2" charset="-127"/>
                </a:rPr>
                <a:t>아두이노</a:t>
              </a:r>
              <a:endParaRPr lang="ko-KR" altLang="en-US" dirty="0">
                <a:latin typeface="AppleSDGothicNeo-Regular" panose="02000300000000000000" pitchFamily="2" charset="-127"/>
                <a:ea typeface="AppleSDGothicNeo-Regular" panose="02000300000000000000" pitchFamily="2" charset="-127"/>
              </a:endParaRPr>
            </a:p>
          </p:txBody>
        </p:sp>
        <p:sp>
          <p:nvSpPr>
            <p:cNvPr id="16" name="TextBox 15"/>
            <p:cNvSpPr txBox="1"/>
            <p:nvPr/>
          </p:nvSpPr>
          <p:spPr>
            <a:xfrm rot="21310100">
              <a:off x="4087120" y="3591509"/>
              <a:ext cx="1038577" cy="486408"/>
            </a:xfrm>
            <a:prstGeom prst="rect">
              <a:avLst/>
            </a:prstGeom>
            <a:noFill/>
          </p:spPr>
          <p:txBody>
            <a:bodyPr wrap="none" rtlCol="0">
              <a:spAutoFit/>
            </a:bodyPr>
            <a:lstStyle/>
            <a:p>
              <a:r>
                <a:rPr lang="en-US" altLang="ko-KR" sz="2000" b="1" dirty="0" err="1" smtClean="0"/>
                <a:t>XBee</a:t>
              </a:r>
              <a:endParaRPr lang="ko-KR" altLang="en-US" sz="2000" b="1" dirty="0"/>
            </a:p>
          </p:txBody>
        </p:sp>
      </p:grpSp>
      <p:sp>
        <p:nvSpPr>
          <p:cNvPr id="17" name="TextBox 16"/>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836961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00131"/>
            <a:ext cx="5544616" cy="461665"/>
          </a:xfrm>
          <a:prstGeom prst="rect">
            <a:avLst/>
          </a:prstGeom>
          <a:noFill/>
        </p:spPr>
        <p:txBody>
          <a:bodyPr wrap="squar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개선할 부분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(3)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사용자 패턴 알고리즘</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1" name="타원 10"/>
          <p:cNvSpPr/>
          <p:nvPr/>
        </p:nvSpPr>
        <p:spPr>
          <a:xfrm>
            <a:off x="6611420" y="2254519"/>
            <a:ext cx="2520280" cy="2304258"/>
          </a:xfrm>
          <a:prstGeom prst="ellipse">
            <a:avLst/>
          </a:prstGeom>
          <a:solidFill>
            <a:schemeClr val="tx1">
              <a:lumMod val="85000"/>
              <a:lumOff val="15000"/>
              <a:alpha val="80000"/>
            </a:schemeClr>
          </a:solidFill>
          <a:ln>
            <a:noFill/>
          </a:ln>
          <a:effectLst>
            <a:reflection stA="2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smtClean="0">
                <a:solidFill>
                  <a:schemeClr val="bg1"/>
                </a:solidFill>
                <a:latin typeface="AppleSDGothicNeo-Regular" panose="02000300000000000000" pitchFamily="2" charset="-127"/>
                <a:ea typeface="AppleSDGothicNeo-Regular" panose="02000300000000000000" pitchFamily="2" charset="-127"/>
              </a:rPr>
              <a:t>K-Medians</a:t>
            </a:r>
            <a:endParaRPr lang="en-US" altLang="ko-KR" sz="2400" b="1">
              <a:solidFill>
                <a:schemeClr val="bg1"/>
              </a:solidFill>
              <a:latin typeface="AppleSDGothicNeo-Regular" panose="02000300000000000000" pitchFamily="2" charset="-127"/>
              <a:ea typeface="AppleSDGothicNeo-Regular" panose="02000300000000000000" pitchFamily="2" charset="-127"/>
            </a:endParaRPr>
          </a:p>
        </p:txBody>
      </p:sp>
      <p:sp>
        <p:nvSpPr>
          <p:cNvPr id="12" name="TextBox 11"/>
          <p:cNvSpPr txBox="1"/>
          <p:nvPr/>
        </p:nvSpPr>
        <p:spPr>
          <a:xfrm>
            <a:off x="3930344" y="3159686"/>
            <a:ext cx="1471878" cy="523220"/>
          </a:xfrm>
          <a:prstGeom prst="rect">
            <a:avLst/>
          </a:prstGeom>
          <a:noFill/>
        </p:spPr>
        <p:txBody>
          <a:bodyPr wrap="none" rtlCol="0">
            <a:spAutoFit/>
          </a:bodyPr>
          <a:lstStyle/>
          <a:p>
            <a:pPr algn="ctr"/>
            <a:r>
              <a:rPr lang="en-US" altLang="ko-KR" sz="28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Outlier ?</a:t>
            </a:r>
            <a:endParaRPr lang="en-US" altLang="ko-KR" sz="28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3" name="타원 12"/>
          <p:cNvSpPr/>
          <p:nvPr/>
        </p:nvSpPr>
        <p:spPr>
          <a:xfrm>
            <a:off x="265472" y="2254519"/>
            <a:ext cx="2520280" cy="2304258"/>
          </a:xfrm>
          <a:prstGeom prst="ellipse">
            <a:avLst/>
          </a:prstGeom>
          <a:solidFill>
            <a:schemeClr val="tx1">
              <a:lumMod val="85000"/>
              <a:lumOff val="15000"/>
              <a:alpha val="80000"/>
            </a:schemeClr>
          </a:solidFill>
          <a:ln>
            <a:noFill/>
          </a:ln>
          <a:effectLst>
            <a:reflection stA="2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smtClean="0">
                <a:solidFill>
                  <a:schemeClr val="bg1"/>
                </a:solidFill>
                <a:latin typeface="AppleSDGothicNeo-Regular" panose="02000300000000000000" pitchFamily="2" charset="-127"/>
                <a:ea typeface="AppleSDGothicNeo-Regular" panose="02000300000000000000" pitchFamily="2" charset="-127"/>
              </a:rPr>
              <a:t>K-Means</a:t>
            </a:r>
            <a:endParaRPr lang="en-US" altLang="ko-KR" sz="2400" b="1">
              <a:solidFill>
                <a:schemeClr val="bg1"/>
              </a:solidFill>
              <a:latin typeface="AppleSDGothicNeo-Regular" panose="02000300000000000000" pitchFamily="2" charset="-127"/>
              <a:ea typeface="AppleSDGothicNeo-Regular" panose="02000300000000000000" pitchFamily="2" charset="-127"/>
            </a:endParaRPr>
          </a:p>
        </p:txBody>
      </p:sp>
      <p:sp>
        <p:nvSpPr>
          <p:cNvPr id="15" name="타원 14"/>
          <p:cNvSpPr/>
          <p:nvPr/>
        </p:nvSpPr>
        <p:spPr>
          <a:xfrm>
            <a:off x="4876484" y="3953756"/>
            <a:ext cx="432048" cy="43204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6" name="타원 15"/>
          <p:cNvSpPr/>
          <p:nvPr/>
        </p:nvSpPr>
        <p:spPr>
          <a:xfrm>
            <a:off x="3849783" y="4021598"/>
            <a:ext cx="364206" cy="36420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7" name="타원 16"/>
          <p:cNvSpPr/>
          <p:nvPr/>
        </p:nvSpPr>
        <p:spPr>
          <a:xfrm>
            <a:off x="4440270" y="4021598"/>
            <a:ext cx="220190" cy="2201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8" name="타원 17"/>
          <p:cNvSpPr/>
          <p:nvPr/>
        </p:nvSpPr>
        <p:spPr>
          <a:xfrm>
            <a:off x="4372480" y="4347717"/>
            <a:ext cx="110095" cy="1100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19" name="타원 18"/>
          <p:cNvSpPr/>
          <p:nvPr/>
        </p:nvSpPr>
        <p:spPr>
          <a:xfrm>
            <a:off x="4694381" y="4385804"/>
            <a:ext cx="110095" cy="1100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0" name="타원 19"/>
          <p:cNvSpPr/>
          <p:nvPr/>
        </p:nvSpPr>
        <p:spPr>
          <a:xfrm>
            <a:off x="3586224" y="3829400"/>
            <a:ext cx="220190" cy="2201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1" name="타원 20"/>
          <p:cNvSpPr/>
          <p:nvPr/>
        </p:nvSpPr>
        <p:spPr>
          <a:xfrm>
            <a:off x="5376374" y="3761610"/>
            <a:ext cx="220190" cy="22019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2" name="타원 21"/>
          <p:cNvSpPr/>
          <p:nvPr/>
        </p:nvSpPr>
        <p:spPr>
          <a:xfrm>
            <a:off x="3436324" y="3627637"/>
            <a:ext cx="110095" cy="11009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3" name="타원 22"/>
          <p:cNvSpPr/>
          <p:nvPr/>
        </p:nvSpPr>
        <p:spPr>
          <a:xfrm>
            <a:off x="4181941" y="2458675"/>
            <a:ext cx="432048" cy="43204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5" name="타원 24"/>
          <p:cNvSpPr/>
          <p:nvPr/>
        </p:nvSpPr>
        <p:spPr>
          <a:xfrm>
            <a:off x="4808886" y="2467131"/>
            <a:ext cx="330285" cy="33028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6" name="타원 25"/>
          <p:cNvSpPr/>
          <p:nvPr/>
        </p:nvSpPr>
        <p:spPr>
          <a:xfrm>
            <a:off x="4647910" y="2357036"/>
            <a:ext cx="110095" cy="1100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7" name="타원 26"/>
          <p:cNvSpPr/>
          <p:nvPr/>
        </p:nvSpPr>
        <p:spPr>
          <a:xfrm>
            <a:off x="5262061" y="2674699"/>
            <a:ext cx="110095" cy="1100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8" name="타원 27"/>
          <p:cNvSpPr/>
          <p:nvPr/>
        </p:nvSpPr>
        <p:spPr>
          <a:xfrm>
            <a:off x="5414461" y="2852636"/>
            <a:ext cx="110095" cy="11009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29" name="타원 28"/>
          <p:cNvSpPr/>
          <p:nvPr/>
        </p:nvSpPr>
        <p:spPr>
          <a:xfrm>
            <a:off x="3803312" y="2674699"/>
            <a:ext cx="220190" cy="2201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0" name="타원 29"/>
          <p:cNvSpPr/>
          <p:nvPr/>
        </p:nvSpPr>
        <p:spPr>
          <a:xfrm>
            <a:off x="4109933" y="2386667"/>
            <a:ext cx="110095" cy="11009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1" name="타원 30"/>
          <p:cNvSpPr/>
          <p:nvPr/>
        </p:nvSpPr>
        <p:spPr>
          <a:xfrm>
            <a:off x="3677885" y="2530683"/>
            <a:ext cx="110095" cy="11009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2" name="타원 31"/>
          <p:cNvSpPr/>
          <p:nvPr/>
        </p:nvSpPr>
        <p:spPr>
          <a:xfrm>
            <a:off x="3533869" y="2683083"/>
            <a:ext cx="110095" cy="1100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lumMod val="85000"/>
                  <a:lumOff val="15000"/>
                </a:schemeClr>
              </a:solidFill>
              <a:latin typeface="바른돋움OTFPro 3" pitchFamily="50" charset="-127"/>
              <a:ea typeface="바른돋움OTFPro 3" pitchFamily="50" charset="-127"/>
            </a:endParaRPr>
          </a:p>
        </p:txBody>
      </p:sp>
      <p:sp>
        <p:nvSpPr>
          <p:cNvPr id="33" name="TextBox 32"/>
          <p:cNvSpPr txBox="1"/>
          <p:nvPr/>
        </p:nvSpPr>
        <p:spPr>
          <a:xfrm>
            <a:off x="2303748" y="5085184"/>
            <a:ext cx="4536504" cy="400110"/>
          </a:xfrm>
          <a:prstGeom prst="rect">
            <a:avLst/>
          </a:prstGeom>
          <a:noFill/>
        </p:spPr>
        <p:txBody>
          <a:bodyPr wrap="square" rtlCol="0">
            <a:spAutoFit/>
          </a:bodyPr>
          <a:lstStyle/>
          <a:p>
            <a:pPr algn="ctr"/>
            <a:r>
              <a:rPr lang="ko-KR" altLang="en-US" sz="20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테스트 후 비교 개선 </a:t>
            </a:r>
            <a:endParaRPr lang="en-US" altLang="ko-KR" sz="20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4288223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34509" y="3136613"/>
            <a:ext cx="2274982" cy="584775"/>
          </a:xfrm>
          <a:prstGeom prst="rect">
            <a:avLst/>
          </a:prstGeom>
          <a:noFill/>
        </p:spPr>
        <p:txBody>
          <a:bodyPr wrap="none" rtlCol="0">
            <a:spAutoFit/>
          </a:bodyPr>
          <a:lstStyle/>
          <a:p>
            <a:r>
              <a:rPr lang="en-US" altLang="ko-KR" sz="3200" b="1">
                <a:solidFill>
                  <a:schemeClr val="bg1"/>
                </a:solidFill>
                <a:latin typeface="AppleSDGothicNeo-Regular" panose="02000300000000000000" pitchFamily="2" charset="-127"/>
                <a:ea typeface="AppleSDGothicNeo-Regular" panose="02000300000000000000" pitchFamily="2" charset="-127"/>
              </a:rPr>
              <a:t>Ⅳ. </a:t>
            </a:r>
            <a:r>
              <a:rPr lang="ko-KR" altLang="en-US" sz="3200" b="1" smtClean="0">
                <a:solidFill>
                  <a:schemeClr val="bg1"/>
                </a:solidFill>
                <a:latin typeface="AppleSDGothicNeo-Regular" panose="02000300000000000000" pitchFamily="2" charset="-127"/>
                <a:ea typeface="AppleSDGothicNeo-Regular" panose="02000300000000000000" pitchFamily="2" charset="-127"/>
              </a:rPr>
              <a:t>시험 계획</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3635896" y="3721388"/>
            <a:ext cx="1800200" cy="738664"/>
          </a:xfrm>
          <a:prstGeom prst="rect">
            <a:avLst/>
          </a:prstGeom>
          <a:noFill/>
        </p:spPr>
        <p:txBody>
          <a:bodyPr wrap="square" rtlCol="0">
            <a:spAutoFit/>
          </a:bodyPr>
          <a:lstStyle/>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자동 제어</a:t>
            </a: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성능</a:t>
            </a:r>
            <a:endParaRPr lang="en-US" altLang="ko-KR" sz="1400" dirty="0" smtClean="0">
              <a:solidFill>
                <a:schemeClr val="bg1">
                  <a:lumMod val="65000"/>
                </a:schemeClr>
              </a:solidFill>
              <a:latin typeface="AppleSDGothicNeo-Regular" panose="02000300000000000000" pitchFamily="2" charset="-127"/>
              <a:ea typeface="AppleSDGothicNeo-Regular" panose="02000300000000000000" pitchFamily="2" charset="-127"/>
            </a:endParaRPr>
          </a:p>
        </p:txBody>
      </p:sp>
      <p:sp>
        <p:nvSpPr>
          <p:cNvPr id="10" name="TextBox 9"/>
          <p:cNvSpPr txBox="1"/>
          <p:nvPr/>
        </p:nvSpPr>
        <p:spPr>
          <a:xfrm>
            <a:off x="6290334" y="6488668"/>
            <a:ext cx="2853666" cy="369332"/>
          </a:xfrm>
          <a:prstGeom prst="rect">
            <a:avLst/>
          </a:prstGeom>
          <a:noFill/>
        </p:spPr>
        <p:txBody>
          <a:bodyPr wrap="none" rtlCol="0">
            <a:spAutoFit/>
          </a:bodyPr>
          <a:lstStyle/>
          <a:p>
            <a:r>
              <a:rPr lang="ko-KR" altLang="en-US" smtClean="0">
                <a:solidFill>
                  <a:schemeClr val="bg1"/>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bg1"/>
                </a:solidFill>
                <a:latin typeface="AppleSDGothicNeo-Regular" panose="02000300000000000000" pitchFamily="2" charset="-127"/>
                <a:ea typeface="AppleSDGothicNeo-Regular" panose="02000300000000000000" pitchFamily="2" charset="-127"/>
              </a:rPr>
              <a:t>1</a:t>
            </a:r>
            <a:r>
              <a:rPr lang="ko-KR" altLang="en-US" smtClean="0">
                <a:solidFill>
                  <a:schemeClr val="bg1"/>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343149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890977"/>
            <a:ext cx="1720343" cy="769441"/>
          </a:xfrm>
          <a:prstGeom prst="rect">
            <a:avLst/>
          </a:prstGeom>
          <a:noFill/>
        </p:spPr>
        <p:txBody>
          <a:bodyPr wrap="none" rtlCol="0">
            <a:spAutoFit/>
          </a:bodyPr>
          <a:lstStyle/>
          <a:p>
            <a:r>
              <a:rPr lang="en-US" altLang="ko-KR" sz="4400" smtClean="0">
                <a:solidFill>
                  <a:schemeClr val="tx1">
                    <a:lumMod val="75000"/>
                    <a:lumOff val="25000"/>
                  </a:schemeClr>
                </a:solidFill>
                <a:latin typeface="AppleSDGothicNeo-Regular" panose="02000300000000000000" pitchFamily="2" charset="-127"/>
                <a:ea typeface="AppleSDGothicNeo-Regular" panose="02000300000000000000" pitchFamily="2" charset="-127"/>
              </a:rPr>
              <a:t>INDEX</a:t>
            </a:r>
            <a:endParaRPr lang="en-US" altLang="ko-KR" sz="4400" dirty="0" smtClean="0">
              <a:solidFill>
                <a:schemeClr val="tx1">
                  <a:lumMod val="75000"/>
                  <a:lumOff val="25000"/>
                </a:schemeClr>
              </a:solidFill>
              <a:latin typeface="AppleSDGothicNeo-Regular" panose="02000300000000000000" pitchFamily="2" charset="-127"/>
              <a:ea typeface="AppleSDGothicNeo-Regular" panose="02000300000000000000" pitchFamily="2" charset="-127"/>
            </a:endParaRPr>
          </a:p>
        </p:txBody>
      </p:sp>
      <p:sp>
        <p:nvSpPr>
          <p:cNvPr id="4" name="TextBox 3"/>
          <p:cNvSpPr txBox="1"/>
          <p:nvPr/>
        </p:nvSpPr>
        <p:spPr>
          <a:xfrm>
            <a:off x="959567" y="3187243"/>
            <a:ext cx="1622560" cy="369332"/>
          </a:xfrm>
          <a:prstGeom prst="rect">
            <a:avLst/>
          </a:prstGeom>
          <a:noFill/>
        </p:spPr>
        <p:txBody>
          <a:bodyPr wrap="none" rtlCol="0">
            <a:spAutoFit/>
          </a:bodyPr>
          <a:lstStyle/>
          <a:p>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a:solidFill>
                  <a:schemeClr val="tx1">
                    <a:lumMod val="65000"/>
                    <a:lumOff val="35000"/>
                  </a:schemeClr>
                </a:solidFill>
                <a:latin typeface="AppleSDGothicNeo-Regular" panose="02000300000000000000" pitchFamily="2" charset="-127"/>
                <a:ea typeface="AppleSDGothicNeo-Regular" panose="02000300000000000000" pitchFamily="2" charset="-127"/>
              </a:rPr>
              <a:t>Ⅲ.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개선할 부분</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5" name="TextBox 4"/>
          <p:cNvSpPr txBox="1"/>
          <p:nvPr/>
        </p:nvSpPr>
        <p:spPr>
          <a:xfrm>
            <a:off x="959567" y="3572212"/>
            <a:ext cx="1422184" cy="369332"/>
          </a:xfrm>
          <a:prstGeom prst="rect">
            <a:avLst/>
          </a:prstGeom>
          <a:noFill/>
        </p:spPr>
        <p:txBody>
          <a:bodyPr wrap="none" rtlCol="0">
            <a:spAutoFit/>
          </a:bodyPr>
          <a:lstStyle/>
          <a:p>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a:solidFill>
                  <a:schemeClr val="tx1">
                    <a:lumMod val="65000"/>
                    <a:lumOff val="35000"/>
                  </a:schemeClr>
                </a:solidFill>
                <a:latin typeface="AppleSDGothicNeo-Regular" panose="02000300000000000000" pitchFamily="2" charset="-127"/>
                <a:ea typeface="AppleSDGothicNeo-Regular" panose="02000300000000000000" pitchFamily="2" charset="-127"/>
              </a:rPr>
              <a:t>Ⅳ.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6" name="TextBox 5"/>
          <p:cNvSpPr txBox="1"/>
          <p:nvPr/>
        </p:nvSpPr>
        <p:spPr>
          <a:xfrm>
            <a:off x="959567" y="2781326"/>
            <a:ext cx="1422184" cy="369332"/>
          </a:xfrm>
          <a:prstGeom prst="rect">
            <a:avLst/>
          </a:prstGeom>
          <a:noFill/>
        </p:spPr>
        <p:txBody>
          <a:bodyPr wrap="none" rtlCol="0">
            <a:spAutoFit/>
          </a:bodyPr>
          <a:lstStyle/>
          <a:p>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a:t>
            </a:r>
            <a:r>
              <a:rPr lang="en-US" altLang="ko-KR">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4" name="TextBox 13"/>
          <p:cNvSpPr txBox="1"/>
          <p:nvPr/>
        </p:nvSpPr>
        <p:spPr>
          <a:xfrm>
            <a:off x="959566" y="2375409"/>
            <a:ext cx="1822935" cy="369332"/>
          </a:xfrm>
          <a:prstGeom prst="rect">
            <a:avLst/>
          </a:prstGeom>
          <a:noFill/>
        </p:spPr>
        <p:txBody>
          <a:bodyPr wrap="none" rtlCol="0">
            <a:spAutoFit/>
          </a:bodyPr>
          <a:lstStyle/>
          <a:p>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 Ⅰ. </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프로젝트 목적</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646283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4060727"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Ⅳ.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자동 제어 설정</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22" name="내용 개체 틀 3"/>
          <p:cNvGraphicFramePr>
            <a:graphicFrameLocks/>
          </p:cNvGraphicFramePr>
          <p:nvPr>
            <p:extLst>
              <p:ext uri="{D42A27DB-BD31-4B8C-83A1-F6EECF244321}">
                <p14:modId xmlns:p14="http://schemas.microsoft.com/office/powerpoint/2010/main" val="3188417061"/>
              </p:ext>
            </p:extLst>
          </p:nvPr>
        </p:nvGraphicFramePr>
        <p:xfrm>
          <a:off x="467544" y="1143000"/>
          <a:ext cx="822960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7966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4060727"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Ⅳ.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자동 제어 설정</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7" name="내용 개체 틀 3"/>
          <p:cNvGraphicFramePr>
            <a:graphicFrameLocks/>
          </p:cNvGraphicFramePr>
          <p:nvPr>
            <p:extLst>
              <p:ext uri="{D42A27DB-BD31-4B8C-83A1-F6EECF244321}">
                <p14:modId xmlns:p14="http://schemas.microsoft.com/office/powerpoint/2010/main" val="2728477558"/>
              </p:ext>
            </p:extLst>
          </p:nvPr>
        </p:nvGraphicFramePr>
        <p:xfrm>
          <a:off x="395536" y="1124744"/>
          <a:ext cx="822960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906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2805576"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Ⅳ.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성능</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6" name="내용 개체 틀 3"/>
          <p:cNvGraphicFramePr>
            <a:graphicFrameLocks/>
          </p:cNvGraphicFramePr>
          <p:nvPr>
            <p:extLst>
              <p:ext uri="{D42A27DB-BD31-4B8C-83A1-F6EECF244321}">
                <p14:modId xmlns:p14="http://schemas.microsoft.com/office/powerpoint/2010/main" val="2316251731"/>
              </p:ext>
            </p:extLst>
          </p:nvPr>
        </p:nvGraphicFramePr>
        <p:xfrm>
          <a:off x="467544" y="1124744"/>
          <a:ext cx="8229600"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25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5" name="TextBox 14"/>
          <p:cNvSpPr txBox="1"/>
          <p:nvPr/>
        </p:nvSpPr>
        <p:spPr>
          <a:xfrm>
            <a:off x="395536" y="489167"/>
            <a:ext cx="2805576"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Ⅳ.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시험 계획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성능</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graphicFrame>
        <p:nvGraphicFramePr>
          <p:cNvPr id="11" name="내용 개체 틀 3"/>
          <p:cNvGraphicFramePr>
            <a:graphicFrameLocks/>
          </p:cNvGraphicFramePr>
          <p:nvPr>
            <p:extLst>
              <p:ext uri="{D42A27DB-BD31-4B8C-83A1-F6EECF244321}">
                <p14:modId xmlns:p14="http://schemas.microsoft.com/office/powerpoint/2010/main" val="2353475142"/>
              </p:ext>
            </p:extLst>
          </p:nvPr>
        </p:nvGraphicFramePr>
        <p:xfrm>
          <a:off x="467544" y="1268760"/>
          <a:ext cx="822960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0269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3095474" y="3044280"/>
            <a:ext cx="2953053" cy="769441"/>
          </a:xfrm>
          <a:prstGeom prst="rect">
            <a:avLst/>
          </a:prstGeom>
          <a:noFill/>
        </p:spPr>
        <p:txBody>
          <a:bodyPr wrap="none" rtlCol="0">
            <a:spAutoFit/>
          </a:bodyPr>
          <a:lstStyle/>
          <a:p>
            <a:r>
              <a:rPr lang="en-US" altLang="ko-KR" sz="4400" b="1" smtClean="0">
                <a:solidFill>
                  <a:schemeClr val="bg1"/>
                </a:solidFill>
                <a:latin typeface="AppleSDGothicNeo-Regular" panose="02000300000000000000" pitchFamily="2" charset="-127"/>
                <a:ea typeface="AppleSDGothicNeo-Regular" panose="02000300000000000000" pitchFamily="2" charset="-127"/>
              </a:rPr>
              <a:t>Thank you !</a:t>
            </a:r>
            <a:endParaRPr lang="en-US" altLang="ko-KR" sz="44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6" name="TextBox 5"/>
          <p:cNvSpPr txBox="1"/>
          <p:nvPr/>
        </p:nvSpPr>
        <p:spPr>
          <a:xfrm>
            <a:off x="6290334" y="6488668"/>
            <a:ext cx="2853666" cy="369332"/>
          </a:xfrm>
          <a:prstGeom prst="rect">
            <a:avLst/>
          </a:prstGeom>
          <a:noFill/>
        </p:spPr>
        <p:txBody>
          <a:bodyPr wrap="none" rtlCol="0">
            <a:spAutoFit/>
          </a:bodyPr>
          <a:lstStyle/>
          <a:p>
            <a:r>
              <a:rPr lang="ko-KR" altLang="en-US" smtClean="0">
                <a:solidFill>
                  <a:schemeClr val="bg1"/>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bg1"/>
                </a:solidFill>
                <a:latin typeface="AppleSDGothicNeo-Regular" panose="02000300000000000000" pitchFamily="2" charset="-127"/>
                <a:ea typeface="AppleSDGothicNeo-Regular" panose="02000300000000000000" pitchFamily="2" charset="-127"/>
              </a:rPr>
              <a:t>1</a:t>
            </a:r>
            <a:r>
              <a:rPr lang="ko-KR" altLang="en-US" smtClean="0">
                <a:solidFill>
                  <a:schemeClr val="bg1"/>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3116986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78643" y="3136613"/>
            <a:ext cx="2986715" cy="584775"/>
          </a:xfrm>
          <a:prstGeom prst="rect">
            <a:avLst/>
          </a:prstGeom>
          <a:noFill/>
        </p:spPr>
        <p:txBody>
          <a:bodyPr wrap="none" rtlCol="0">
            <a:spAutoFit/>
          </a:bodyPr>
          <a:lstStyle/>
          <a:p>
            <a:r>
              <a:rPr lang="en-US" altLang="ko-KR" sz="3200" b="1" smtClean="0">
                <a:solidFill>
                  <a:schemeClr val="bg1"/>
                </a:solidFill>
                <a:latin typeface="AppleSDGothicNeo-Regular" panose="02000300000000000000" pitchFamily="2" charset="-127"/>
                <a:ea typeface="AppleSDGothicNeo-Regular" panose="02000300000000000000" pitchFamily="2" charset="-127"/>
              </a:rPr>
              <a:t>Ⅰ. </a:t>
            </a:r>
            <a:r>
              <a:rPr lang="ko-KR" altLang="en-US" sz="3200" b="1" smtClean="0">
                <a:solidFill>
                  <a:schemeClr val="bg1"/>
                </a:solidFill>
                <a:latin typeface="AppleSDGothicNeo-Regular" panose="02000300000000000000" pitchFamily="2" charset="-127"/>
                <a:ea typeface="AppleSDGothicNeo-Regular" panose="02000300000000000000" pitchFamily="2" charset="-127"/>
              </a:rPr>
              <a:t>프로젝트 목적</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6290334" y="6488668"/>
            <a:ext cx="2853666" cy="369332"/>
          </a:xfrm>
          <a:prstGeom prst="rect">
            <a:avLst/>
          </a:prstGeom>
          <a:noFill/>
        </p:spPr>
        <p:txBody>
          <a:bodyPr wrap="none" rtlCol="0">
            <a:spAutoFit/>
          </a:bodyPr>
          <a:lstStyle/>
          <a:p>
            <a:r>
              <a:rPr lang="ko-KR" altLang="en-US" smtClean="0">
                <a:solidFill>
                  <a:schemeClr val="bg1"/>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bg1"/>
                </a:solidFill>
                <a:latin typeface="AppleSDGothicNeo-Regular" panose="02000300000000000000" pitchFamily="2" charset="-127"/>
                <a:ea typeface="AppleSDGothicNeo-Regular" panose="02000300000000000000" pitchFamily="2" charset="-127"/>
              </a:rPr>
              <a:t>1</a:t>
            </a:r>
            <a:r>
              <a:rPr lang="ko-KR" altLang="en-US" smtClean="0">
                <a:solidFill>
                  <a:schemeClr val="bg1"/>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86106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p:cNvCxnSpPr/>
          <p:nvPr/>
        </p:nvCxnSpPr>
        <p:spPr>
          <a:xfrm>
            <a:off x="4580891" y="6093296"/>
            <a:ext cx="3843537"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8214" y="360000"/>
            <a:ext cx="2986715" cy="584775"/>
          </a:xfrm>
          <a:prstGeom prst="rect">
            <a:avLst/>
          </a:prstGeom>
          <a:noFill/>
        </p:spPr>
        <p:txBody>
          <a:bodyPr wrap="none" rtlCol="0">
            <a:spAutoFit/>
          </a:bodyPr>
          <a:lstStyle/>
          <a:p>
            <a:r>
              <a:rPr lang="en-US" altLang="ko-KR" sz="32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Ⅰ. </a:t>
            </a:r>
            <a:r>
              <a:rPr lang="ko-KR" altLang="en-US" sz="32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프로젝트 목적</a:t>
            </a:r>
            <a:endParaRPr lang="en-US" altLang="ko-KR" sz="3200" b="1"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68" y="3751322"/>
            <a:ext cx="4184078" cy="3106678"/>
          </a:xfrm>
          <a:prstGeom prst="rect">
            <a:avLst/>
          </a:prstGeom>
        </p:spPr>
      </p:pic>
      <p:sp>
        <p:nvSpPr>
          <p:cNvPr id="15" name="TextBox 14"/>
          <p:cNvSpPr txBox="1"/>
          <p:nvPr/>
        </p:nvSpPr>
        <p:spPr>
          <a:xfrm>
            <a:off x="1547664" y="2160153"/>
            <a:ext cx="6345007" cy="830997"/>
          </a:xfrm>
          <a:prstGeom prst="rect">
            <a:avLst/>
          </a:prstGeom>
          <a:noFill/>
        </p:spPr>
        <p:txBody>
          <a:bodyPr wrap="none" rtlCol="0">
            <a:spAutoFit/>
          </a:bodyPr>
          <a:lstStyle/>
          <a:p>
            <a:pPr algn="ct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안드로이드 앱으로 집안의 사물들을 제어할 수 있는 </a:t>
            </a:r>
            <a:endPar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a:p>
            <a:pPr algn="ct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홈 오토메이션 시스템 개발 </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0" name="TextBox 9"/>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203396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11" name="직선 연결선 10"/>
          <p:cNvCxnSpPr/>
          <p:nvPr/>
        </p:nvCxnSpPr>
        <p:spPr>
          <a:xfrm>
            <a:off x="719572" y="6093296"/>
            <a:ext cx="770485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34509" y="3136613"/>
            <a:ext cx="2274982" cy="584775"/>
          </a:xfrm>
          <a:prstGeom prst="rect">
            <a:avLst/>
          </a:prstGeom>
          <a:noFill/>
        </p:spPr>
        <p:txBody>
          <a:bodyPr wrap="none" rtlCol="0">
            <a:spAutoFit/>
          </a:bodyPr>
          <a:lstStyle/>
          <a:p>
            <a:pPr algn="ctr"/>
            <a:r>
              <a:rPr lang="en-US" altLang="ko-KR" sz="3200" b="1">
                <a:solidFill>
                  <a:schemeClr val="bg1"/>
                </a:solidFill>
                <a:latin typeface="AppleSDGothicNeo-Regular" panose="02000300000000000000" pitchFamily="2" charset="-127"/>
                <a:ea typeface="AppleSDGothicNeo-Regular" panose="02000300000000000000" pitchFamily="2" charset="-127"/>
              </a:rPr>
              <a:t>Ⅱ. </a:t>
            </a:r>
            <a:r>
              <a:rPr lang="ko-KR" altLang="en-US" sz="3200" b="1" smtClean="0">
                <a:solidFill>
                  <a:schemeClr val="bg1"/>
                </a:solidFill>
                <a:latin typeface="AppleSDGothicNeo-Regular" panose="02000300000000000000" pitchFamily="2" charset="-127"/>
                <a:ea typeface="AppleSDGothicNeo-Regular" panose="02000300000000000000" pitchFamily="2" charset="-127"/>
              </a:rPr>
              <a:t>구현 내용</a:t>
            </a:r>
            <a:endParaRPr lang="en-US" altLang="ko-KR" sz="3200" b="1" dirty="0" smtClean="0">
              <a:solidFill>
                <a:schemeClr val="bg1"/>
              </a:solidFill>
              <a:latin typeface="AppleSDGothicNeo-Regular" panose="02000300000000000000" pitchFamily="2" charset="-127"/>
              <a:ea typeface="AppleSDGothicNeo-Regular" panose="02000300000000000000" pitchFamily="2" charset="-127"/>
            </a:endParaRPr>
          </a:p>
        </p:txBody>
      </p:sp>
      <p:sp>
        <p:nvSpPr>
          <p:cNvPr id="14" name="오각형 13"/>
          <p:cNvSpPr/>
          <p:nvPr/>
        </p:nvSpPr>
        <p:spPr>
          <a:xfrm rot="5400000">
            <a:off x="8153269" y="0"/>
            <a:ext cx="720000" cy="72000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635896" y="3721388"/>
            <a:ext cx="1164101" cy="1708160"/>
          </a:xfrm>
          <a:prstGeom prst="rect">
            <a:avLst/>
          </a:prstGeom>
          <a:noFill/>
        </p:spPr>
        <p:txBody>
          <a:bodyPr wrap="none" rtlCol="0">
            <a:spAutoFit/>
          </a:bodyPr>
          <a:lstStyle/>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파이썬 웹서버</a:t>
            </a: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웹소켓</a:t>
            </a: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중앙 아두이노</a:t>
            </a: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rPr>
              <a:t>Xbee</a:t>
            </a:r>
          </a:p>
          <a:p>
            <a:pPr>
              <a:lnSpc>
                <a:spcPct val="150000"/>
              </a:lnSpc>
            </a:pP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p:txBody>
      </p:sp>
      <p:sp>
        <p:nvSpPr>
          <p:cNvPr id="8" name="TextBox 7"/>
          <p:cNvSpPr txBox="1"/>
          <p:nvPr/>
        </p:nvSpPr>
        <p:spPr>
          <a:xfrm>
            <a:off x="5000137" y="3721388"/>
            <a:ext cx="1568058" cy="1061829"/>
          </a:xfrm>
          <a:prstGeom prst="rect">
            <a:avLst/>
          </a:prstGeom>
          <a:noFill/>
        </p:spPr>
        <p:txBody>
          <a:bodyPr wrap="none" rtlCol="0">
            <a:spAutoFit/>
          </a:bodyPr>
          <a:lstStyle/>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제어 사물 상태 확인</a:t>
            </a:r>
            <a:endParaRPr lang="en-US" altLang="ko-KR" sz="1400" smtClean="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r>
              <a:rPr lang="ko-KR" altLang="en-US" sz="1400" smtClean="0">
                <a:solidFill>
                  <a:schemeClr val="bg1">
                    <a:lumMod val="65000"/>
                  </a:schemeClr>
                </a:solidFill>
                <a:latin typeface="AppleSDGothicNeo-Regular" panose="02000300000000000000" pitchFamily="2" charset="-127"/>
                <a:ea typeface="AppleSDGothicNeo-Regular" panose="02000300000000000000" pitchFamily="2" charset="-127"/>
              </a:rPr>
              <a:t>사용자 패턴 분석</a:t>
            </a:r>
            <a:endParaRPr lang="en-US" altLang="ko-KR" sz="1400">
              <a:solidFill>
                <a:schemeClr val="bg1">
                  <a:lumMod val="65000"/>
                </a:schemeClr>
              </a:solidFill>
              <a:latin typeface="AppleSDGothicNeo-Regular" panose="02000300000000000000" pitchFamily="2" charset="-127"/>
              <a:ea typeface="AppleSDGothicNeo-Regular" panose="02000300000000000000" pitchFamily="2" charset="-127"/>
            </a:endParaRPr>
          </a:p>
          <a:p>
            <a:pPr>
              <a:lnSpc>
                <a:spcPct val="150000"/>
              </a:lnSpc>
            </a:pPr>
            <a:endParaRPr lang="en-US" altLang="ko-KR" sz="1400">
              <a:solidFill>
                <a:schemeClr val="bg1">
                  <a:lumMod val="65000"/>
                </a:schemeClr>
              </a:solidFill>
              <a:latin typeface="AppleSDGothicNeo-Regular" panose="02000300000000000000" pitchFamily="2" charset="-127"/>
              <a:ea typeface="AppleSDGothicNeo-Regular" panose="02000300000000000000" pitchFamily="2" charset="-127"/>
            </a:endParaRPr>
          </a:p>
        </p:txBody>
      </p:sp>
      <p:sp>
        <p:nvSpPr>
          <p:cNvPr id="9" name="TextBox 8"/>
          <p:cNvSpPr txBox="1"/>
          <p:nvPr/>
        </p:nvSpPr>
        <p:spPr>
          <a:xfrm>
            <a:off x="6290334" y="6488668"/>
            <a:ext cx="2853666" cy="369332"/>
          </a:xfrm>
          <a:prstGeom prst="rect">
            <a:avLst/>
          </a:prstGeom>
          <a:noFill/>
        </p:spPr>
        <p:txBody>
          <a:bodyPr wrap="none" rtlCol="0">
            <a:spAutoFit/>
          </a:bodyPr>
          <a:lstStyle/>
          <a:p>
            <a:r>
              <a:rPr lang="ko-KR" altLang="en-US" smtClean="0">
                <a:solidFill>
                  <a:schemeClr val="bg1"/>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bg1"/>
                </a:solidFill>
                <a:latin typeface="AppleSDGothicNeo-Regular" panose="02000300000000000000" pitchFamily="2" charset="-127"/>
                <a:ea typeface="AppleSDGothicNeo-Regular" panose="02000300000000000000" pitchFamily="2" charset="-127"/>
              </a:rPr>
              <a:t>1</a:t>
            </a:r>
            <a:r>
              <a:rPr lang="ko-KR" altLang="en-US" smtClean="0">
                <a:solidFill>
                  <a:schemeClr val="bg1"/>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bg1"/>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1997261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4511171"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파이썬 웹서버 구축</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4" descr="http://flask.pocoo.org/static/logo/flask.png"/>
          <p:cNvPicPr>
            <a:picLocks noChangeAspect="1" noChangeArrowheads="1"/>
          </p:cNvPicPr>
          <p:nvPr/>
        </p:nvPicPr>
        <p:blipFill>
          <a:blip r:embed="rId2" cstate="print"/>
          <a:srcRect/>
          <a:stretch>
            <a:fillRect/>
          </a:stretch>
        </p:blipFill>
        <p:spPr bwMode="auto">
          <a:xfrm>
            <a:off x="179513" y="3068960"/>
            <a:ext cx="4680520" cy="1830604"/>
          </a:xfrm>
          <a:prstGeom prst="rect">
            <a:avLst/>
          </a:prstGeom>
          <a:noFill/>
        </p:spPr>
      </p:pic>
      <p:pic>
        <p:nvPicPr>
          <p:cNvPr id="8" name="Picture 6" descr="http://carpedm20.github.io/140min-python/img/python.png"/>
          <p:cNvPicPr>
            <a:picLocks noChangeAspect="1" noChangeArrowheads="1"/>
          </p:cNvPicPr>
          <p:nvPr/>
        </p:nvPicPr>
        <p:blipFill>
          <a:blip r:embed="rId3" cstate="print"/>
          <a:srcRect/>
          <a:stretch>
            <a:fillRect/>
          </a:stretch>
        </p:blipFill>
        <p:spPr bwMode="auto">
          <a:xfrm>
            <a:off x="1835696" y="1124744"/>
            <a:ext cx="5702685" cy="1800200"/>
          </a:xfrm>
          <a:prstGeom prst="rect">
            <a:avLst/>
          </a:prstGeom>
          <a:noFill/>
        </p:spPr>
      </p:pic>
      <p:pic>
        <p:nvPicPr>
          <p:cNvPr id="9" name="Picture 8" descr="https://upload.wikimedia.org/wikipedia/en/thumb/6/62/MySQL.svg/1280px-MySQL.svg.png"/>
          <p:cNvPicPr>
            <a:picLocks noChangeAspect="1" noChangeArrowheads="1"/>
          </p:cNvPicPr>
          <p:nvPr/>
        </p:nvPicPr>
        <p:blipFill>
          <a:blip r:embed="rId4" cstate="print"/>
          <a:srcRect/>
          <a:stretch>
            <a:fillRect/>
          </a:stretch>
        </p:blipFill>
        <p:spPr bwMode="auto">
          <a:xfrm>
            <a:off x="4572000" y="3783440"/>
            <a:ext cx="4315911" cy="2232248"/>
          </a:xfrm>
          <a:prstGeom prst="rect">
            <a:avLst/>
          </a:prstGeom>
          <a:noFill/>
        </p:spPr>
      </p:pic>
      <p:sp>
        <p:nvSpPr>
          <p:cNvPr id="10" name="TextBox 9"/>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3677352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4592924"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파이썬 웹서버 구축</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
        <p:nvSpPr>
          <p:cNvPr id="17" name="직사각형 16"/>
          <p:cNvSpPr/>
          <p:nvPr/>
        </p:nvSpPr>
        <p:spPr>
          <a:xfrm>
            <a:off x="251520" y="2852936"/>
            <a:ext cx="2376264" cy="93610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t>http://203.252.182.96:5000</a:t>
            </a:r>
            <a:endParaRPr lang="ko-KR" altLang="en-US" dirty="0"/>
          </a:p>
        </p:txBody>
      </p:sp>
      <p:sp>
        <p:nvSpPr>
          <p:cNvPr id="18" name="직사각형 17"/>
          <p:cNvSpPr/>
          <p:nvPr/>
        </p:nvSpPr>
        <p:spPr>
          <a:xfrm>
            <a:off x="3419872" y="1628800"/>
            <a:ext cx="525658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t>/</a:t>
            </a:r>
            <a:r>
              <a:rPr lang="en-US" altLang="ko-KR" sz="1600" dirty="0" err="1" smtClean="0"/>
              <a:t>set_control</a:t>
            </a:r>
            <a:r>
              <a:rPr lang="en-US" altLang="ko-KR" sz="1600" dirty="0" smtClean="0"/>
              <a:t>/&lt;</a:t>
            </a:r>
            <a:r>
              <a:rPr lang="en-US" altLang="ko-KR" sz="1600" dirty="0" err="1" smtClean="0"/>
              <a:t>cname</a:t>
            </a:r>
            <a:r>
              <a:rPr lang="en-US" altLang="ko-KR" sz="1600" dirty="0" smtClean="0"/>
              <a:t>&gt;/&lt;</a:t>
            </a:r>
            <a:r>
              <a:rPr lang="en-US" altLang="ko-KR" sz="1600" dirty="0" err="1" smtClean="0"/>
              <a:t>corder</a:t>
            </a:r>
            <a:r>
              <a:rPr lang="en-US" altLang="ko-KR" sz="1600" dirty="0" smtClean="0"/>
              <a:t>&gt;/&lt;lat&gt;/&lt;</a:t>
            </a:r>
            <a:r>
              <a:rPr lang="en-US" altLang="ko-KR" sz="1600" dirty="0" err="1" smtClean="0"/>
              <a:t>lng</a:t>
            </a:r>
            <a:r>
              <a:rPr lang="en-US" altLang="ko-KR" sz="1600" dirty="0" smtClean="0"/>
              <a:t>&gt;/&lt;aid&gt;</a:t>
            </a:r>
            <a:endParaRPr lang="ko-KR" altLang="en-US" sz="1600" dirty="0"/>
          </a:p>
        </p:txBody>
      </p:sp>
      <p:sp>
        <p:nvSpPr>
          <p:cNvPr id="19" name="직사각형 18"/>
          <p:cNvSpPr/>
          <p:nvPr/>
        </p:nvSpPr>
        <p:spPr>
          <a:xfrm>
            <a:off x="3491880" y="3861048"/>
            <a:ext cx="2304256" cy="50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t>/</a:t>
            </a:r>
            <a:r>
              <a:rPr lang="en-US" altLang="ko-KR" sz="1600" dirty="0" err="1" smtClean="0"/>
              <a:t>get_status</a:t>
            </a:r>
            <a:r>
              <a:rPr lang="en-US" altLang="ko-KR" sz="1600" dirty="0" smtClean="0"/>
              <a:t>/&lt;</a:t>
            </a:r>
            <a:r>
              <a:rPr lang="en-US" altLang="ko-KR" sz="1600" dirty="0" err="1" smtClean="0"/>
              <a:t>sname</a:t>
            </a:r>
            <a:r>
              <a:rPr lang="en-US" altLang="ko-KR" sz="1600" dirty="0" smtClean="0"/>
              <a:t>&gt;</a:t>
            </a:r>
            <a:endParaRPr lang="ko-KR" altLang="en-US" sz="1600" dirty="0"/>
          </a:p>
        </p:txBody>
      </p:sp>
      <p:sp>
        <p:nvSpPr>
          <p:cNvPr id="21" name="세로로 말린 두루마리 모양 20"/>
          <p:cNvSpPr/>
          <p:nvPr/>
        </p:nvSpPr>
        <p:spPr>
          <a:xfrm>
            <a:off x="5940152" y="3573016"/>
            <a:ext cx="3203848" cy="180020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t>&lt;</a:t>
            </a:r>
            <a:r>
              <a:rPr lang="en-US" altLang="ko-KR" sz="1600" dirty="0" err="1" smtClean="0"/>
              <a:t>sname</a:t>
            </a:r>
            <a:r>
              <a:rPr lang="en-US" altLang="ko-KR" sz="1600" dirty="0" smtClean="0"/>
              <a:t>&gt;name&lt;/</a:t>
            </a:r>
            <a:r>
              <a:rPr lang="en-US" altLang="ko-KR" sz="1600" dirty="0" err="1" smtClean="0"/>
              <a:t>sname</a:t>
            </a:r>
            <a:r>
              <a:rPr lang="en-US" altLang="ko-KR" sz="1600" dirty="0" smtClean="0"/>
              <a:t>&gt;</a:t>
            </a:r>
          </a:p>
          <a:p>
            <a:pPr algn="ctr"/>
            <a:r>
              <a:rPr lang="en-US" altLang="ko-KR" sz="1600" dirty="0" smtClean="0"/>
              <a:t>&lt;</a:t>
            </a:r>
            <a:r>
              <a:rPr lang="en-US" altLang="ko-KR" sz="1600" dirty="0" err="1" smtClean="0"/>
              <a:t>sstatus</a:t>
            </a:r>
            <a:r>
              <a:rPr lang="en-US" altLang="ko-KR" sz="1600" dirty="0" smtClean="0"/>
              <a:t>&gt;status&lt;/</a:t>
            </a:r>
            <a:r>
              <a:rPr lang="en-US" altLang="ko-KR" sz="1600" dirty="0" err="1" smtClean="0"/>
              <a:t>sstatus</a:t>
            </a:r>
            <a:r>
              <a:rPr lang="en-US" altLang="ko-KR" sz="1600" dirty="0" smtClean="0"/>
              <a:t>&gt;</a:t>
            </a:r>
          </a:p>
          <a:p>
            <a:pPr algn="ctr"/>
            <a:r>
              <a:rPr lang="en-US" altLang="ko-KR" sz="1600" dirty="0" smtClean="0"/>
              <a:t>&lt;date&gt;date&lt;/date&gt;</a:t>
            </a:r>
            <a:endParaRPr lang="ko-KR" altLang="en-US" sz="1600" dirty="0"/>
          </a:p>
        </p:txBody>
      </p:sp>
      <p:cxnSp>
        <p:nvCxnSpPr>
          <p:cNvPr id="22" name="직선 연결선 21"/>
          <p:cNvCxnSpPr>
            <a:stCxn id="17" idx="3"/>
            <a:endCxn id="18" idx="1"/>
          </p:cNvCxnSpPr>
          <p:nvPr/>
        </p:nvCxnSpPr>
        <p:spPr>
          <a:xfrm flipV="1">
            <a:off x="2627784" y="1880828"/>
            <a:ext cx="792088" cy="1440160"/>
          </a:xfrm>
          <a:prstGeom prst="line">
            <a:avLst/>
          </a:prstGeom>
        </p:spPr>
        <p:style>
          <a:lnRef idx="1">
            <a:schemeClr val="dk1"/>
          </a:lnRef>
          <a:fillRef idx="0">
            <a:schemeClr val="dk1"/>
          </a:fillRef>
          <a:effectRef idx="0">
            <a:schemeClr val="dk1"/>
          </a:effectRef>
          <a:fontRef idx="minor">
            <a:schemeClr val="tx1"/>
          </a:fontRef>
        </p:style>
      </p:cxnSp>
      <p:cxnSp>
        <p:nvCxnSpPr>
          <p:cNvPr id="23" name="직선 연결선 22"/>
          <p:cNvCxnSpPr>
            <a:stCxn id="17" idx="3"/>
            <a:endCxn id="19" idx="1"/>
          </p:cNvCxnSpPr>
          <p:nvPr/>
        </p:nvCxnSpPr>
        <p:spPr>
          <a:xfrm>
            <a:off x="2627784" y="3320988"/>
            <a:ext cx="864096" cy="792060"/>
          </a:xfrm>
          <a:prstGeom prst="line">
            <a:avLst/>
          </a:prstGeom>
        </p:spPr>
        <p:style>
          <a:lnRef idx="1">
            <a:schemeClr val="dk1"/>
          </a:lnRef>
          <a:fillRef idx="0">
            <a:schemeClr val="dk1"/>
          </a:fillRef>
          <a:effectRef idx="0">
            <a:schemeClr val="dk1"/>
          </a:effectRef>
          <a:fontRef idx="minor">
            <a:schemeClr val="tx1"/>
          </a:fontRef>
        </p:style>
      </p:cxnSp>
      <p:cxnSp>
        <p:nvCxnSpPr>
          <p:cNvPr id="25" name="직선 화살표 연결선 24"/>
          <p:cNvCxnSpPr>
            <a:stCxn id="19" idx="3"/>
          </p:cNvCxnSpPr>
          <p:nvPr/>
        </p:nvCxnSpPr>
        <p:spPr>
          <a:xfrm>
            <a:off x="5796136" y="4113048"/>
            <a:ext cx="36004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0268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3071675"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웹소켓</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descr="websocketlogo-medium.png"/>
          <p:cNvPicPr>
            <a:picLocks noChangeAspect="1"/>
          </p:cNvPicPr>
          <p:nvPr/>
        </p:nvPicPr>
        <p:blipFill>
          <a:blip r:embed="rId2" cstate="print"/>
          <a:srcRect r="20299"/>
          <a:stretch>
            <a:fillRect/>
          </a:stretch>
        </p:blipFill>
        <p:spPr>
          <a:xfrm>
            <a:off x="2051720" y="1196752"/>
            <a:ext cx="4896544" cy="1343025"/>
          </a:xfrm>
          <a:prstGeom prst="rect">
            <a:avLst/>
          </a:prstGeom>
        </p:spPr>
      </p:pic>
      <p:sp>
        <p:nvSpPr>
          <p:cNvPr id="16" name="직사각형 15"/>
          <p:cNvSpPr/>
          <p:nvPr/>
        </p:nvSpPr>
        <p:spPr>
          <a:xfrm>
            <a:off x="139328" y="3573016"/>
            <a:ext cx="4355976" cy="23762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ko-KR" sz="1400" dirty="0" smtClean="0"/>
              <a:t>GET ws://echo.websocket.org HTTP/1.1 </a:t>
            </a:r>
          </a:p>
          <a:p>
            <a:r>
              <a:rPr lang="en-US" altLang="ko-KR" sz="1400" dirty="0" smtClean="0"/>
              <a:t>Origin: http://websocket.org </a:t>
            </a:r>
          </a:p>
          <a:p>
            <a:r>
              <a:rPr lang="en-US" altLang="ko-KR" sz="1400" dirty="0" smtClean="0"/>
              <a:t>Cookie: __</a:t>
            </a:r>
            <a:r>
              <a:rPr lang="en-US" altLang="ko-KR" sz="1400" dirty="0" err="1" smtClean="0"/>
              <a:t>utma</a:t>
            </a:r>
            <a:r>
              <a:rPr lang="en-US" altLang="ko-KR" sz="1400" dirty="0" smtClean="0"/>
              <a:t>=99as </a:t>
            </a:r>
          </a:p>
          <a:p>
            <a:r>
              <a:rPr lang="en-US" altLang="ko-KR" sz="1400" dirty="0" smtClean="0"/>
              <a:t>Connection: Upgrade </a:t>
            </a:r>
          </a:p>
          <a:p>
            <a:r>
              <a:rPr lang="en-US" altLang="ko-KR" sz="1400" dirty="0" smtClean="0"/>
              <a:t>Host: echo.websocket.org </a:t>
            </a:r>
          </a:p>
          <a:p>
            <a:r>
              <a:rPr lang="en-US" altLang="ko-KR" sz="1400" dirty="0" smtClean="0">
                <a:solidFill>
                  <a:srgbClr val="FF0000"/>
                </a:solidFill>
              </a:rPr>
              <a:t>Sec-</a:t>
            </a:r>
            <a:r>
              <a:rPr lang="en-US" altLang="ko-KR" sz="1400" dirty="0" err="1" smtClean="0">
                <a:solidFill>
                  <a:srgbClr val="FF0000"/>
                </a:solidFill>
              </a:rPr>
              <a:t>WebSocket</a:t>
            </a:r>
            <a:r>
              <a:rPr lang="en-US" altLang="ko-KR" sz="1400" dirty="0" smtClean="0">
                <a:solidFill>
                  <a:srgbClr val="FF0000"/>
                </a:solidFill>
              </a:rPr>
              <a:t>-Key: </a:t>
            </a:r>
            <a:r>
              <a:rPr lang="en-US" altLang="ko-KR" sz="1400" dirty="0" err="1" smtClean="0">
                <a:solidFill>
                  <a:srgbClr val="FF0000"/>
                </a:solidFill>
              </a:rPr>
              <a:t>uRovscZjNol</a:t>
            </a:r>
            <a:r>
              <a:rPr lang="en-US" altLang="ko-KR" sz="1400" dirty="0" smtClean="0">
                <a:solidFill>
                  <a:srgbClr val="FF0000"/>
                </a:solidFill>
              </a:rPr>
              <a:t>/umbTt5uKmw==</a:t>
            </a:r>
            <a:r>
              <a:rPr lang="en-US" altLang="ko-KR" sz="1400" dirty="0" smtClean="0"/>
              <a:t> </a:t>
            </a:r>
          </a:p>
          <a:p>
            <a:r>
              <a:rPr lang="en-US" altLang="ko-KR" sz="1400" dirty="0" smtClean="0">
                <a:solidFill>
                  <a:srgbClr val="FF0000"/>
                </a:solidFill>
              </a:rPr>
              <a:t>Upgrade: </a:t>
            </a:r>
            <a:r>
              <a:rPr lang="en-US" altLang="ko-KR" sz="1400" dirty="0" err="1" smtClean="0">
                <a:solidFill>
                  <a:srgbClr val="FF0000"/>
                </a:solidFill>
              </a:rPr>
              <a:t>websocket</a:t>
            </a:r>
            <a:r>
              <a:rPr lang="en-US" altLang="ko-KR" sz="1400" dirty="0" smtClean="0"/>
              <a:t> </a:t>
            </a:r>
          </a:p>
          <a:p>
            <a:r>
              <a:rPr lang="en-US" altLang="ko-KR" sz="1400" dirty="0" smtClean="0"/>
              <a:t>Sec-</a:t>
            </a:r>
            <a:r>
              <a:rPr lang="en-US" altLang="ko-KR" sz="1400" dirty="0" err="1" smtClean="0"/>
              <a:t>WebSocket</a:t>
            </a:r>
            <a:r>
              <a:rPr lang="en-US" altLang="ko-KR" sz="1400" dirty="0" smtClean="0"/>
              <a:t>-Version: 13</a:t>
            </a:r>
            <a:endParaRPr lang="ko-KR" altLang="en-US" sz="1400" dirty="0"/>
          </a:p>
        </p:txBody>
      </p:sp>
      <p:sp>
        <p:nvSpPr>
          <p:cNvPr id="17" name="직사각형 16"/>
          <p:cNvSpPr/>
          <p:nvPr/>
        </p:nvSpPr>
        <p:spPr>
          <a:xfrm>
            <a:off x="4655256" y="3573016"/>
            <a:ext cx="4356992" cy="23762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ko-KR" sz="1400" dirty="0" smtClean="0"/>
              <a:t>HTTP/1.1 101 </a:t>
            </a:r>
            <a:r>
              <a:rPr lang="en-US" altLang="ko-KR" sz="1400" dirty="0" err="1" smtClean="0"/>
              <a:t>WebSocket</a:t>
            </a:r>
            <a:r>
              <a:rPr lang="en-US" altLang="ko-KR" sz="1400" dirty="0" smtClean="0"/>
              <a:t> Protocol Handshake </a:t>
            </a:r>
          </a:p>
          <a:p>
            <a:r>
              <a:rPr lang="en-US" altLang="ko-KR" sz="1400" dirty="0" smtClean="0"/>
              <a:t>Date: Fri, 10 Feb 2012 17:38:18 GMT </a:t>
            </a:r>
          </a:p>
          <a:p>
            <a:r>
              <a:rPr lang="en-US" altLang="ko-KR" sz="1400" dirty="0" smtClean="0"/>
              <a:t>Connection: Upgrade </a:t>
            </a:r>
          </a:p>
          <a:p>
            <a:r>
              <a:rPr lang="en-US" altLang="ko-KR" sz="1400" dirty="0" smtClean="0"/>
              <a:t>Server: </a:t>
            </a:r>
            <a:r>
              <a:rPr lang="en-US" altLang="ko-KR" sz="1400" dirty="0" err="1" smtClean="0"/>
              <a:t>Kaazing</a:t>
            </a:r>
            <a:r>
              <a:rPr lang="en-US" altLang="ko-KR" sz="1400" dirty="0" smtClean="0"/>
              <a:t> Gateway </a:t>
            </a:r>
          </a:p>
          <a:p>
            <a:r>
              <a:rPr lang="en-US" altLang="ko-KR" sz="1400" dirty="0" smtClean="0"/>
              <a:t>Upgrade: </a:t>
            </a:r>
            <a:r>
              <a:rPr lang="en-US" altLang="ko-KR" sz="1400" dirty="0" err="1" smtClean="0"/>
              <a:t>WebSocket</a:t>
            </a:r>
            <a:r>
              <a:rPr lang="en-US" altLang="ko-KR" sz="1400" dirty="0" smtClean="0"/>
              <a:t> </a:t>
            </a:r>
          </a:p>
          <a:p>
            <a:r>
              <a:rPr lang="en-US" altLang="ko-KR" sz="1200" dirty="0" smtClean="0"/>
              <a:t>Access-Control-Allow-Origin</a:t>
            </a:r>
            <a:r>
              <a:rPr lang="en-US" altLang="ko-KR" sz="1400" dirty="0" smtClean="0"/>
              <a:t>: http://websocket.org Access-Control-Allow-Credentials: true </a:t>
            </a:r>
          </a:p>
          <a:p>
            <a:r>
              <a:rPr lang="en-US" altLang="ko-KR" sz="1400" dirty="0" smtClean="0"/>
              <a:t>Sec-</a:t>
            </a:r>
            <a:r>
              <a:rPr lang="en-US" altLang="ko-KR" sz="1400" dirty="0" err="1" smtClean="0"/>
              <a:t>WebSocket</a:t>
            </a:r>
            <a:r>
              <a:rPr lang="en-US" altLang="ko-KR" sz="1400" dirty="0" smtClean="0"/>
              <a:t>-Accept:: </a:t>
            </a:r>
            <a:r>
              <a:rPr lang="en-US" altLang="ko-KR" sz="1400" dirty="0" err="1" smtClean="0"/>
              <a:t>rLHCkw</a:t>
            </a:r>
            <a:r>
              <a:rPr lang="en-US" altLang="ko-KR" sz="1400" dirty="0" smtClean="0"/>
              <a:t>/SKsO9GAH/</a:t>
            </a:r>
            <a:r>
              <a:rPr lang="en-US" altLang="ko-KR" sz="1400" dirty="0" err="1" smtClean="0"/>
              <a:t>ZSFhBATDKrU</a:t>
            </a:r>
            <a:r>
              <a:rPr lang="en-US" altLang="ko-KR" sz="1400" dirty="0" smtClean="0"/>
              <a:t>= </a:t>
            </a:r>
          </a:p>
          <a:p>
            <a:r>
              <a:rPr lang="en-US" altLang="ko-KR" sz="1400" dirty="0" smtClean="0"/>
              <a:t>Access-Control-Allow-Headers: content-type</a:t>
            </a:r>
            <a:endParaRPr lang="ko-KR" altLang="en-US" sz="1300" dirty="0"/>
          </a:p>
        </p:txBody>
      </p:sp>
      <p:sp>
        <p:nvSpPr>
          <p:cNvPr id="18" name="TextBox 17"/>
          <p:cNvSpPr txBox="1"/>
          <p:nvPr/>
        </p:nvSpPr>
        <p:spPr>
          <a:xfrm>
            <a:off x="1429027" y="3131676"/>
            <a:ext cx="1776577" cy="369332"/>
          </a:xfrm>
          <a:prstGeom prst="rect">
            <a:avLst/>
          </a:prstGeom>
          <a:noFill/>
        </p:spPr>
        <p:txBody>
          <a:bodyPr wrap="none" rtlCol="0">
            <a:spAutoFit/>
          </a:bodyPr>
          <a:lstStyle/>
          <a:p>
            <a:r>
              <a:rPr lang="en-US" altLang="ko-KR" b="1" dirty="0" smtClean="0"/>
              <a:t>Client Request</a:t>
            </a:r>
            <a:endParaRPr lang="ko-KR" altLang="en-US" b="1" dirty="0"/>
          </a:p>
        </p:txBody>
      </p:sp>
      <p:sp>
        <p:nvSpPr>
          <p:cNvPr id="19" name="TextBox 18"/>
          <p:cNvSpPr txBox="1"/>
          <p:nvPr/>
        </p:nvSpPr>
        <p:spPr>
          <a:xfrm>
            <a:off x="5831939" y="3131676"/>
            <a:ext cx="2003625" cy="369332"/>
          </a:xfrm>
          <a:prstGeom prst="rect">
            <a:avLst/>
          </a:prstGeom>
          <a:noFill/>
        </p:spPr>
        <p:txBody>
          <a:bodyPr wrap="none" rtlCol="0">
            <a:spAutoFit/>
          </a:bodyPr>
          <a:lstStyle/>
          <a:p>
            <a:r>
              <a:rPr lang="en-US" altLang="ko-KR" b="1" dirty="0" smtClean="0"/>
              <a:t>Server Response</a:t>
            </a:r>
            <a:endParaRPr lang="ko-KR" altLang="en-US" b="1" dirty="0"/>
          </a:p>
        </p:txBody>
      </p:sp>
      <p:sp>
        <p:nvSpPr>
          <p:cNvPr id="21" name="TextBox 20"/>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4218214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89167"/>
            <a:ext cx="3071675" cy="461665"/>
          </a:xfrm>
          <a:prstGeom prst="rect">
            <a:avLst/>
          </a:prstGeom>
          <a:noFill/>
        </p:spPr>
        <p:txBody>
          <a:bodyPr wrap="none" rtlCol="0">
            <a:spAutoFit/>
          </a:bodyPr>
          <a:lstStyle/>
          <a:p>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Ⅱ.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구현 내용 </a:t>
            </a:r>
            <a:r>
              <a:rPr lang="en-US" altLang="ko-KR"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(2) </a:t>
            </a:r>
            <a:r>
              <a:rPr lang="ko-KR" altLang="en-US" sz="2400" b="1"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웹소켓</a:t>
            </a:r>
            <a:endParaRPr lang="en-US" altLang="ko-KR" sz="2400" b="1" dirty="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cxnSp>
        <p:nvCxnSpPr>
          <p:cNvPr id="20" name="직선 연결선 19"/>
          <p:cNvCxnSpPr/>
          <p:nvPr/>
        </p:nvCxnSpPr>
        <p:spPr>
          <a:xfrm>
            <a:off x="719572" y="6093296"/>
            <a:ext cx="7704856" cy="0"/>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오각형 23"/>
          <p:cNvSpPr/>
          <p:nvPr/>
        </p:nvSpPr>
        <p:spPr>
          <a:xfrm rot="5400000">
            <a:off x="8153269" y="0"/>
            <a:ext cx="720000" cy="720000"/>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5019" y="1391632"/>
            <a:ext cx="6552728" cy="4030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직선 연결선 11"/>
          <p:cNvCxnSpPr/>
          <p:nvPr/>
        </p:nvCxnSpPr>
        <p:spPr>
          <a:xfrm>
            <a:off x="1205019" y="3861048"/>
            <a:ext cx="135075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직선 연결선 12"/>
          <p:cNvCxnSpPr/>
          <p:nvPr/>
        </p:nvCxnSpPr>
        <p:spPr>
          <a:xfrm>
            <a:off x="1205019" y="2204864"/>
            <a:ext cx="243087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직선 연결선 13"/>
          <p:cNvCxnSpPr/>
          <p:nvPr/>
        </p:nvCxnSpPr>
        <p:spPr>
          <a:xfrm>
            <a:off x="1205019" y="3068960"/>
            <a:ext cx="4375093" cy="0"/>
          </a:xfrm>
          <a:prstGeom prst="line">
            <a:avLst/>
          </a:prstGeom>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3412003" y="5556788"/>
            <a:ext cx="2053767" cy="369332"/>
          </a:xfrm>
          <a:prstGeom prst="rect">
            <a:avLst/>
          </a:prstGeom>
          <a:noFill/>
        </p:spPr>
        <p:txBody>
          <a:bodyPr wrap="none" rtlCol="0">
            <a:spAutoFit/>
          </a:bodyPr>
          <a:lstStyle/>
          <a:p>
            <a:r>
              <a:rPr lang="ko-KR" altLang="en-US" b="1" dirty="0" smtClean="0">
                <a:latin typeface="AppleSDGothicNeo-Regular" panose="02000300000000000000" pitchFamily="2" charset="-127"/>
                <a:ea typeface="AppleSDGothicNeo-Regular" panose="02000300000000000000" pitchFamily="2" charset="-127"/>
              </a:rPr>
              <a:t>실제 </a:t>
            </a:r>
            <a:r>
              <a:rPr lang="en-US" altLang="ko-KR" b="1" dirty="0" smtClean="0">
                <a:latin typeface="AppleSDGothicNeo-Regular" panose="02000300000000000000" pitchFamily="2" charset="-127"/>
                <a:ea typeface="AppleSDGothicNeo-Regular" panose="02000300000000000000" pitchFamily="2" charset="-127"/>
              </a:rPr>
              <a:t>Client Request</a:t>
            </a:r>
            <a:endParaRPr lang="ko-KR" altLang="en-US" b="1" dirty="0">
              <a:latin typeface="AppleSDGothicNeo-Regular" panose="02000300000000000000" pitchFamily="2" charset="-127"/>
              <a:ea typeface="AppleSDGothicNeo-Regular" panose="02000300000000000000" pitchFamily="2" charset="-127"/>
            </a:endParaRPr>
          </a:p>
        </p:txBody>
      </p:sp>
      <p:sp>
        <p:nvSpPr>
          <p:cNvPr id="23" name="TextBox 22"/>
          <p:cNvSpPr txBox="1"/>
          <p:nvPr/>
        </p:nvSpPr>
        <p:spPr>
          <a:xfrm>
            <a:off x="6296138" y="6488668"/>
            <a:ext cx="2853666" cy="369332"/>
          </a:xfrm>
          <a:prstGeom prst="rect">
            <a:avLst/>
          </a:prstGeom>
          <a:noFill/>
        </p:spPr>
        <p:txBody>
          <a:bodyPr wrap="none" rtlCol="0">
            <a:spAutoFit/>
          </a:bodyPr>
          <a:lstStyle/>
          <a:p>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졸업프로젝트 계속반 </a:t>
            </a:r>
            <a:r>
              <a:rPr lang="en-US" altLang="ko-KR"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1</a:t>
            </a:r>
            <a:r>
              <a:rPr lang="ko-KR" altLang="en-US" smtClean="0">
                <a:solidFill>
                  <a:schemeClr val="tx1">
                    <a:lumMod val="65000"/>
                    <a:lumOff val="35000"/>
                  </a:schemeClr>
                </a:solidFill>
                <a:latin typeface="AppleSDGothicNeo-Regular" panose="02000300000000000000" pitchFamily="2" charset="-127"/>
                <a:ea typeface="AppleSDGothicNeo-Regular" panose="02000300000000000000" pitchFamily="2" charset="-127"/>
              </a:rPr>
              <a:t>차 발표</a:t>
            </a:r>
            <a:endParaRPr lang="en-US" altLang="ko-KR" dirty="0" smtClean="0">
              <a:solidFill>
                <a:schemeClr val="tx1">
                  <a:lumMod val="65000"/>
                  <a:lumOff val="35000"/>
                </a:schemeClr>
              </a:solidFill>
              <a:latin typeface="AppleSDGothicNeo-Regular" panose="02000300000000000000" pitchFamily="2" charset="-127"/>
              <a:ea typeface="AppleSDGothicNeo-Regular" panose="02000300000000000000" pitchFamily="2" charset="-127"/>
            </a:endParaRPr>
          </a:p>
        </p:txBody>
      </p:sp>
    </p:spTree>
    <p:extLst>
      <p:ext uri="{BB962C8B-B14F-4D97-AF65-F5344CB8AC3E}">
        <p14:creationId xmlns:p14="http://schemas.microsoft.com/office/powerpoint/2010/main" val="7908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762</Words>
  <Application>Microsoft Office PowerPoint</Application>
  <PresentationFormat>화면 슬라이드 쇼(4:3)</PresentationFormat>
  <Paragraphs>149</Paragraphs>
  <Slides>24</Slides>
  <Notes>0</Notes>
  <HiddenSlides>0</HiddenSlides>
  <MMClips>0</MMClips>
  <ScaleCrop>false</ScaleCrop>
  <HeadingPairs>
    <vt:vector size="4" baseType="variant">
      <vt:variant>
        <vt:lpstr>테마</vt:lpstr>
      </vt:variant>
      <vt:variant>
        <vt:i4>1</vt:i4>
      </vt:variant>
      <vt:variant>
        <vt:lpstr>슬라이드 제목</vt:lpstr>
      </vt:variant>
      <vt:variant>
        <vt:i4>24</vt:i4>
      </vt:variant>
    </vt:vector>
  </HeadingPairs>
  <TitlesOfParts>
    <vt:vector size="25"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JUNGMJ</dc:creator>
  <cp:lastModifiedBy>user</cp:lastModifiedBy>
  <cp:revision>79</cp:revision>
  <cp:lastPrinted>2016-04-01T07:10:25Z</cp:lastPrinted>
  <dcterms:created xsi:type="dcterms:W3CDTF">2015-06-09T01:21:18Z</dcterms:created>
  <dcterms:modified xsi:type="dcterms:W3CDTF">2016-04-01T07:14:27Z</dcterms:modified>
</cp:coreProperties>
</file>