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5.xml" ContentType="application/vnd.openxmlformats-officedocument.presentationml.comments+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6.xml" ContentType="application/vnd.openxmlformats-officedocument.presentationml.comments+xml"/>
  <Override PartName="/ppt/notesSlides/notesSlide13.xml" ContentType="application/vnd.openxmlformats-officedocument.presentationml.notesSlide+xml"/>
  <Override PartName="/ppt/comments/comment7.xml" ContentType="application/vnd.openxmlformats-officedocument.presentationml.comments+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charts/chart1.xml" ContentType="application/vnd.openxmlformats-officedocument.drawingml.chart+xml"/>
  <Override PartName="/ppt/comments/comment8.xml" ContentType="application/vnd.openxmlformats-officedocument.presentationml.comments+xml"/>
  <Override PartName="/ppt/notesSlides/notesSlide16.xml" ContentType="application/vnd.openxmlformats-officedocument.presentationml.notesSlide+xml"/>
  <Override PartName="/ppt/charts/chart2.xml" ContentType="application/vnd.openxmlformats-officedocument.drawingml.chart+xml"/>
  <Override PartName="/ppt/comments/comment9.xml" ContentType="application/vnd.openxmlformats-officedocument.presentationml.comments+xml"/>
  <Override PartName="/ppt/notesSlides/notesSlide17.xml" ContentType="application/vnd.openxmlformats-officedocument.presentationml.notesSlide+xml"/>
  <Override PartName="/ppt/charts/chart3.xml" ContentType="application/vnd.openxmlformats-officedocument.drawingml.chart+xml"/>
  <Override PartName="/ppt/comments/comment10.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1.xml" ContentType="application/vnd.openxmlformats-officedocument.presentationml.comment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83" r:id="rId4"/>
    <p:sldId id="284" r:id="rId5"/>
    <p:sldId id="258" r:id="rId6"/>
    <p:sldId id="299" r:id="rId7"/>
    <p:sldId id="311" r:id="rId8"/>
    <p:sldId id="314" r:id="rId9"/>
    <p:sldId id="312" r:id="rId10"/>
    <p:sldId id="264" r:id="rId11"/>
    <p:sldId id="270" r:id="rId12"/>
    <p:sldId id="296" r:id="rId13"/>
    <p:sldId id="297" r:id="rId14"/>
    <p:sldId id="298" r:id="rId15"/>
    <p:sldId id="302" r:id="rId16"/>
    <p:sldId id="304" r:id="rId17"/>
    <p:sldId id="303" r:id="rId18"/>
    <p:sldId id="267" r:id="rId19"/>
    <p:sldId id="305" r:id="rId20"/>
    <p:sldId id="282" r:id="rId21"/>
  </p:sldIdLst>
  <p:sldSz cx="9144000" cy="6858000" type="screen4x3"/>
  <p:notesSz cx="6797675"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a-Chan Kim" initials="YK" lastIdx="3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2" autoAdjust="0"/>
    <p:restoredTop sz="86397" autoAdjust="0"/>
  </p:normalViewPr>
  <p:slideViewPr>
    <p:cSldViewPr>
      <p:cViewPr varScale="1">
        <p:scale>
          <a:sx n="91" d="100"/>
          <a:sy n="91" d="100"/>
        </p:scale>
        <p:origin x="-87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MYEACHAN\Desktop\&#53580;&#49828;&#5394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IMYEACHAN\Desktop\&#53580;&#49828;&#5394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IMYEACHAN\Desktop\&#53580;&#49828;&#5394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ko-KR"/>
              <a:t>제어 테스트</a:t>
            </a:r>
            <a:endParaRPr lang="en-US"/>
          </a:p>
        </c:rich>
      </c:tx>
      <c:layout/>
      <c:overlay val="0"/>
    </c:title>
    <c:autoTitleDeleted val="0"/>
    <c:plotArea>
      <c:layout/>
      <c:lineChart>
        <c:grouping val="standard"/>
        <c:varyColors val="0"/>
        <c:ser>
          <c:idx val="0"/>
          <c:order val="0"/>
          <c:tx>
            <c:strRef>
              <c:f>Sheet1!$D$2</c:f>
              <c:strCache>
                <c:ptCount val="1"/>
                <c:pt idx="0">
                  <c:v>걸린시간(초)</c:v>
                </c:pt>
              </c:strCache>
            </c:strRef>
          </c:tx>
          <c:marker>
            <c:symbol val="none"/>
          </c:marker>
          <c:val>
            <c:numRef>
              <c:f>Sheet1!$D$3:$D$102</c:f>
              <c:numCache>
                <c:formatCode>General</c:formatCode>
                <c:ptCount val="100"/>
                <c:pt idx="0">
                  <c:v>2.68</c:v>
                </c:pt>
                <c:pt idx="1">
                  <c:v>2.71</c:v>
                </c:pt>
                <c:pt idx="2">
                  <c:v>2.74</c:v>
                </c:pt>
                <c:pt idx="3">
                  <c:v>2.4299999999999997</c:v>
                </c:pt>
                <c:pt idx="4">
                  <c:v>2.7800000000000002</c:v>
                </c:pt>
                <c:pt idx="5">
                  <c:v>2.65</c:v>
                </c:pt>
                <c:pt idx="6">
                  <c:v>2.58</c:v>
                </c:pt>
                <c:pt idx="7">
                  <c:v>2.5499999999999998</c:v>
                </c:pt>
                <c:pt idx="8">
                  <c:v>2.4499999999999997</c:v>
                </c:pt>
                <c:pt idx="9">
                  <c:v>2.62</c:v>
                </c:pt>
                <c:pt idx="10">
                  <c:v>2.56</c:v>
                </c:pt>
                <c:pt idx="11">
                  <c:v>2.46</c:v>
                </c:pt>
                <c:pt idx="12">
                  <c:v>2.66</c:v>
                </c:pt>
                <c:pt idx="13">
                  <c:v>2.48</c:v>
                </c:pt>
                <c:pt idx="14">
                  <c:v>2.68</c:v>
                </c:pt>
                <c:pt idx="15">
                  <c:v>2.65</c:v>
                </c:pt>
                <c:pt idx="16">
                  <c:v>2.65</c:v>
                </c:pt>
                <c:pt idx="17">
                  <c:v>2.62</c:v>
                </c:pt>
                <c:pt idx="18">
                  <c:v>2.25</c:v>
                </c:pt>
                <c:pt idx="19">
                  <c:v>2.8299999999999987</c:v>
                </c:pt>
                <c:pt idx="20">
                  <c:v>2.48</c:v>
                </c:pt>
                <c:pt idx="21">
                  <c:v>2.4</c:v>
                </c:pt>
                <c:pt idx="22">
                  <c:v>2.73</c:v>
                </c:pt>
                <c:pt idx="23">
                  <c:v>2.52</c:v>
                </c:pt>
                <c:pt idx="24">
                  <c:v>2.42</c:v>
                </c:pt>
                <c:pt idx="25">
                  <c:v>2.5</c:v>
                </c:pt>
                <c:pt idx="26">
                  <c:v>2.4499999999999997</c:v>
                </c:pt>
                <c:pt idx="27">
                  <c:v>2.38</c:v>
                </c:pt>
                <c:pt idx="28">
                  <c:v>2.46</c:v>
                </c:pt>
                <c:pt idx="29">
                  <c:v>2.68</c:v>
                </c:pt>
                <c:pt idx="30">
                  <c:v>2.7600000000000002</c:v>
                </c:pt>
                <c:pt idx="31">
                  <c:v>2.66</c:v>
                </c:pt>
                <c:pt idx="32">
                  <c:v>2.68</c:v>
                </c:pt>
                <c:pt idx="33">
                  <c:v>2.46</c:v>
                </c:pt>
                <c:pt idx="34">
                  <c:v>2.68</c:v>
                </c:pt>
                <c:pt idx="35">
                  <c:v>2.8499999999999988</c:v>
                </c:pt>
                <c:pt idx="36">
                  <c:v>2.68</c:v>
                </c:pt>
                <c:pt idx="37">
                  <c:v>2.5499999999999998</c:v>
                </c:pt>
                <c:pt idx="38">
                  <c:v>2.7</c:v>
                </c:pt>
                <c:pt idx="39">
                  <c:v>2.7800000000000002</c:v>
                </c:pt>
                <c:pt idx="40">
                  <c:v>2.66</c:v>
                </c:pt>
                <c:pt idx="41">
                  <c:v>2.8</c:v>
                </c:pt>
                <c:pt idx="42">
                  <c:v>2.9</c:v>
                </c:pt>
                <c:pt idx="43">
                  <c:v>2.5</c:v>
                </c:pt>
                <c:pt idx="44">
                  <c:v>2.7800000000000002</c:v>
                </c:pt>
                <c:pt idx="45">
                  <c:v>2.4499999999999997</c:v>
                </c:pt>
                <c:pt idx="46">
                  <c:v>2.58</c:v>
                </c:pt>
                <c:pt idx="47">
                  <c:v>2.7600000000000002</c:v>
                </c:pt>
                <c:pt idx="48">
                  <c:v>2.68</c:v>
                </c:pt>
                <c:pt idx="49">
                  <c:v>2.6</c:v>
                </c:pt>
                <c:pt idx="50">
                  <c:v>2.66</c:v>
                </c:pt>
                <c:pt idx="51">
                  <c:v>2.7800000000000002</c:v>
                </c:pt>
                <c:pt idx="52">
                  <c:v>2.7800000000000002</c:v>
                </c:pt>
                <c:pt idx="53">
                  <c:v>2.8499999999999988</c:v>
                </c:pt>
                <c:pt idx="54">
                  <c:v>2.73</c:v>
                </c:pt>
                <c:pt idx="55">
                  <c:v>2.75</c:v>
                </c:pt>
                <c:pt idx="56">
                  <c:v>2.6</c:v>
                </c:pt>
                <c:pt idx="57">
                  <c:v>2.58</c:v>
                </c:pt>
                <c:pt idx="58">
                  <c:v>2.7800000000000002</c:v>
                </c:pt>
                <c:pt idx="59">
                  <c:v>2.72</c:v>
                </c:pt>
                <c:pt idx="60">
                  <c:v>2.6</c:v>
                </c:pt>
                <c:pt idx="61">
                  <c:v>2.8299999999999987</c:v>
                </c:pt>
                <c:pt idx="62">
                  <c:v>2.4099999999999997</c:v>
                </c:pt>
                <c:pt idx="63">
                  <c:v>2.48</c:v>
                </c:pt>
                <c:pt idx="64">
                  <c:v>2.8099999999999987</c:v>
                </c:pt>
                <c:pt idx="65">
                  <c:v>2.88</c:v>
                </c:pt>
                <c:pt idx="66">
                  <c:v>2.63</c:v>
                </c:pt>
                <c:pt idx="67">
                  <c:v>2.75</c:v>
                </c:pt>
                <c:pt idx="68">
                  <c:v>2.5099999999999998</c:v>
                </c:pt>
                <c:pt idx="69">
                  <c:v>2.73</c:v>
                </c:pt>
                <c:pt idx="70">
                  <c:v>2.8499999999999988</c:v>
                </c:pt>
                <c:pt idx="71">
                  <c:v>2.4299999999999997</c:v>
                </c:pt>
                <c:pt idx="72">
                  <c:v>2.63</c:v>
                </c:pt>
                <c:pt idx="73">
                  <c:v>3</c:v>
                </c:pt>
                <c:pt idx="74">
                  <c:v>2.7800000000000002</c:v>
                </c:pt>
                <c:pt idx="75">
                  <c:v>2.56</c:v>
                </c:pt>
                <c:pt idx="76">
                  <c:v>2.61</c:v>
                </c:pt>
                <c:pt idx="77">
                  <c:v>2.5499999999999998</c:v>
                </c:pt>
                <c:pt idx="78">
                  <c:v>2.56</c:v>
                </c:pt>
                <c:pt idx="79">
                  <c:v>2.48</c:v>
                </c:pt>
                <c:pt idx="80">
                  <c:v>2.82</c:v>
                </c:pt>
                <c:pt idx="81">
                  <c:v>2.62</c:v>
                </c:pt>
                <c:pt idx="82">
                  <c:v>2.5299999999999998</c:v>
                </c:pt>
                <c:pt idx="83">
                  <c:v>2.52</c:v>
                </c:pt>
                <c:pt idx="84">
                  <c:v>2.5099999999999998</c:v>
                </c:pt>
                <c:pt idx="85">
                  <c:v>2.4499999999999997</c:v>
                </c:pt>
                <c:pt idx="86">
                  <c:v>2.5099999999999998</c:v>
                </c:pt>
                <c:pt idx="87">
                  <c:v>2.36</c:v>
                </c:pt>
                <c:pt idx="88">
                  <c:v>2.4299999999999997</c:v>
                </c:pt>
                <c:pt idx="89">
                  <c:v>2.7</c:v>
                </c:pt>
                <c:pt idx="90">
                  <c:v>2.4</c:v>
                </c:pt>
                <c:pt idx="91">
                  <c:v>2.61</c:v>
                </c:pt>
                <c:pt idx="92">
                  <c:v>2.6</c:v>
                </c:pt>
                <c:pt idx="93">
                  <c:v>2.66</c:v>
                </c:pt>
                <c:pt idx="94">
                  <c:v>2.8</c:v>
                </c:pt>
                <c:pt idx="95">
                  <c:v>2.6</c:v>
                </c:pt>
                <c:pt idx="96">
                  <c:v>2.68</c:v>
                </c:pt>
                <c:pt idx="97">
                  <c:v>2.7</c:v>
                </c:pt>
                <c:pt idx="98">
                  <c:v>2.72</c:v>
                </c:pt>
                <c:pt idx="99">
                  <c:v>2.63</c:v>
                </c:pt>
              </c:numCache>
            </c:numRef>
          </c:val>
          <c:smooth val="0"/>
        </c:ser>
        <c:dLbls>
          <c:showLegendKey val="0"/>
          <c:showVal val="0"/>
          <c:showCatName val="0"/>
          <c:showSerName val="0"/>
          <c:showPercent val="0"/>
          <c:showBubbleSize val="0"/>
        </c:dLbls>
        <c:marker val="1"/>
        <c:smooth val="0"/>
        <c:axId val="47598208"/>
        <c:axId val="47858048"/>
      </c:lineChart>
      <c:catAx>
        <c:axId val="47598208"/>
        <c:scaling>
          <c:orientation val="minMax"/>
        </c:scaling>
        <c:delete val="0"/>
        <c:axPos val="b"/>
        <c:majorTickMark val="out"/>
        <c:minorTickMark val="none"/>
        <c:tickLblPos val="nextTo"/>
        <c:crossAx val="47858048"/>
        <c:crosses val="autoZero"/>
        <c:auto val="1"/>
        <c:lblAlgn val="ctr"/>
        <c:lblOffset val="100"/>
        <c:noMultiLvlLbl val="0"/>
      </c:catAx>
      <c:valAx>
        <c:axId val="47858048"/>
        <c:scaling>
          <c:orientation val="minMax"/>
          <c:max val="10"/>
          <c:min val="0"/>
        </c:scaling>
        <c:delete val="0"/>
        <c:axPos val="l"/>
        <c:majorGridlines/>
        <c:numFmt formatCode="General" sourceLinked="1"/>
        <c:majorTickMark val="out"/>
        <c:minorTickMark val="none"/>
        <c:tickLblPos val="nextTo"/>
        <c:crossAx val="4759820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ko-KR" altLang="ko-KR" sz="1800" b="1" i="0" baseline="0">
                <a:effectLst/>
              </a:rPr>
              <a:t>상태 보기 테스트</a:t>
            </a:r>
            <a:r>
              <a:rPr lang="en-US" altLang="ko-KR" sz="1800" b="1" i="0" baseline="0">
                <a:effectLst/>
              </a:rPr>
              <a:t> (</a:t>
            </a:r>
            <a:r>
              <a:rPr lang="ko-KR" altLang="en-US" sz="1800" b="1" i="0" baseline="0">
                <a:effectLst/>
              </a:rPr>
              <a:t>보통</a:t>
            </a:r>
            <a:r>
              <a:rPr lang="en-US" altLang="ko-KR" sz="1800" b="1" i="0" baseline="0">
                <a:effectLst/>
              </a:rPr>
              <a:t>)</a:t>
            </a:r>
            <a:endParaRPr lang="ko-KR" altLang="ko-KR">
              <a:effectLst/>
            </a:endParaRPr>
          </a:p>
        </c:rich>
      </c:tx>
      <c:layout/>
      <c:overlay val="0"/>
    </c:title>
    <c:autoTitleDeleted val="0"/>
    <c:plotArea>
      <c:layout/>
      <c:lineChart>
        <c:grouping val="standard"/>
        <c:varyColors val="0"/>
        <c:ser>
          <c:idx val="0"/>
          <c:order val="0"/>
          <c:tx>
            <c:strRef>
              <c:f>Sheet1!$N$2</c:f>
              <c:strCache>
                <c:ptCount val="1"/>
                <c:pt idx="0">
                  <c:v>걸린시간(초)</c:v>
                </c:pt>
              </c:strCache>
            </c:strRef>
          </c:tx>
          <c:marker>
            <c:symbol val="none"/>
          </c:marker>
          <c:val>
            <c:numRef>
              <c:f>Sheet1!$N$3:$N$103</c:f>
              <c:numCache>
                <c:formatCode>General</c:formatCode>
                <c:ptCount val="101"/>
                <c:pt idx="0">
                  <c:v>1.46</c:v>
                </c:pt>
                <c:pt idx="1">
                  <c:v>1.3800000000000001</c:v>
                </c:pt>
                <c:pt idx="2">
                  <c:v>1.53</c:v>
                </c:pt>
                <c:pt idx="3">
                  <c:v>1.28</c:v>
                </c:pt>
                <c:pt idx="4">
                  <c:v>1.42</c:v>
                </c:pt>
                <c:pt idx="5">
                  <c:v>1.36</c:v>
                </c:pt>
                <c:pt idx="6">
                  <c:v>1.6600000000000001</c:v>
                </c:pt>
                <c:pt idx="7">
                  <c:v>1.36</c:v>
                </c:pt>
                <c:pt idx="8">
                  <c:v>1.43</c:v>
                </c:pt>
                <c:pt idx="9">
                  <c:v>1.83</c:v>
                </c:pt>
                <c:pt idx="10">
                  <c:v>1.53</c:v>
                </c:pt>
                <c:pt idx="11">
                  <c:v>1.48</c:v>
                </c:pt>
                <c:pt idx="12">
                  <c:v>1.36</c:v>
                </c:pt>
                <c:pt idx="13">
                  <c:v>1.28</c:v>
                </c:pt>
                <c:pt idx="14">
                  <c:v>2.1</c:v>
                </c:pt>
                <c:pt idx="15">
                  <c:v>1.41</c:v>
                </c:pt>
                <c:pt idx="16">
                  <c:v>1.45</c:v>
                </c:pt>
                <c:pt idx="17">
                  <c:v>1.45</c:v>
                </c:pt>
                <c:pt idx="18">
                  <c:v>1.53</c:v>
                </c:pt>
                <c:pt idx="19">
                  <c:v>3.9099999999999997</c:v>
                </c:pt>
                <c:pt idx="20">
                  <c:v>2.0099999999999998</c:v>
                </c:pt>
                <c:pt idx="21">
                  <c:v>1.61</c:v>
                </c:pt>
                <c:pt idx="22">
                  <c:v>1.5</c:v>
                </c:pt>
                <c:pt idx="23">
                  <c:v>1.8800000000000001</c:v>
                </c:pt>
                <c:pt idx="24">
                  <c:v>1.9000000000000001</c:v>
                </c:pt>
                <c:pt idx="25">
                  <c:v>1.48</c:v>
                </c:pt>
                <c:pt idx="26">
                  <c:v>1.43</c:v>
                </c:pt>
                <c:pt idx="27">
                  <c:v>1.5</c:v>
                </c:pt>
                <c:pt idx="28">
                  <c:v>1.6</c:v>
                </c:pt>
                <c:pt idx="29">
                  <c:v>2.21</c:v>
                </c:pt>
                <c:pt idx="30">
                  <c:v>1.45</c:v>
                </c:pt>
                <c:pt idx="31">
                  <c:v>2.2599999999999998</c:v>
                </c:pt>
                <c:pt idx="32">
                  <c:v>1.48</c:v>
                </c:pt>
                <c:pt idx="33">
                  <c:v>1.36</c:v>
                </c:pt>
                <c:pt idx="34">
                  <c:v>1.3800000000000001</c:v>
                </c:pt>
                <c:pt idx="35">
                  <c:v>2.15</c:v>
                </c:pt>
                <c:pt idx="36">
                  <c:v>1.3800000000000001</c:v>
                </c:pt>
                <c:pt idx="37">
                  <c:v>2.66</c:v>
                </c:pt>
                <c:pt idx="38">
                  <c:v>1.46</c:v>
                </c:pt>
                <c:pt idx="39">
                  <c:v>1.930000000000001</c:v>
                </c:pt>
                <c:pt idx="40">
                  <c:v>1.6300000000000001</c:v>
                </c:pt>
                <c:pt idx="41">
                  <c:v>3.55</c:v>
                </c:pt>
                <c:pt idx="42">
                  <c:v>1.6</c:v>
                </c:pt>
                <c:pt idx="43">
                  <c:v>1.56</c:v>
                </c:pt>
                <c:pt idx="44">
                  <c:v>1.48</c:v>
                </c:pt>
                <c:pt idx="45">
                  <c:v>1.4</c:v>
                </c:pt>
                <c:pt idx="46">
                  <c:v>2.3199999999999976</c:v>
                </c:pt>
                <c:pt idx="47">
                  <c:v>1.58</c:v>
                </c:pt>
                <c:pt idx="48">
                  <c:v>1.71</c:v>
                </c:pt>
                <c:pt idx="49">
                  <c:v>1.5</c:v>
                </c:pt>
                <c:pt idx="50">
                  <c:v>1.41</c:v>
                </c:pt>
                <c:pt idx="51">
                  <c:v>1.35</c:v>
                </c:pt>
                <c:pt idx="52">
                  <c:v>1.76</c:v>
                </c:pt>
                <c:pt idx="53">
                  <c:v>1.35</c:v>
                </c:pt>
                <c:pt idx="54">
                  <c:v>2.0499999999999998</c:v>
                </c:pt>
                <c:pt idx="55">
                  <c:v>1.41</c:v>
                </c:pt>
                <c:pt idx="56">
                  <c:v>1.35</c:v>
                </c:pt>
                <c:pt idx="57">
                  <c:v>1.48</c:v>
                </c:pt>
                <c:pt idx="58">
                  <c:v>1.83</c:v>
                </c:pt>
                <c:pt idx="59">
                  <c:v>2.21</c:v>
                </c:pt>
                <c:pt idx="60">
                  <c:v>1.930000000000001</c:v>
                </c:pt>
                <c:pt idx="61">
                  <c:v>1.48</c:v>
                </c:pt>
                <c:pt idx="62">
                  <c:v>1.9600000000000011</c:v>
                </c:pt>
                <c:pt idx="63">
                  <c:v>1.3800000000000001</c:v>
                </c:pt>
                <c:pt idx="64">
                  <c:v>1.3800000000000001</c:v>
                </c:pt>
                <c:pt idx="65">
                  <c:v>1.73</c:v>
                </c:pt>
                <c:pt idx="66">
                  <c:v>2.11</c:v>
                </c:pt>
                <c:pt idx="67">
                  <c:v>1.5</c:v>
                </c:pt>
                <c:pt idx="68">
                  <c:v>1.85</c:v>
                </c:pt>
                <c:pt idx="69">
                  <c:v>1.6600000000000001</c:v>
                </c:pt>
                <c:pt idx="70">
                  <c:v>1.3</c:v>
                </c:pt>
                <c:pt idx="71">
                  <c:v>1.78</c:v>
                </c:pt>
                <c:pt idx="72">
                  <c:v>1.33</c:v>
                </c:pt>
                <c:pt idx="73">
                  <c:v>1.5</c:v>
                </c:pt>
                <c:pt idx="74">
                  <c:v>1.48</c:v>
                </c:pt>
                <c:pt idx="75">
                  <c:v>1.6600000000000001</c:v>
                </c:pt>
                <c:pt idx="76">
                  <c:v>1.35</c:v>
                </c:pt>
                <c:pt idx="77">
                  <c:v>1.78</c:v>
                </c:pt>
                <c:pt idx="78">
                  <c:v>1.46</c:v>
                </c:pt>
                <c:pt idx="79">
                  <c:v>2.1</c:v>
                </c:pt>
                <c:pt idx="80">
                  <c:v>1.41</c:v>
                </c:pt>
                <c:pt idx="81">
                  <c:v>1.6300000000000001</c:v>
                </c:pt>
                <c:pt idx="82">
                  <c:v>1.85</c:v>
                </c:pt>
                <c:pt idx="83">
                  <c:v>1.85</c:v>
                </c:pt>
                <c:pt idx="84">
                  <c:v>1.56</c:v>
                </c:pt>
                <c:pt idx="85">
                  <c:v>1.46</c:v>
                </c:pt>
                <c:pt idx="86">
                  <c:v>1.3800000000000001</c:v>
                </c:pt>
                <c:pt idx="87">
                  <c:v>1.43</c:v>
                </c:pt>
                <c:pt idx="88">
                  <c:v>1.4</c:v>
                </c:pt>
                <c:pt idx="89">
                  <c:v>1.4</c:v>
                </c:pt>
                <c:pt idx="90">
                  <c:v>1.3</c:v>
                </c:pt>
                <c:pt idx="91">
                  <c:v>1.36</c:v>
                </c:pt>
                <c:pt idx="92">
                  <c:v>1.61</c:v>
                </c:pt>
                <c:pt idx="93">
                  <c:v>1.33</c:v>
                </c:pt>
                <c:pt idx="94">
                  <c:v>1.3800000000000001</c:v>
                </c:pt>
                <c:pt idx="95">
                  <c:v>1.6300000000000001</c:v>
                </c:pt>
                <c:pt idx="96">
                  <c:v>1.31</c:v>
                </c:pt>
                <c:pt idx="97">
                  <c:v>1.48</c:v>
                </c:pt>
                <c:pt idx="98">
                  <c:v>1.34</c:v>
                </c:pt>
                <c:pt idx="99">
                  <c:v>1.4</c:v>
                </c:pt>
                <c:pt idx="100">
                  <c:v>1.6359999999999988</c:v>
                </c:pt>
              </c:numCache>
            </c:numRef>
          </c:val>
          <c:smooth val="0"/>
        </c:ser>
        <c:dLbls>
          <c:showLegendKey val="0"/>
          <c:showVal val="0"/>
          <c:showCatName val="0"/>
          <c:showSerName val="0"/>
          <c:showPercent val="0"/>
          <c:showBubbleSize val="0"/>
        </c:dLbls>
        <c:marker val="1"/>
        <c:smooth val="0"/>
        <c:axId val="78839808"/>
        <c:axId val="78841344"/>
      </c:lineChart>
      <c:catAx>
        <c:axId val="78839808"/>
        <c:scaling>
          <c:orientation val="minMax"/>
        </c:scaling>
        <c:delete val="0"/>
        <c:axPos val="b"/>
        <c:majorTickMark val="out"/>
        <c:minorTickMark val="none"/>
        <c:tickLblPos val="nextTo"/>
        <c:crossAx val="78841344"/>
        <c:crosses val="autoZero"/>
        <c:auto val="1"/>
        <c:lblAlgn val="ctr"/>
        <c:lblOffset val="100"/>
        <c:noMultiLvlLbl val="0"/>
      </c:catAx>
      <c:valAx>
        <c:axId val="78841344"/>
        <c:scaling>
          <c:orientation val="minMax"/>
          <c:max val="10"/>
        </c:scaling>
        <c:delete val="0"/>
        <c:axPos val="l"/>
        <c:majorGridlines/>
        <c:numFmt formatCode="General" sourceLinked="1"/>
        <c:majorTickMark val="out"/>
        <c:minorTickMark val="none"/>
        <c:tickLblPos val="nextTo"/>
        <c:crossAx val="7883980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lgn="ctr">
              <a:defRPr/>
            </a:pPr>
            <a:r>
              <a:rPr lang="ko-KR" altLang="en-US"/>
              <a:t>상태 보기 테스트 </a:t>
            </a:r>
            <a:r>
              <a:rPr lang="en-US" altLang="ko-KR"/>
              <a:t>(</a:t>
            </a:r>
            <a:r>
              <a:rPr lang="ko-KR" altLang="en-US"/>
              <a:t>온도</a:t>
            </a:r>
            <a:r>
              <a:rPr lang="en-US" altLang="ko-KR"/>
              <a:t>)</a:t>
            </a:r>
          </a:p>
        </c:rich>
      </c:tx>
      <c:layout/>
      <c:overlay val="0"/>
    </c:title>
    <c:autoTitleDeleted val="0"/>
    <c:plotArea>
      <c:layout/>
      <c:lineChart>
        <c:grouping val="standard"/>
        <c:varyColors val="0"/>
        <c:ser>
          <c:idx val="0"/>
          <c:order val="0"/>
          <c:tx>
            <c:strRef>
              <c:f>Sheet1!$I$2</c:f>
              <c:strCache>
                <c:ptCount val="1"/>
                <c:pt idx="0">
                  <c:v>걸린시간(초)</c:v>
                </c:pt>
              </c:strCache>
            </c:strRef>
          </c:tx>
          <c:marker>
            <c:symbol val="none"/>
          </c:marker>
          <c:val>
            <c:numRef>
              <c:f>Sheet1!$I$3:$I$103</c:f>
              <c:numCache>
                <c:formatCode>General</c:formatCode>
                <c:ptCount val="101"/>
                <c:pt idx="0">
                  <c:v>6.73</c:v>
                </c:pt>
                <c:pt idx="1">
                  <c:v>6.4700000000000024</c:v>
                </c:pt>
                <c:pt idx="2">
                  <c:v>6.53</c:v>
                </c:pt>
                <c:pt idx="3">
                  <c:v>6.67</c:v>
                </c:pt>
                <c:pt idx="4">
                  <c:v>6.83</c:v>
                </c:pt>
                <c:pt idx="5">
                  <c:v>6.48</c:v>
                </c:pt>
                <c:pt idx="6">
                  <c:v>6.4700000000000024</c:v>
                </c:pt>
                <c:pt idx="7">
                  <c:v>6.38</c:v>
                </c:pt>
                <c:pt idx="8">
                  <c:v>6.37</c:v>
                </c:pt>
                <c:pt idx="9">
                  <c:v>6.55</c:v>
                </c:pt>
                <c:pt idx="10">
                  <c:v>6.52</c:v>
                </c:pt>
                <c:pt idx="11">
                  <c:v>6.53</c:v>
                </c:pt>
                <c:pt idx="12">
                  <c:v>6.73</c:v>
                </c:pt>
                <c:pt idx="13">
                  <c:v>6.52</c:v>
                </c:pt>
                <c:pt idx="14">
                  <c:v>6.4300000000000024</c:v>
                </c:pt>
                <c:pt idx="15">
                  <c:v>6.5</c:v>
                </c:pt>
                <c:pt idx="16">
                  <c:v>6.58</c:v>
                </c:pt>
                <c:pt idx="17">
                  <c:v>6.7</c:v>
                </c:pt>
                <c:pt idx="18">
                  <c:v>6.22</c:v>
                </c:pt>
                <c:pt idx="19">
                  <c:v>8.8500000000000068</c:v>
                </c:pt>
                <c:pt idx="20">
                  <c:v>8.89</c:v>
                </c:pt>
                <c:pt idx="21">
                  <c:v>7.1499999999999995</c:v>
                </c:pt>
                <c:pt idx="22">
                  <c:v>6.52</c:v>
                </c:pt>
                <c:pt idx="23">
                  <c:v>6.48</c:v>
                </c:pt>
                <c:pt idx="24">
                  <c:v>6.52</c:v>
                </c:pt>
                <c:pt idx="25">
                  <c:v>6.4300000000000024</c:v>
                </c:pt>
                <c:pt idx="26">
                  <c:v>6.57</c:v>
                </c:pt>
                <c:pt idx="27">
                  <c:v>6.58</c:v>
                </c:pt>
                <c:pt idx="28">
                  <c:v>7.53</c:v>
                </c:pt>
                <c:pt idx="29">
                  <c:v>6.48</c:v>
                </c:pt>
                <c:pt idx="30">
                  <c:v>6.53</c:v>
                </c:pt>
                <c:pt idx="31">
                  <c:v>6.58</c:v>
                </c:pt>
                <c:pt idx="32">
                  <c:v>6.53</c:v>
                </c:pt>
                <c:pt idx="33">
                  <c:v>6.4300000000000024</c:v>
                </c:pt>
                <c:pt idx="34">
                  <c:v>6.55</c:v>
                </c:pt>
                <c:pt idx="35">
                  <c:v>6.4700000000000024</c:v>
                </c:pt>
                <c:pt idx="36">
                  <c:v>6.57</c:v>
                </c:pt>
                <c:pt idx="37">
                  <c:v>7.37</c:v>
                </c:pt>
                <c:pt idx="38">
                  <c:v>6.23</c:v>
                </c:pt>
                <c:pt idx="39">
                  <c:v>7.2</c:v>
                </c:pt>
                <c:pt idx="40">
                  <c:v>6.55</c:v>
                </c:pt>
                <c:pt idx="41">
                  <c:v>6.1499999999999995</c:v>
                </c:pt>
                <c:pt idx="42">
                  <c:v>7.17</c:v>
                </c:pt>
                <c:pt idx="43">
                  <c:v>6.4300000000000024</c:v>
                </c:pt>
                <c:pt idx="44">
                  <c:v>6.85</c:v>
                </c:pt>
                <c:pt idx="45">
                  <c:v>6.92</c:v>
                </c:pt>
                <c:pt idx="46">
                  <c:v>5.8</c:v>
                </c:pt>
                <c:pt idx="47">
                  <c:v>6.85</c:v>
                </c:pt>
                <c:pt idx="48">
                  <c:v>6.63</c:v>
                </c:pt>
                <c:pt idx="49">
                  <c:v>6.7</c:v>
                </c:pt>
                <c:pt idx="50">
                  <c:v>6.31</c:v>
                </c:pt>
                <c:pt idx="51">
                  <c:v>6.42</c:v>
                </c:pt>
                <c:pt idx="52">
                  <c:v>6.48</c:v>
                </c:pt>
                <c:pt idx="53">
                  <c:v>6.4700000000000024</c:v>
                </c:pt>
                <c:pt idx="54">
                  <c:v>6.4700000000000024</c:v>
                </c:pt>
                <c:pt idx="55">
                  <c:v>6.4700000000000024</c:v>
                </c:pt>
                <c:pt idx="56">
                  <c:v>6.46</c:v>
                </c:pt>
                <c:pt idx="57">
                  <c:v>6.75</c:v>
                </c:pt>
                <c:pt idx="58">
                  <c:v>6.42</c:v>
                </c:pt>
                <c:pt idx="59">
                  <c:v>6.4</c:v>
                </c:pt>
                <c:pt idx="60">
                  <c:v>6.42</c:v>
                </c:pt>
                <c:pt idx="61">
                  <c:v>6.45</c:v>
                </c:pt>
                <c:pt idx="62">
                  <c:v>6.58</c:v>
                </c:pt>
                <c:pt idx="63">
                  <c:v>6.33</c:v>
                </c:pt>
                <c:pt idx="64">
                  <c:v>6.45</c:v>
                </c:pt>
                <c:pt idx="65">
                  <c:v>6.63</c:v>
                </c:pt>
                <c:pt idx="66">
                  <c:v>6.42</c:v>
                </c:pt>
                <c:pt idx="67">
                  <c:v>6.45</c:v>
                </c:pt>
                <c:pt idx="68">
                  <c:v>6.42</c:v>
                </c:pt>
                <c:pt idx="69">
                  <c:v>6.42</c:v>
                </c:pt>
                <c:pt idx="70">
                  <c:v>6.4300000000000024</c:v>
                </c:pt>
                <c:pt idx="71">
                  <c:v>6.4300000000000024</c:v>
                </c:pt>
                <c:pt idx="72">
                  <c:v>6.4300000000000024</c:v>
                </c:pt>
                <c:pt idx="73">
                  <c:v>6.6</c:v>
                </c:pt>
                <c:pt idx="74">
                  <c:v>6.4700000000000024</c:v>
                </c:pt>
                <c:pt idx="75">
                  <c:v>6.42</c:v>
                </c:pt>
                <c:pt idx="76">
                  <c:v>6.42</c:v>
                </c:pt>
                <c:pt idx="77">
                  <c:v>6.38</c:v>
                </c:pt>
                <c:pt idx="78">
                  <c:v>6.64</c:v>
                </c:pt>
                <c:pt idx="79">
                  <c:v>6.42</c:v>
                </c:pt>
                <c:pt idx="80">
                  <c:v>6.4300000000000024</c:v>
                </c:pt>
                <c:pt idx="81">
                  <c:v>6.1499999999999995</c:v>
                </c:pt>
                <c:pt idx="82">
                  <c:v>6.38</c:v>
                </c:pt>
                <c:pt idx="83">
                  <c:v>6.4</c:v>
                </c:pt>
                <c:pt idx="84">
                  <c:v>6.6499999999999995</c:v>
                </c:pt>
                <c:pt idx="85">
                  <c:v>6.42</c:v>
                </c:pt>
                <c:pt idx="86">
                  <c:v>6.5</c:v>
                </c:pt>
                <c:pt idx="87">
                  <c:v>6.35</c:v>
                </c:pt>
                <c:pt idx="88">
                  <c:v>6.45</c:v>
                </c:pt>
                <c:pt idx="89">
                  <c:v>6.48</c:v>
                </c:pt>
                <c:pt idx="90">
                  <c:v>6.45</c:v>
                </c:pt>
                <c:pt idx="91">
                  <c:v>6.42</c:v>
                </c:pt>
                <c:pt idx="92">
                  <c:v>6.28</c:v>
                </c:pt>
                <c:pt idx="93">
                  <c:v>6.4300000000000024</c:v>
                </c:pt>
                <c:pt idx="94">
                  <c:v>6.42</c:v>
                </c:pt>
                <c:pt idx="95">
                  <c:v>6.5</c:v>
                </c:pt>
                <c:pt idx="96">
                  <c:v>6.4</c:v>
                </c:pt>
                <c:pt idx="97">
                  <c:v>6.4</c:v>
                </c:pt>
                <c:pt idx="98">
                  <c:v>6.42</c:v>
                </c:pt>
                <c:pt idx="99">
                  <c:v>6.4</c:v>
                </c:pt>
                <c:pt idx="100">
                  <c:v>6.5690999999999997</c:v>
                </c:pt>
              </c:numCache>
            </c:numRef>
          </c:val>
          <c:smooth val="0"/>
        </c:ser>
        <c:dLbls>
          <c:showLegendKey val="0"/>
          <c:showVal val="0"/>
          <c:showCatName val="0"/>
          <c:showSerName val="0"/>
          <c:showPercent val="0"/>
          <c:showBubbleSize val="0"/>
        </c:dLbls>
        <c:marker val="1"/>
        <c:smooth val="0"/>
        <c:axId val="80741504"/>
        <c:axId val="80743040"/>
      </c:lineChart>
      <c:catAx>
        <c:axId val="80741504"/>
        <c:scaling>
          <c:orientation val="minMax"/>
        </c:scaling>
        <c:delete val="0"/>
        <c:axPos val="b"/>
        <c:majorTickMark val="out"/>
        <c:minorTickMark val="none"/>
        <c:tickLblPos val="nextTo"/>
        <c:crossAx val="80743040"/>
        <c:crosses val="autoZero"/>
        <c:auto val="1"/>
        <c:lblAlgn val="ctr"/>
        <c:lblOffset val="100"/>
        <c:noMultiLvlLbl val="0"/>
      </c:catAx>
      <c:valAx>
        <c:axId val="80743040"/>
        <c:scaling>
          <c:orientation val="minMax"/>
        </c:scaling>
        <c:delete val="0"/>
        <c:axPos val="l"/>
        <c:majorGridlines/>
        <c:numFmt formatCode="General" sourceLinked="1"/>
        <c:majorTickMark val="out"/>
        <c:minorTickMark val="none"/>
        <c:tickLblPos val="nextTo"/>
        <c:crossAx val="80741504"/>
        <c:crosses val="autoZero"/>
        <c:crossBetween val="between"/>
      </c:valAx>
    </c:plotArea>
    <c:legend>
      <c:legendPos val="r"/>
      <c:layout/>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6-04-01T02:36:17.443" idx="13">
    <p:pos x="10" y="10"/>
    <p:text>기존에 중앙 아두이노가 서브 아두이노에서 받은 상태 데이터를 서버로 보낼 때 "GET /set_status/"+sname+"/"+sstatus+" HTTP/1.0"의 쿼리를 서버로 보내었다. 웹소켓을 통해 통신을 하게 되므로 더 이상 중앙 아두이노가 이러한 HTTP 리퀘스트를 통해 페이지를 요청하는 방식으로 웹서버로 데이터를 송신할 필요가 없다. 대신 계속 연결이 유지되고 있는 웹소켓을 통하여 사물의 상태 정보를 웹서버로 보내기로 하였다. 
 위에서 언급했듯이 온도의 경우엔 사용자가 상태를 보고자 할 때 웹서버에서 그 요청을 중앙 아두이노로 웹소켓을 통해 보내게 된다. 이렇게 되면 웹서버에서 중앙아두이노로, 중앙 아두이노가 서브 아두이노로 전송하는 것이 원래는 명령 메시지 하나였지만, 상태요청 메시지도 보내게 된다.
 즉 웹소켓을 통해 주고받게 되는 메시지가 많아지므로 메시지 프로토콜 정의가 필요하다</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16-04-01T02:36:17.443" idx="18">
    <p:pos x="10" y="10"/>
    <p:text>기존에 중앙 아두이노가 서브 아두이노에서 받은 상태 데이터를 서버로 보낼 때 "GET /set_status/"+sname+"/"+sstatus+" HTTP/1.0"의 쿼리를 서버로 보내었다. 웹소켓을 통해 통신을 하게 되므로 더 이상 중앙 아두이노가 이러한 HTTP 리퀘스트를 통해 페이지를 요청하는 방식으로 웹서버로 데이터를 송신할 필요가 없다. 대신 계속 연결이 유지되고 있는 웹소켓을 통하여 사물의 상태 정보를 웹서버로 보내기로 하였다. 
 위에서 언급했듯이 온도의 경우엔 사용자가 상태를 보고자 할 때 웹서버에서 그 요청을 중앙 아두이노로 웹소켓을 통해 보내게 된다. 이렇게 되면 웹서버에서 중앙아두이노로, 중앙 아두이노가 서브 아두이노로 전송하는 것이 원래는 명령 메시지 하나였지만, 상태요청 메시지도 보내게 된다.
 즉 웹소켓을 통해 주고받게 되는 메시지가 많아지므로 메시지 프로토콜 정의가 필요하다</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16-04-01T02:36:17.443" idx="20">
    <p:pos x="10" y="10"/>
    <p:text>기존에 중앙 아두이노가 서브 아두이노에서 받은 상태 데이터를 서버로 보낼 때 "GET /set_status/"+sname+"/"+sstatus+" HTTP/1.0"의 쿼리를 서버로 보내었다. 웹소켓을 통해 통신을 하게 되므로 더 이상 중앙 아두이노가 이러한 HTTP 리퀘스트를 통해 페이지를 요청하는 방식으로 웹서버로 데이터를 송신할 필요가 없다. 대신 계속 연결이 유지되고 있는 웹소켓을 통하여 사물의 상태 정보를 웹서버로 보내기로 하였다. 
 위에서 언급했듯이 온도의 경우엔 사용자가 상태를 보고자 할 때 웹서버에서 그 요청을 중앙 아두이노로 웹소켓을 통해 보내게 된다. 이렇게 되면 웹서버에서 중앙아두이노로, 중앙 아두이노가 서브 아두이노로 전송하는 것이 원래는 명령 메시지 하나였지만, 상태요청 메시지도 보내게 된다.
 즉 웹소켓을 통해 주고받게 되는 메시지가 많아지므로 메시지 프로토콜 정의가 필요하다</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6-04-01T02:36:17.443" idx="26">
    <p:pos x="10" y="10"/>
    <p:text>기존에 중앙 아두이노가 서브 아두이노에서 받은 상태 데이터를 서버로 보낼 때 "GET /set_status/"+sname+"/"+sstatus+" HTTP/1.0"의 쿼리를 서버로 보내었다. 웹소켓을 통해 통신을 하게 되므로 더 이상 중앙 아두이노가 이러한 HTTP 리퀘스트를 통해 페이지를 요청하는 방식으로 웹서버로 데이터를 송신할 필요가 없다. 대신 계속 연결이 유지되고 있는 웹소켓을 통하여 사물의 상태 정보를 웹서버로 보내기로 하였다. 
 위에서 언급했듯이 온도의 경우엔 사용자가 상태를 보고자 할 때 웹서버에서 그 요청을 중앙 아두이노로 웹소켓을 통해 보내게 된다. 이렇게 되면 웹서버에서 중앙아두이노로, 중앙 아두이노가 서브 아두이노로 전송하는 것이 원래는 명령 메시지 하나였지만, 상태요청 메시지도 보내게 된다.
 즉 웹소켓을 통해 주고받게 되는 메시지가 많아지므로 메시지 프로토콜 정의가 필요하다</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6-04-01T02:36:17.443" idx="30">
    <p:pos x="10" y="10"/>
    <p:text>기존에 중앙 아두이노가 서브 아두이노에서 받은 상태 데이터를 서버로 보낼 때 "GET /set_status/"+sname+"/"+sstatus+" HTTP/1.0"의 쿼리를 서버로 보내었다. 웹소켓을 통해 통신을 하게 되므로 더 이상 중앙 아두이노가 이러한 HTTP 리퀘스트를 통해 페이지를 요청하는 방식으로 웹서버로 데이터를 송신할 필요가 없다. 대신 계속 연결이 유지되고 있는 웹소켓을 통하여 사물의 상태 정보를 웹서버로 보내기로 하였다. 
 위에서 언급했듯이 온도의 경우엔 사용자가 상태를 보고자 할 때 웹서버에서 그 요청을 중앙 아두이노로 웹소켓을 통해 보내게 된다. 이렇게 되면 웹서버에서 중앙아두이노로, 중앙 아두이노가 서브 아두이노로 전송하는 것이 원래는 명령 메시지 하나였지만, 상태요청 메시지도 보내게 된다.
 즉 웹소켓을 통해 주고받게 되는 메시지가 많아지므로 메시지 프로토콜 정의가 필요하다</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6-04-01T02:36:17.443" idx="27">
    <p:pos x="10" y="10"/>
    <p:text>기존에 중앙 아두이노가 서브 아두이노에서 받은 상태 데이터를 서버로 보낼 때 "GET /set_status/"+sname+"/"+sstatus+" HTTP/1.0"의 쿼리를 서버로 보내었다. 웹소켓을 통해 통신을 하게 되므로 더 이상 중앙 아두이노가 이러한 HTTP 리퀘스트를 통해 페이지를 요청하는 방식으로 웹서버로 데이터를 송신할 필요가 없다. 대신 계속 연결이 유지되고 있는 웹소켓을 통하여 사물의 상태 정보를 웹서버로 보내기로 하였다. 
 위에서 언급했듯이 온도의 경우엔 사용자가 상태를 보고자 할 때 웹서버에서 그 요청을 중앙 아두이노로 웹소켓을 통해 보내게 된다. 이렇게 되면 웹서버에서 중앙아두이노로, 중앙 아두이노가 서브 아두이노로 전송하는 것이 원래는 명령 메시지 하나였지만, 상태요청 메시지도 보내게 된다.
 즉 웹소켓을 통해 주고받게 되는 메시지가 많아지므로 메시지 프로토콜 정의가 필요하다</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16-04-01T02:36:46.740" idx="10">
    <p:pos x="10" y="10"/>
    <p:text>기기제어, 사물제어와 같이 use case를 따라가는 것이 곧 시험 방법이고, 기능을 수행하면서 시험 데이터가 알아서 모아지는 경우는 설명하지 않겠습니다~? 중요한 것들을 설명하겠따!</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6-04-01T02:36:53.795" idx="11">
    <p:pos x="10" y="10"/>
    <p:text>더 자세하게 말하려면 연구실을 집으로 하고 각자 집을 회사로 한다는 그런 내용도 말해도 될듯? 시간이 된다면…ㅠ</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6-04-01T02:37:01.252" idx="12">
    <p:pos x="10" y="10"/>
    <p:text>왜 100개냐면 100개중 몇 개인지 세보면서 몇 %의 확률로 이런 성능을 갖는지 확인할 수 있따.</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6-04-01T02:36:17.443" idx="16">
    <p:pos x="10" y="10"/>
    <p:text>기존에 중앙 아두이노가 서브 아두이노에서 받은 상태 데이터를 서버로 보낼 때 "GET /set_status/"+sname+"/"+sstatus+" HTTP/1.0"의 쿼리를 서버로 보내었다. 웹소켓을 통해 통신을 하게 되므로 더 이상 중앙 아두이노가 이러한 HTTP 리퀘스트를 통해 페이지를 요청하는 방식으로 웹서버로 데이터를 송신할 필요가 없다. 대신 계속 연결이 유지되고 있는 웹소켓을 통하여 사물의 상태 정보를 웹서버로 보내기로 하였다. 
 위에서 언급했듯이 온도의 경우엔 사용자가 상태를 보고자 할 때 웹서버에서 그 요청을 중앙 아두이노로 웹소켓을 통해 보내게 된다. 이렇게 되면 웹서버에서 중앙아두이노로, 중앙 아두이노가 서브 아두이노로 전송하는 것이 원래는 명령 메시지 하나였지만, 상태요청 메시지도 보내게 된다.
 즉 웹소켓을 통해 주고받게 되는 메시지가 많아지므로 메시지 프로토콜 정의가 필요하다</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6-04-01T02:36:17.443" idx="19">
    <p:pos x="10" y="10"/>
    <p:text>기존에 중앙 아두이노가 서브 아두이노에서 받은 상태 데이터를 서버로 보낼 때 "GET /set_status/"+sname+"/"+sstatus+" HTTP/1.0"의 쿼리를 서버로 보내었다. 웹소켓을 통해 통신을 하게 되므로 더 이상 중앙 아두이노가 이러한 HTTP 리퀘스트를 통해 페이지를 요청하는 방식으로 웹서버로 데이터를 송신할 필요가 없다. 대신 계속 연결이 유지되고 있는 웹소켓을 통하여 사물의 상태 정보를 웹서버로 보내기로 하였다. 
 위에서 언급했듯이 온도의 경우엔 사용자가 상태를 보고자 할 때 웹서버에서 그 요청을 중앙 아두이노로 웹소켓을 통해 보내게 된다. 이렇게 되면 웹서버에서 중앙아두이노로, 중앙 아두이노가 서브 아두이노로 전송하는 것이 원래는 명령 메시지 하나였지만, 상태요청 메시지도 보내게 된다.
 즉 웹소켓을 통해 주고받게 되는 메시지가 많아지므로 메시지 프로토콜 정의가 필요하다</p:text>
  </p:cm>
</p:cmLst>
</file>

<file path=ppt/diagrams/_rels/data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ata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_rels/data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310F16-8EBA-438B-B131-BB891B105907}" type="doc">
      <dgm:prSet loTypeId="urn:microsoft.com/office/officeart/2005/8/layout/vList4#1" loCatId="list" qsTypeId="urn:microsoft.com/office/officeart/2005/8/quickstyle/simple1" qsCatId="simple" csTypeId="urn:microsoft.com/office/officeart/2005/8/colors/accent0_1" csCatId="mainScheme" phldr="1"/>
      <dgm:spPr/>
      <dgm:t>
        <a:bodyPr/>
        <a:lstStyle/>
        <a:p>
          <a:pPr latinLnBrk="1"/>
          <a:endParaRPr lang="ko-KR" altLang="en-US"/>
        </a:p>
      </dgm:t>
    </dgm:pt>
    <dgm:pt modelId="{8B9DBCE2-8658-4A74-831D-7C42777BB4D4}">
      <dgm:prSet phldrT="[텍스트]"/>
      <dgm:spPr/>
      <dgm:t>
        <a:bodyPr/>
        <a:lstStyle/>
        <a:p>
          <a:pPr latinLnBrk="1"/>
          <a:r>
            <a:rPr lang="ko-KR" altLang="en-US" dirty="0" smtClean="0">
              <a:latin typeface="AppleSDGothicNeo-Regular" panose="02000300000000000000" pitchFamily="2" charset="-127"/>
              <a:ea typeface="AppleSDGothicNeo-Regular" panose="02000300000000000000" pitchFamily="2" charset="-127"/>
            </a:rPr>
            <a:t>요구 사항</a:t>
          </a:r>
          <a:endParaRPr lang="ko-KR" altLang="en-US" dirty="0">
            <a:latin typeface="AppleSDGothicNeo-Regular" panose="02000300000000000000" pitchFamily="2" charset="-127"/>
            <a:ea typeface="AppleSDGothicNeo-Regular" panose="02000300000000000000" pitchFamily="2" charset="-127"/>
          </a:endParaRPr>
        </a:p>
      </dgm:t>
    </dgm:pt>
    <dgm:pt modelId="{76B64BBB-D858-4E64-938E-50685EA6F768}" type="parTrans" cxnId="{B176D781-5404-4B73-BDC4-780A77155CAE}">
      <dgm:prSet/>
      <dgm:spPr/>
      <dgm:t>
        <a:bodyPr/>
        <a:lstStyle/>
        <a:p>
          <a:pPr latinLnBrk="1"/>
          <a:endParaRPr lang="ko-KR" altLang="en-US"/>
        </a:p>
      </dgm:t>
    </dgm:pt>
    <dgm:pt modelId="{50A73BF6-DF3F-4979-A57B-31040FB5D305}" type="sibTrans" cxnId="{B176D781-5404-4B73-BDC4-780A77155CAE}">
      <dgm:prSet/>
      <dgm:spPr/>
      <dgm:t>
        <a:bodyPr/>
        <a:lstStyle/>
        <a:p>
          <a:pPr latinLnBrk="1"/>
          <a:endParaRPr lang="ko-KR" altLang="en-US"/>
        </a:p>
      </dgm:t>
    </dgm:pt>
    <dgm:pt modelId="{B74D3B65-361B-44A3-A0DF-E739895A117F}">
      <dgm:prSet phldrT="[텍스트]"/>
      <dgm:spPr/>
      <dgm:t>
        <a:bodyPr/>
        <a:lstStyle/>
        <a:p>
          <a:pPr latinLnBrk="1"/>
          <a:r>
            <a:rPr lang="ko-KR" altLang="en-US" smtClean="0">
              <a:latin typeface="AppleSDGothicNeo-Regular" panose="02000300000000000000" pitchFamily="2" charset="-127"/>
              <a:ea typeface="AppleSDGothicNeo-Regular" panose="02000300000000000000" pitchFamily="2" charset="-127"/>
            </a:rPr>
            <a:t>자동제어는 사용자의 위치</a:t>
          </a:r>
          <a:r>
            <a:rPr lang="en-US" altLang="ko-KR" smtClean="0">
              <a:latin typeface="AppleSDGothicNeo-Regular" panose="02000300000000000000" pitchFamily="2" charset="-127"/>
              <a:ea typeface="AppleSDGothicNeo-Regular" panose="02000300000000000000" pitchFamily="2" charset="-127"/>
            </a:rPr>
            <a:t>, </a:t>
          </a:r>
          <a:r>
            <a:rPr lang="ko-KR" altLang="en-US" smtClean="0">
              <a:latin typeface="AppleSDGothicNeo-Regular" panose="02000300000000000000" pitchFamily="2" charset="-127"/>
              <a:ea typeface="AppleSDGothicNeo-Regular" panose="02000300000000000000" pitchFamily="2" charset="-127"/>
            </a:rPr>
            <a:t>제어 패턴을 토대로 자동으로 제어명령을 보낸다</a:t>
          </a:r>
          <a:endParaRPr lang="ko-KR" altLang="en-US" dirty="0">
            <a:latin typeface="AppleSDGothicNeo-Regular" panose="02000300000000000000" pitchFamily="2" charset="-127"/>
            <a:ea typeface="AppleSDGothicNeo-Regular" panose="02000300000000000000" pitchFamily="2" charset="-127"/>
          </a:endParaRPr>
        </a:p>
      </dgm:t>
    </dgm:pt>
    <dgm:pt modelId="{72C7CB44-5E28-4191-928E-6228B6084459}" type="parTrans" cxnId="{B26231F3-7EF9-4D93-8A3C-760AA57C22B9}">
      <dgm:prSet/>
      <dgm:spPr/>
      <dgm:t>
        <a:bodyPr/>
        <a:lstStyle/>
        <a:p>
          <a:pPr latinLnBrk="1"/>
          <a:endParaRPr lang="ko-KR" altLang="en-US"/>
        </a:p>
      </dgm:t>
    </dgm:pt>
    <dgm:pt modelId="{B62E1665-1F8C-4EFB-BF09-DB6E9DAADBBD}" type="sibTrans" cxnId="{B26231F3-7EF9-4D93-8A3C-760AA57C22B9}">
      <dgm:prSet/>
      <dgm:spPr/>
      <dgm:t>
        <a:bodyPr/>
        <a:lstStyle/>
        <a:p>
          <a:pPr latinLnBrk="1"/>
          <a:endParaRPr lang="ko-KR" altLang="en-US"/>
        </a:p>
      </dgm:t>
    </dgm:pt>
    <dgm:pt modelId="{047684EA-59E1-473E-8D44-E53C0E6FC6A1}">
      <dgm:prSet phldrT="[텍스트]"/>
      <dgm:spPr/>
      <dgm:t>
        <a:bodyPr/>
        <a:lstStyle/>
        <a:p>
          <a:pPr latinLnBrk="1"/>
          <a:r>
            <a:rPr lang="ko-KR" altLang="en-US" dirty="0" smtClean="0">
              <a:latin typeface="AppleSDGothicNeo-Regular" panose="02000300000000000000" pitchFamily="2" charset="-127"/>
              <a:ea typeface="AppleSDGothicNeo-Regular" panose="02000300000000000000" pitchFamily="2" charset="-127"/>
            </a:rPr>
            <a:t>시험 방법</a:t>
          </a:r>
          <a:endParaRPr lang="ko-KR" altLang="en-US" dirty="0">
            <a:latin typeface="AppleSDGothicNeo-Regular" panose="02000300000000000000" pitchFamily="2" charset="-127"/>
            <a:ea typeface="AppleSDGothicNeo-Regular" panose="02000300000000000000" pitchFamily="2" charset="-127"/>
          </a:endParaRPr>
        </a:p>
      </dgm:t>
    </dgm:pt>
    <dgm:pt modelId="{BF2A72AC-5A17-4C94-9B8A-B4D54FD7390C}" type="parTrans" cxnId="{5BCB783E-B774-4038-BE06-3DA76E0BE1E0}">
      <dgm:prSet/>
      <dgm:spPr/>
      <dgm:t>
        <a:bodyPr/>
        <a:lstStyle/>
        <a:p>
          <a:pPr latinLnBrk="1"/>
          <a:endParaRPr lang="ko-KR" altLang="en-US"/>
        </a:p>
      </dgm:t>
    </dgm:pt>
    <dgm:pt modelId="{8F97402F-17F2-4396-B699-4363CC0849B3}" type="sibTrans" cxnId="{5BCB783E-B774-4038-BE06-3DA76E0BE1E0}">
      <dgm:prSet/>
      <dgm:spPr/>
      <dgm:t>
        <a:bodyPr/>
        <a:lstStyle/>
        <a:p>
          <a:pPr latinLnBrk="1"/>
          <a:endParaRPr lang="ko-KR" altLang="en-US"/>
        </a:p>
      </dgm:t>
    </dgm:pt>
    <dgm:pt modelId="{66B4960F-5054-41C7-BF9F-B896C27D5D3F}">
      <dgm:prSet phldrT="[텍스트]"/>
      <dgm:spPr/>
      <dgm:t>
        <a:bodyPr/>
        <a:lstStyle/>
        <a:p>
          <a:pPr latinLnBrk="1"/>
          <a:r>
            <a:rPr lang="ko-KR" altLang="en-US" dirty="0" smtClean="0">
              <a:latin typeface="AppleSDGothicNeo-Regular" panose="02000300000000000000" pitchFamily="2" charset="-127"/>
              <a:ea typeface="AppleSDGothicNeo-Regular" panose="02000300000000000000" pitchFamily="2" charset="-127"/>
            </a:rPr>
            <a:t>사용자의 패턴이 드러나는 데이터 </a:t>
          </a:r>
          <a:r>
            <a:rPr lang="en-US" altLang="ko-KR" dirty="0" smtClean="0">
              <a:latin typeface="AppleSDGothicNeo-Regular" panose="02000300000000000000" pitchFamily="2" charset="-127"/>
              <a:ea typeface="AppleSDGothicNeo-Regular" panose="02000300000000000000" pitchFamily="2" charset="-127"/>
            </a:rPr>
            <a:t>95%, </a:t>
          </a:r>
          <a:r>
            <a:rPr lang="ko-KR" altLang="en-US" dirty="0" smtClean="0">
              <a:latin typeface="AppleSDGothicNeo-Regular" panose="02000300000000000000" pitchFamily="2" charset="-127"/>
              <a:ea typeface="AppleSDGothicNeo-Regular" panose="02000300000000000000" pitchFamily="2" charset="-127"/>
            </a:rPr>
            <a:t>패턴과 거리가 있는 </a:t>
          </a:r>
          <a:r>
            <a:rPr lang="en-US" altLang="ko-KR" dirty="0" smtClean="0">
              <a:latin typeface="AppleSDGothicNeo-Regular" panose="02000300000000000000" pitchFamily="2" charset="-127"/>
              <a:ea typeface="AppleSDGothicNeo-Regular" panose="02000300000000000000" pitchFamily="2" charset="-127"/>
            </a:rPr>
            <a:t>5%</a:t>
          </a:r>
          <a:r>
            <a:rPr lang="ko-KR" altLang="en-US" dirty="0" smtClean="0">
              <a:latin typeface="AppleSDGothicNeo-Regular" panose="02000300000000000000" pitchFamily="2" charset="-127"/>
              <a:ea typeface="AppleSDGothicNeo-Regular" panose="02000300000000000000" pitchFamily="2" charset="-127"/>
            </a:rPr>
            <a:t>의 데이터를 입력으로 알고리즘을 수행하고</a:t>
          </a:r>
          <a:r>
            <a:rPr lang="en-US" altLang="ko-KR" dirty="0" smtClean="0">
              <a:latin typeface="AppleSDGothicNeo-Regular" panose="02000300000000000000" pitchFamily="2" charset="-127"/>
              <a:ea typeface="AppleSDGothicNeo-Regular" panose="02000300000000000000" pitchFamily="2" charset="-127"/>
            </a:rPr>
            <a:t>, </a:t>
          </a:r>
          <a:r>
            <a:rPr lang="ko-KR" altLang="en-US" dirty="0" smtClean="0">
              <a:latin typeface="AppleSDGothicNeo-Regular" panose="02000300000000000000" pitchFamily="2" charset="-127"/>
              <a:ea typeface="AppleSDGothicNeo-Regular" panose="02000300000000000000" pitchFamily="2" charset="-127"/>
            </a:rPr>
            <a:t>패턴을 확인한다</a:t>
          </a:r>
          <a:r>
            <a:rPr lang="en-US" altLang="ko-KR" dirty="0" smtClean="0">
              <a:latin typeface="AppleSDGothicNeo-Regular" panose="02000300000000000000" pitchFamily="2" charset="-127"/>
              <a:ea typeface="AppleSDGothicNeo-Regular" panose="02000300000000000000" pitchFamily="2" charset="-127"/>
            </a:rPr>
            <a:t>.</a:t>
          </a:r>
          <a:endParaRPr lang="ko-KR" altLang="en-US" dirty="0">
            <a:latin typeface="AppleSDGothicNeo-Regular" panose="02000300000000000000" pitchFamily="2" charset="-127"/>
            <a:ea typeface="AppleSDGothicNeo-Regular" panose="02000300000000000000" pitchFamily="2" charset="-127"/>
          </a:endParaRPr>
        </a:p>
      </dgm:t>
    </dgm:pt>
    <dgm:pt modelId="{38A4AC3B-BFEE-4AEB-AA9E-9A4E479B394D}" type="parTrans" cxnId="{CA5CB5F6-0CAF-4670-93AE-6D7D7F6B887D}">
      <dgm:prSet/>
      <dgm:spPr/>
      <dgm:t>
        <a:bodyPr/>
        <a:lstStyle/>
        <a:p>
          <a:pPr latinLnBrk="1"/>
          <a:endParaRPr lang="ko-KR" altLang="en-US"/>
        </a:p>
      </dgm:t>
    </dgm:pt>
    <dgm:pt modelId="{46072DC1-69D0-4782-B382-676E131E7FB2}" type="sibTrans" cxnId="{CA5CB5F6-0CAF-4670-93AE-6D7D7F6B887D}">
      <dgm:prSet/>
      <dgm:spPr/>
      <dgm:t>
        <a:bodyPr/>
        <a:lstStyle/>
        <a:p>
          <a:pPr latinLnBrk="1"/>
          <a:endParaRPr lang="ko-KR" altLang="en-US"/>
        </a:p>
      </dgm:t>
    </dgm:pt>
    <dgm:pt modelId="{EBEC14AB-E678-4DE7-81B5-FF0EC3F14CCE}">
      <dgm:prSet/>
      <dgm:spPr/>
      <dgm:t>
        <a:bodyPr/>
        <a:lstStyle/>
        <a:p>
          <a:pPr latinLnBrk="1"/>
          <a:r>
            <a:rPr lang="en-US" altLang="ko-KR" smtClean="0">
              <a:latin typeface="AppleSDGothicNeo-Regular" panose="02000300000000000000" pitchFamily="2" charset="-127"/>
              <a:ea typeface="AppleSDGothicNeo-Regular" panose="02000300000000000000" pitchFamily="2" charset="-127"/>
            </a:rPr>
            <a:t>Outlier</a:t>
          </a:r>
          <a:r>
            <a:rPr lang="ko-KR" altLang="en-US" smtClean="0">
              <a:latin typeface="AppleSDGothicNeo-Regular" panose="02000300000000000000" pitchFamily="2" charset="-127"/>
              <a:ea typeface="AppleSDGothicNeo-Regular" panose="02000300000000000000" pitchFamily="2" charset="-127"/>
            </a:rPr>
            <a:t>를 증가시키며</a:t>
          </a:r>
          <a:r>
            <a:rPr lang="en-US" altLang="ko-KR" smtClean="0">
              <a:latin typeface="AppleSDGothicNeo-Regular" panose="02000300000000000000" pitchFamily="2" charset="-127"/>
              <a:ea typeface="AppleSDGothicNeo-Regular" panose="02000300000000000000" pitchFamily="2" charset="-127"/>
            </a:rPr>
            <a:t>, </a:t>
          </a:r>
          <a:r>
            <a:rPr lang="ko-KR" altLang="en-US" smtClean="0">
              <a:latin typeface="AppleSDGothicNeo-Regular" panose="02000300000000000000" pitchFamily="2" charset="-127"/>
              <a:ea typeface="AppleSDGothicNeo-Regular" panose="02000300000000000000" pitchFamily="2" charset="-127"/>
            </a:rPr>
            <a:t>다시 위 과정을 확인한다</a:t>
          </a:r>
          <a:r>
            <a:rPr lang="en-US" altLang="ko-KR" smtClean="0">
              <a:latin typeface="AppleSDGothicNeo-Regular" panose="02000300000000000000" pitchFamily="2" charset="-127"/>
              <a:ea typeface="AppleSDGothicNeo-Regular" panose="02000300000000000000" pitchFamily="2" charset="-127"/>
            </a:rPr>
            <a:t>.</a:t>
          </a:r>
          <a:endParaRPr lang="ko-KR" altLang="en-US" dirty="0">
            <a:latin typeface="AppleSDGothicNeo-Regular" panose="02000300000000000000" pitchFamily="2" charset="-127"/>
            <a:ea typeface="AppleSDGothicNeo-Regular" panose="02000300000000000000" pitchFamily="2" charset="-127"/>
          </a:endParaRPr>
        </a:p>
      </dgm:t>
    </dgm:pt>
    <dgm:pt modelId="{20007EF2-7B7F-4702-B9F8-DD86E1A2FD73}" type="parTrans" cxnId="{69A919CE-6ED7-4534-892A-0C4D19DEF34F}">
      <dgm:prSet/>
      <dgm:spPr/>
      <dgm:t>
        <a:bodyPr/>
        <a:lstStyle/>
        <a:p>
          <a:pPr latinLnBrk="1"/>
          <a:endParaRPr lang="ko-KR" altLang="en-US"/>
        </a:p>
      </dgm:t>
    </dgm:pt>
    <dgm:pt modelId="{EA0BEC76-92CF-4601-9011-F0F07801FFC1}" type="sibTrans" cxnId="{69A919CE-6ED7-4534-892A-0C4D19DEF34F}">
      <dgm:prSet/>
      <dgm:spPr/>
      <dgm:t>
        <a:bodyPr/>
        <a:lstStyle/>
        <a:p>
          <a:pPr latinLnBrk="1"/>
          <a:endParaRPr lang="ko-KR" altLang="en-US"/>
        </a:p>
      </dgm:t>
    </dgm:pt>
    <dgm:pt modelId="{02EF113B-37DB-42CC-AAD5-A189D4C643CD}">
      <dgm:prSet/>
      <dgm:spPr/>
      <dgm:t>
        <a:bodyPr/>
        <a:lstStyle/>
        <a:p>
          <a:pPr latinLnBrk="1"/>
          <a:r>
            <a:rPr lang="ko-KR" altLang="en-US" dirty="0" smtClean="0">
              <a:latin typeface="AppleSDGothicNeo-Regular" panose="02000300000000000000" pitchFamily="2" charset="-127"/>
              <a:ea typeface="AppleSDGothicNeo-Regular" panose="02000300000000000000" pitchFamily="2" charset="-127"/>
            </a:rPr>
            <a:t>서버 알고리즘으로부터 나온 패턴이 제대로 수행되는지 확인한다</a:t>
          </a:r>
          <a:r>
            <a:rPr lang="en-US" altLang="ko-KR" dirty="0" smtClean="0">
              <a:latin typeface="AppleSDGothicNeo-Regular" panose="02000300000000000000" pitchFamily="2" charset="-127"/>
              <a:ea typeface="AppleSDGothicNeo-Regular" panose="02000300000000000000" pitchFamily="2" charset="-127"/>
            </a:rPr>
            <a:t>.</a:t>
          </a:r>
          <a:endParaRPr lang="ko-KR" altLang="en-US" dirty="0">
            <a:latin typeface="AppleSDGothicNeo-Regular" panose="02000300000000000000" pitchFamily="2" charset="-127"/>
            <a:ea typeface="AppleSDGothicNeo-Regular" panose="02000300000000000000" pitchFamily="2" charset="-127"/>
          </a:endParaRPr>
        </a:p>
      </dgm:t>
    </dgm:pt>
    <dgm:pt modelId="{21801374-4061-4517-9BF3-2BDBEFDF84B6}" type="parTrans" cxnId="{9DF37765-0700-472C-9DF8-0BF85BEBB4A7}">
      <dgm:prSet/>
      <dgm:spPr/>
      <dgm:t>
        <a:bodyPr/>
        <a:lstStyle/>
        <a:p>
          <a:pPr latinLnBrk="1"/>
          <a:endParaRPr lang="ko-KR" altLang="en-US"/>
        </a:p>
      </dgm:t>
    </dgm:pt>
    <dgm:pt modelId="{C44FB8C1-828D-43DB-B02D-2AEB0D39C5F2}" type="sibTrans" cxnId="{9DF37765-0700-472C-9DF8-0BF85BEBB4A7}">
      <dgm:prSet/>
      <dgm:spPr/>
      <dgm:t>
        <a:bodyPr/>
        <a:lstStyle/>
        <a:p>
          <a:pPr latinLnBrk="1"/>
          <a:endParaRPr lang="ko-KR" altLang="en-US"/>
        </a:p>
      </dgm:t>
    </dgm:pt>
    <dgm:pt modelId="{E4F4AC16-860E-446B-B0F5-FF6DDDDC4C97}">
      <dgm:prSet/>
      <dgm:spPr/>
      <dgm:t>
        <a:bodyPr/>
        <a:lstStyle/>
        <a:p>
          <a:pPr latinLnBrk="1"/>
          <a:r>
            <a:rPr lang="ko-KR" altLang="en-US" dirty="0" smtClean="0">
              <a:latin typeface="AppleSDGothicNeo-Regular" panose="02000300000000000000" pitchFamily="2" charset="-127"/>
              <a:ea typeface="AppleSDGothicNeo-Regular" panose="02000300000000000000" pitchFamily="2" charset="-127"/>
            </a:rPr>
            <a:t>패턴으로 만들어지지 않는 </a:t>
          </a:r>
          <a:r>
            <a:rPr lang="en-US" altLang="ko-KR" dirty="0" smtClean="0">
              <a:latin typeface="AppleSDGothicNeo-Regular" panose="02000300000000000000" pitchFamily="2" charset="-127"/>
              <a:ea typeface="AppleSDGothicNeo-Regular" panose="02000300000000000000" pitchFamily="2" charset="-127"/>
            </a:rPr>
            <a:t>Outlier</a:t>
          </a:r>
          <a:r>
            <a:rPr lang="ko-KR" altLang="en-US" dirty="0" smtClean="0">
              <a:latin typeface="AppleSDGothicNeo-Regular" panose="02000300000000000000" pitchFamily="2" charset="-127"/>
              <a:ea typeface="AppleSDGothicNeo-Regular" panose="02000300000000000000" pitchFamily="2" charset="-127"/>
            </a:rPr>
            <a:t>가 패턴에 영향을 크게 주지 않는다</a:t>
          </a:r>
          <a:r>
            <a:rPr lang="en-US" altLang="ko-KR" dirty="0" smtClean="0">
              <a:latin typeface="AppleSDGothicNeo-Regular" panose="02000300000000000000" pitchFamily="2" charset="-127"/>
              <a:ea typeface="AppleSDGothicNeo-Regular" panose="02000300000000000000" pitchFamily="2" charset="-127"/>
            </a:rPr>
            <a:t>.</a:t>
          </a:r>
          <a:endParaRPr lang="ko-KR" altLang="en-US" dirty="0">
            <a:latin typeface="AppleSDGothicNeo-Regular" panose="02000300000000000000" pitchFamily="2" charset="-127"/>
            <a:ea typeface="AppleSDGothicNeo-Regular" panose="02000300000000000000" pitchFamily="2" charset="-127"/>
          </a:endParaRPr>
        </a:p>
      </dgm:t>
    </dgm:pt>
    <dgm:pt modelId="{C118C9E0-63F1-4FA6-A4B4-97633722C3D5}" type="parTrans" cxnId="{06C92EC3-AD06-446A-A03E-20EFAFB9944C}">
      <dgm:prSet/>
      <dgm:spPr/>
      <dgm:t>
        <a:bodyPr/>
        <a:lstStyle/>
        <a:p>
          <a:pPr latinLnBrk="1"/>
          <a:endParaRPr lang="ko-KR" altLang="en-US"/>
        </a:p>
      </dgm:t>
    </dgm:pt>
    <dgm:pt modelId="{BF070349-3912-4184-BEDF-F05D86BCC2DB}" type="sibTrans" cxnId="{06C92EC3-AD06-446A-A03E-20EFAFB9944C}">
      <dgm:prSet/>
      <dgm:spPr/>
      <dgm:t>
        <a:bodyPr/>
        <a:lstStyle/>
        <a:p>
          <a:pPr latinLnBrk="1"/>
          <a:endParaRPr lang="ko-KR" altLang="en-US"/>
        </a:p>
      </dgm:t>
    </dgm:pt>
    <dgm:pt modelId="{4D7B1A1D-61BF-4374-B491-9F688B320286}" type="pres">
      <dgm:prSet presAssocID="{40310F16-8EBA-438B-B131-BB891B105907}" presName="linear" presStyleCnt="0">
        <dgm:presLayoutVars>
          <dgm:dir/>
          <dgm:resizeHandles val="exact"/>
        </dgm:presLayoutVars>
      </dgm:prSet>
      <dgm:spPr/>
      <dgm:t>
        <a:bodyPr/>
        <a:lstStyle/>
        <a:p>
          <a:pPr latinLnBrk="1"/>
          <a:endParaRPr lang="ko-KR" altLang="en-US"/>
        </a:p>
      </dgm:t>
    </dgm:pt>
    <dgm:pt modelId="{B10E51F4-84BF-4589-B460-619C255F9984}" type="pres">
      <dgm:prSet presAssocID="{8B9DBCE2-8658-4A74-831D-7C42777BB4D4}" presName="comp" presStyleCnt="0"/>
      <dgm:spPr/>
    </dgm:pt>
    <dgm:pt modelId="{3AA9A165-435E-4888-AD7A-CD378A936D97}" type="pres">
      <dgm:prSet presAssocID="{8B9DBCE2-8658-4A74-831D-7C42777BB4D4}" presName="box" presStyleLbl="node1" presStyleIdx="0" presStyleCnt="2"/>
      <dgm:spPr/>
      <dgm:t>
        <a:bodyPr/>
        <a:lstStyle/>
        <a:p>
          <a:pPr latinLnBrk="1"/>
          <a:endParaRPr lang="ko-KR" altLang="en-US"/>
        </a:p>
      </dgm:t>
    </dgm:pt>
    <dgm:pt modelId="{541A322B-72EF-408B-933C-2FFA4429B080}" type="pres">
      <dgm:prSet presAssocID="{8B9DBCE2-8658-4A74-831D-7C42777BB4D4}" presName="img" presStyleLbl="fgImgPlace1" presStyleIdx="0" presStyleCnt="2" custScaleX="77076" custScaleY="75102"/>
      <dgm:spPr>
        <a:blipFill rotWithShape="0">
          <a:blip xmlns:r="http://schemas.openxmlformats.org/officeDocument/2006/relationships" r:embed="rId1"/>
          <a:stretch>
            <a:fillRect/>
          </a:stretch>
        </a:blipFill>
      </dgm:spPr>
      <dgm:t>
        <a:bodyPr/>
        <a:lstStyle/>
        <a:p>
          <a:pPr latinLnBrk="1"/>
          <a:endParaRPr lang="ko-KR" altLang="en-US"/>
        </a:p>
      </dgm:t>
    </dgm:pt>
    <dgm:pt modelId="{A29C6EA7-F133-413A-8B66-00675E15BAA1}" type="pres">
      <dgm:prSet presAssocID="{8B9DBCE2-8658-4A74-831D-7C42777BB4D4}" presName="text" presStyleLbl="node1" presStyleIdx="0" presStyleCnt="2">
        <dgm:presLayoutVars>
          <dgm:bulletEnabled val="1"/>
        </dgm:presLayoutVars>
      </dgm:prSet>
      <dgm:spPr/>
      <dgm:t>
        <a:bodyPr/>
        <a:lstStyle/>
        <a:p>
          <a:pPr latinLnBrk="1"/>
          <a:endParaRPr lang="ko-KR" altLang="en-US"/>
        </a:p>
      </dgm:t>
    </dgm:pt>
    <dgm:pt modelId="{6A515510-21D5-4528-B9E5-2362E6545014}" type="pres">
      <dgm:prSet presAssocID="{50A73BF6-DF3F-4979-A57B-31040FB5D305}" presName="spacer" presStyleCnt="0"/>
      <dgm:spPr/>
    </dgm:pt>
    <dgm:pt modelId="{5AA43B9B-4FDB-415C-8BDD-BF26CC6488F5}" type="pres">
      <dgm:prSet presAssocID="{047684EA-59E1-473E-8D44-E53C0E6FC6A1}" presName="comp" presStyleCnt="0"/>
      <dgm:spPr/>
    </dgm:pt>
    <dgm:pt modelId="{5DFBE63E-073C-4620-BA6D-F63F13A99D8E}" type="pres">
      <dgm:prSet presAssocID="{047684EA-59E1-473E-8D44-E53C0E6FC6A1}" presName="box" presStyleLbl="node1" presStyleIdx="1" presStyleCnt="2"/>
      <dgm:spPr/>
      <dgm:t>
        <a:bodyPr/>
        <a:lstStyle/>
        <a:p>
          <a:pPr latinLnBrk="1"/>
          <a:endParaRPr lang="ko-KR" altLang="en-US"/>
        </a:p>
      </dgm:t>
    </dgm:pt>
    <dgm:pt modelId="{389B555A-2809-4A51-A5A3-07C4A7C044E4}" type="pres">
      <dgm:prSet presAssocID="{047684EA-59E1-473E-8D44-E53C0E6FC6A1}" presName="img" presStyleLbl="fgImgPlace1" presStyleIdx="1" presStyleCnt="2" custScaleX="77076" custScaleY="76443"/>
      <dgm:spPr>
        <a:blipFill rotWithShape="0">
          <a:blip xmlns:r="http://schemas.openxmlformats.org/officeDocument/2006/relationships" r:embed="rId2"/>
          <a:stretch>
            <a:fillRect/>
          </a:stretch>
        </a:blipFill>
      </dgm:spPr>
      <dgm:t>
        <a:bodyPr/>
        <a:lstStyle/>
        <a:p>
          <a:pPr latinLnBrk="1"/>
          <a:endParaRPr lang="ko-KR" altLang="en-US"/>
        </a:p>
      </dgm:t>
    </dgm:pt>
    <dgm:pt modelId="{AC3998FA-5A4F-47C8-AA81-8F9A2FA8224A}" type="pres">
      <dgm:prSet presAssocID="{047684EA-59E1-473E-8D44-E53C0E6FC6A1}" presName="text" presStyleLbl="node1" presStyleIdx="1" presStyleCnt="2">
        <dgm:presLayoutVars>
          <dgm:bulletEnabled val="1"/>
        </dgm:presLayoutVars>
      </dgm:prSet>
      <dgm:spPr/>
      <dgm:t>
        <a:bodyPr/>
        <a:lstStyle/>
        <a:p>
          <a:pPr latinLnBrk="1"/>
          <a:endParaRPr lang="ko-KR" altLang="en-US"/>
        </a:p>
      </dgm:t>
    </dgm:pt>
  </dgm:ptLst>
  <dgm:cxnLst>
    <dgm:cxn modelId="{B176D781-5404-4B73-BDC4-780A77155CAE}" srcId="{40310F16-8EBA-438B-B131-BB891B105907}" destId="{8B9DBCE2-8658-4A74-831D-7C42777BB4D4}" srcOrd="0" destOrd="0" parTransId="{76B64BBB-D858-4E64-938E-50685EA6F768}" sibTransId="{50A73BF6-DF3F-4979-A57B-31040FB5D305}"/>
    <dgm:cxn modelId="{9587A95A-BB17-48A5-B9A3-C9343C170778}" type="presOf" srcId="{E4F4AC16-860E-446B-B0F5-FF6DDDDC4C97}" destId="{3AA9A165-435E-4888-AD7A-CD378A936D97}" srcOrd="0" destOrd="2" presId="urn:microsoft.com/office/officeart/2005/8/layout/vList4#1"/>
    <dgm:cxn modelId="{21ED5ABE-86E8-49EF-AB1B-FC14D15065D7}" type="presOf" srcId="{02EF113B-37DB-42CC-AAD5-A189D4C643CD}" destId="{5DFBE63E-073C-4620-BA6D-F63F13A99D8E}" srcOrd="0" destOrd="3" presId="urn:microsoft.com/office/officeart/2005/8/layout/vList4#1"/>
    <dgm:cxn modelId="{87EF7699-B491-4AF7-9DDF-A08792189F09}" type="presOf" srcId="{EBEC14AB-E678-4DE7-81B5-FF0EC3F14CCE}" destId="{5DFBE63E-073C-4620-BA6D-F63F13A99D8E}" srcOrd="0" destOrd="2" presId="urn:microsoft.com/office/officeart/2005/8/layout/vList4#1"/>
    <dgm:cxn modelId="{4484E183-22F4-4159-99E0-728CCB1F98AC}" type="presOf" srcId="{B74D3B65-361B-44A3-A0DF-E739895A117F}" destId="{3AA9A165-435E-4888-AD7A-CD378A936D97}" srcOrd="0" destOrd="1" presId="urn:microsoft.com/office/officeart/2005/8/layout/vList4#1"/>
    <dgm:cxn modelId="{9DF37765-0700-472C-9DF8-0BF85BEBB4A7}" srcId="{047684EA-59E1-473E-8D44-E53C0E6FC6A1}" destId="{02EF113B-37DB-42CC-AAD5-A189D4C643CD}" srcOrd="2" destOrd="0" parTransId="{21801374-4061-4517-9BF3-2BDBEFDF84B6}" sibTransId="{C44FB8C1-828D-43DB-B02D-2AEB0D39C5F2}"/>
    <dgm:cxn modelId="{0934F310-3459-4C0A-936A-752068025DD3}" type="presOf" srcId="{E4F4AC16-860E-446B-B0F5-FF6DDDDC4C97}" destId="{A29C6EA7-F133-413A-8B66-00675E15BAA1}" srcOrd="1" destOrd="2" presId="urn:microsoft.com/office/officeart/2005/8/layout/vList4#1"/>
    <dgm:cxn modelId="{CA5CB5F6-0CAF-4670-93AE-6D7D7F6B887D}" srcId="{047684EA-59E1-473E-8D44-E53C0E6FC6A1}" destId="{66B4960F-5054-41C7-BF9F-B896C27D5D3F}" srcOrd="0" destOrd="0" parTransId="{38A4AC3B-BFEE-4AEB-AA9E-9A4E479B394D}" sibTransId="{46072DC1-69D0-4782-B382-676E131E7FB2}"/>
    <dgm:cxn modelId="{B26231F3-7EF9-4D93-8A3C-760AA57C22B9}" srcId="{8B9DBCE2-8658-4A74-831D-7C42777BB4D4}" destId="{B74D3B65-361B-44A3-A0DF-E739895A117F}" srcOrd="0" destOrd="0" parTransId="{72C7CB44-5E28-4191-928E-6228B6084459}" sibTransId="{B62E1665-1F8C-4EFB-BF09-DB6E9DAADBBD}"/>
    <dgm:cxn modelId="{917D707E-CAB4-4388-BC5E-953A297A5C2A}" type="presOf" srcId="{40310F16-8EBA-438B-B131-BB891B105907}" destId="{4D7B1A1D-61BF-4374-B491-9F688B320286}" srcOrd="0" destOrd="0" presId="urn:microsoft.com/office/officeart/2005/8/layout/vList4#1"/>
    <dgm:cxn modelId="{7E30A1FC-6767-47F3-8C12-364BFBC5A737}" type="presOf" srcId="{8B9DBCE2-8658-4A74-831D-7C42777BB4D4}" destId="{3AA9A165-435E-4888-AD7A-CD378A936D97}" srcOrd="0" destOrd="0" presId="urn:microsoft.com/office/officeart/2005/8/layout/vList4#1"/>
    <dgm:cxn modelId="{0623E2A4-B789-417E-B17D-017462575B22}" type="presOf" srcId="{047684EA-59E1-473E-8D44-E53C0E6FC6A1}" destId="{AC3998FA-5A4F-47C8-AA81-8F9A2FA8224A}" srcOrd="1" destOrd="0" presId="urn:microsoft.com/office/officeart/2005/8/layout/vList4#1"/>
    <dgm:cxn modelId="{DE4FE7B5-0033-4C55-AA7B-A37AB71663DD}" type="presOf" srcId="{66B4960F-5054-41C7-BF9F-B896C27D5D3F}" destId="{AC3998FA-5A4F-47C8-AA81-8F9A2FA8224A}" srcOrd="1" destOrd="1" presId="urn:microsoft.com/office/officeart/2005/8/layout/vList4#1"/>
    <dgm:cxn modelId="{902DC710-AA20-4252-B7E9-AABBD542298C}" type="presOf" srcId="{02EF113B-37DB-42CC-AAD5-A189D4C643CD}" destId="{AC3998FA-5A4F-47C8-AA81-8F9A2FA8224A}" srcOrd="1" destOrd="3" presId="urn:microsoft.com/office/officeart/2005/8/layout/vList4#1"/>
    <dgm:cxn modelId="{15EC4D04-849F-4FB3-AD47-EDA99198E040}" type="presOf" srcId="{B74D3B65-361B-44A3-A0DF-E739895A117F}" destId="{A29C6EA7-F133-413A-8B66-00675E15BAA1}" srcOrd="1" destOrd="1" presId="urn:microsoft.com/office/officeart/2005/8/layout/vList4#1"/>
    <dgm:cxn modelId="{AC45D8B8-F672-4E3C-892A-2567732BFC2E}" type="presOf" srcId="{8B9DBCE2-8658-4A74-831D-7C42777BB4D4}" destId="{A29C6EA7-F133-413A-8B66-00675E15BAA1}" srcOrd="1" destOrd="0" presId="urn:microsoft.com/office/officeart/2005/8/layout/vList4#1"/>
    <dgm:cxn modelId="{5BCB783E-B774-4038-BE06-3DA76E0BE1E0}" srcId="{40310F16-8EBA-438B-B131-BB891B105907}" destId="{047684EA-59E1-473E-8D44-E53C0E6FC6A1}" srcOrd="1" destOrd="0" parTransId="{BF2A72AC-5A17-4C94-9B8A-B4D54FD7390C}" sibTransId="{8F97402F-17F2-4396-B699-4363CC0849B3}"/>
    <dgm:cxn modelId="{1DA09B17-A5BF-472B-A5E2-32230282A15C}" type="presOf" srcId="{EBEC14AB-E678-4DE7-81B5-FF0EC3F14CCE}" destId="{AC3998FA-5A4F-47C8-AA81-8F9A2FA8224A}" srcOrd="1" destOrd="2" presId="urn:microsoft.com/office/officeart/2005/8/layout/vList4#1"/>
    <dgm:cxn modelId="{69A919CE-6ED7-4534-892A-0C4D19DEF34F}" srcId="{047684EA-59E1-473E-8D44-E53C0E6FC6A1}" destId="{EBEC14AB-E678-4DE7-81B5-FF0EC3F14CCE}" srcOrd="1" destOrd="0" parTransId="{20007EF2-7B7F-4702-B9F8-DD86E1A2FD73}" sibTransId="{EA0BEC76-92CF-4601-9011-F0F07801FFC1}"/>
    <dgm:cxn modelId="{B7C63909-B80F-42FE-841E-7DC1A2B043B1}" type="presOf" srcId="{047684EA-59E1-473E-8D44-E53C0E6FC6A1}" destId="{5DFBE63E-073C-4620-BA6D-F63F13A99D8E}" srcOrd="0" destOrd="0" presId="urn:microsoft.com/office/officeart/2005/8/layout/vList4#1"/>
    <dgm:cxn modelId="{D861B643-263D-4E2F-8604-DB5F96688E0B}" type="presOf" srcId="{66B4960F-5054-41C7-BF9F-B896C27D5D3F}" destId="{5DFBE63E-073C-4620-BA6D-F63F13A99D8E}" srcOrd="0" destOrd="1" presId="urn:microsoft.com/office/officeart/2005/8/layout/vList4#1"/>
    <dgm:cxn modelId="{06C92EC3-AD06-446A-A03E-20EFAFB9944C}" srcId="{8B9DBCE2-8658-4A74-831D-7C42777BB4D4}" destId="{E4F4AC16-860E-446B-B0F5-FF6DDDDC4C97}" srcOrd="1" destOrd="0" parTransId="{C118C9E0-63F1-4FA6-A4B4-97633722C3D5}" sibTransId="{BF070349-3912-4184-BEDF-F05D86BCC2DB}"/>
    <dgm:cxn modelId="{71439BBE-1DE7-42A4-9900-B9E3ECAE2FA3}" type="presParOf" srcId="{4D7B1A1D-61BF-4374-B491-9F688B320286}" destId="{B10E51F4-84BF-4589-B460-619C255F9984}" srcOrd="0" destOrd="0" presId="urn:microsoft.com/office/officeart/2005/8/layout/vList4#1"/>
    <dgm:cxn modelId="{B169271D-A1D6-4C8C-8ECB-C636BF73C4B5}" type="presParOf" srcId="{B10E51F4-84BF-4589-B460-619C255F9984}" destId="{3AA9A165-435E-4888-AD7A-CD378A936D97}" srcOrd="0" destOrd="0" presId="urn:microsoft.com/office/officeart/2005/8/layout/vList4#1"/>
    <dgm:cxn modelId="{BE651506-B6EA-4CDE-B2CE-DFFCF8089871}" type="presParOf" srcId="{B10E51F4-84BF-4589-B460-619C255F9984}" destId="{541A322B-72EF-408B-933C-2FFA4429B080}" srcOrd="1" destOrd="0" presId="urn:microsoft.com/office/officeart/2005/8/layout/vList4#1"/>
    <dgm:cxn modelId="{6CCC3FEC-A2A2-40DA-AE45-20C2B31BC50E}" type="presParOf" srcId="{B10E51F4-84BF-4589-B460-619C255F9984}" destId="{A29C6EA7-F133-413A-8B66-00675E15BAA1}" srcOrd="2" destOrd="0" presId="urn:microsoft.com/office/officeart/2005/8/layout/vList4#1"/>
    <dgm:cxn modelId="{A2F6F18A-EB30-4E1A-9600-4860EA041836}" type="presParOf" srcId="{4D7B1A1D-61BF-4374-B491-9F688B320286}" destId="{6A515510-21D5-4528-B9E5-2362E6545014}" srcOrd="1" destOrd="0" presId="urn:microsoft.com/office/officeart/2005/8/layout/vList4#1"/>
    <dgm:cxn modelId="{98CE659D-225C-454A-84E3-5FB71CADF895}" type="presParOf" srcId="{4D7B1A1D-61BF-4374-B491-9F688B320286}" destId="{5AA43B9B-4FDB-415C-8BDD-BF26CC6488F5}" srcOrd="2" destOrd="0" presId="urn:microsoft.com/office/officeart/2005/8/layout/vList4#1"/>
    <dgm:cxn modelId="{BAFC564B-6BD9-4311-AF3B-4E5C1AD71CE0}" type="presParOf" srcId="{5AA43B9B-4FDB-415C-8BDD-BF26CC6488F5}" destId="{5DFBE63E-073C-4620-BA6D-F63F13A99D8E}" srcOrd="0" destOrd="0" presId="urn:microsoft.com/office/officeart/2005/8/layout/vList4#1"/>
    <dgm:cxn modelId="{DB605CB3-29DE-4FC6-8A0F-99B520AD0822}" type="presParOf" srcId="{5AA43B9B-4FDB-415C-8BDD-BF26CC6488F5}" destId="{389B555A-2809-4A51-A5A3-07C4A7C044E4}" srcOrd="1" destOrd="0" presId="urn:microsoft.com/office/officeart/2005/8/layout/vList4#1"/>
    <dgm:cxn modelId="{0D8C8A67-2AD5-49E3-9359-C31C981B0842}" type="presParOf" srcId="{5AA43B9B-4FDB-415C-8BDD-BF26CC6488F5}" destId="{AC3998FA-5A4F-47C8-AA81-8F9A2FA8224A}" srcOrd="2" destOrd="0" presId="urn:microsoft.com/office/officeart/2005/8/layout/vList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310F16-8EBA-438B-B131-BB891B105907}" type="doc">
      <dgm:prSet loTypeId="urn:microsoft.com/office/officeart/2005/8/layout/vList4#2" loCatId="list" qsTypeId="urn:microsoft.com/office/officeart/2005/8/quickstyle/simple1" qsCatId="simple" csTypeId="urn:microsoft.com/office/officeart/2005/8/colors/accent0_1" csCatId="mainScheme" phldr="1"/>
      <dgm:spPr/>
      <dgm:t>
        <a:bodyPr/>
        <a:lstStyle/>
        <a:p>
          <a:pPr latinLnBrk="1"/>
          <a:endParaRPr lang="ko-KR" altLang="en-US"/>
        </a:p>
      </dgm:t>
    </dgm:pt>
    <dgm:pt modelId="{EF5ED4E7-1AE1-41B4-8F0A-0FEFCD825D1A}">
      <dgm:prSet phldrT="[텍스트]" custT="1"/>
      <dgm:spPr/>
      <dgm:t>
        <a:bodyPr/>
        <a:lstStyle/>
        <a:p>
          <a:pPr latinLnBrk="1"/>
          <a:r>
            <a:rPr lang="ko-KR" sz="2100" b="0" dirty="0" smtClean="0">
              <a:latin typeface="AppleSDGothicNeo-Regular" panose="02000300000000000000" pitchFamily="2" charset="-127"/>
              <a:ea typeface="AppleSDGothicNeo-Regular" panose="02000300000000000000" pitchFamily="2" charset="-127"/>
            </a:rPr>
            <a:t>수집방법</a:t>
          </a:r>
          <a:endParaRPr lang="en-US" sz="2100" b="0" dirty="0" smtClean="0">
            <a:latin typeface="AppleSDGothicNeo-Regular" panose="02000300000000000000" pitchFamily="2" charset="-127"/>
            <a:ea typeface="AppleSDGothicNeo-Regular" panose="02000300000000000000" pitchFamily="2" charset="-127"/>
          </a:endParaRPr>
        </a:p>
        <a:p>
          <a:pPr latinLnBrk="1"/>
          <a:r>
            <a:rPr lang="ko-KR" sz="1800" dirty="0" err="1" smtClean="0">
              <a:latin typeface="AppleSDGothicNeo-Regular" panose="02000300000000000000" pitchFamily="2" charset="-127"/>
              <a:ea typeface="AppleSDGothicNeo-Regular" panose="02000300000000000000" pitchFamily="2" charset="-127"/>
            </a:rPr>
            <a:t>실험자</a:t>
          </a:r>
          <a:r>
            <a:rPr lang="ko-KR" sz="1800" dirty="0" smtClean="0">
              <a:latin typeface="AppleSDGothicNeo-Regular" panose="02000300000000000000" pitchFamily="2" charset="-127"/>
              <a:ea typeface="AppleSDGothicNeo-Regular" panose="02000300000000000000" pitchFamily="2" charset="-127"/>
            </a:rPr>
            <a:t> </a:t>
          </a:r>
          <a:r>
            <a:rPr lang="en-US" sz="1800" dirty="0" smtClean="0">
              <a:latin typeface="AppleSDGothicNeo-Regular" panose="02000300000000000000" pitchFamily="2" charset="-127"/>
              <a:ea typeface="AppleSDGothicNeo-Regular" panose="02000300000000000000" pitchFamily="2" charset="-127"/>
            </a:rPr>
            <a:t>2</a:t>
          </a:r>
          <a:r>
            <a:rPr lang="ko-KR" sz="1800" dirty="0" smtClean="0">
              <a:latin typeface="AppleSDGothicNeo-Regular" panose="02000300000000000000" pitchFamily="2" charset="-127"/>
              <a:ea typeface="AppleSDGothicNeo-Regular" panose="02000300000000000000" pitchFamily="2" charset="-127"/>
            </a:rPr>
            <a:t>명이 각자의 생활 패턴</a:t>
          </a:r>
          <a:r>
            <a:rPr lang="en-US" sz="1800" dirty="0" smtClean="0">
              <a:latin typeface="AppleSDGothicNeo-Regular" panose="02000300000000000000" pitchFamily="2" charset="-127"/>
              <a:ea typeface="AppleSDGothicNeo-Regular" panose="02000300000000000000" pitchFamily="2" charset="-127"/>
            </a:rPr>
            <a:t>(</a:t>
          </a:r>
          <a:r>
            <a:rPr lang="ko-KR" sz="1800" dirty="0" smtClean="0">
              <a:latin typeface="AppleSDGothicNeo-Regular" panose="02000300000000000000" pitchFamily="2" charset="-127"/>
              <a:ea typeface="AppleSDGothicNeo-Regular" panose="02000300000000000000" pitchFamily="2" charset="-127"/>
            </a:rPr>
            <a:t>출퇴근 시간</a:t>
          </a:r>
          <a:r>
            <a:rPr lang="en-US" sz="1800" dirty="0" smtClean="0">
              <a:latin typeface="AppleSDGothicNeo-Regular" panose="02000300000000000000" pitchFamily="2" charset="-127"/>
              <a:ea typeface="AppleSDGothicNeo-Regular" panose="02000300000000000000" pitchFamily="2" charset="-127"/>
            </a:rPr>
            <a:t>, </a:t>
          </a:r>
          <a:r>
            <a:rPr lang="ko-KR" sz="1800" dirty="0" smtClean="0">
              <a:latin typeface="AppleSDGothicNeo-Regular" panose="02000300000000000000" pitchFamily="2" charset="-127"/>
              <a:ea typeface="AppleSDGothicNeo-Regular" panose="02000300000000000000" pitchFamily="2" charset="-127"/>
            </a:rPr>
            <a:t>외출 빈도 등</a:t>
          </a:r>
          <a:r>
            <a:rPr lang="en-US" sz="1800" dirty="0" smtClean="0">
              <a:latin typeface="AppleSDGothicNeo-Regular" panose="02000300000000000000" pitchFamily="2" charset="-127"/>
              <a:ea typeface="AppleSDGothicNeo-Regular" panose="02000300000000000000" pitchFamily="2" charset="-127"/>
            </a:rPr>
            <a:t>)</a:t>
          </a:r>
          <a:r>
            <a:rPr lang="ko-KR" sz="1800" dirty="0" smtClean="0">
              <a:latin typeface="AppleSDGothicNeo-Regular" panose="02000300000000000000" pitchFamily="2" charset="-127"/>
              <a:ea typeface="AppleSDGothicNeo-Regular" panose="02000300000000000000" pitchFamily="2" charset="-127"/>
            </a:rPr>
            <a:t>을 바탕으로</a:t>
          </a:r>
          <a:r>
            <a:rPr lang="en-US" altLang="ko-KR" sz="1800" dirty="0" smtClean="0">
              <a:latin typeface="AppleSDGothicNeo-Regular" panose="02000300000000000000" pitchFamily="2" charset="-127"/>
              <a:ea typeface="AppleSDGothicNeo-Regular" panose="02000300000000000000" pitchFamily="2" charset="-127"/>
            </a:rPr>
            <a:t> </a:t>
          </a:r>
          <a:r>
            <a:rPr lang="ko-KR" altLang="en-US" sz="1800" dirty="0" smtClean="0">
              <a:latin typeface="AppleSDGothicNeo-Regular" panose="02000300000000000000" pitchFamily="2" charset="-127"/>
              <a:ea typeface="AppleSDGothicNeo-Regular" panose="02000300000000000000" pitchFamily="2" charset="-127"/>
            </a:rPr>
            <a:t>제어</a:t>
          </a:r>
          <a:r>
            <a:rPr lang="ko-KR" sz="1800" dirty="0" smtClean="0">
              <a:latin typeface="AppleSDGothicNeo-Regular" panose="02000300000000000000" pitchFamily="2" charset="-127"/>
              <a:ea typeface="AppleSDGothicNeo-Regular" panose="02000300000000000000" pitchFamily="2" charset="-127"/>
            </a:rPr>
            <a:t> 명령을 보낼 시간을 </a:t>
          </a:r>
          <a:r>
            <a:rPr lang="ko-KR" altLang="en-US" sz="1800" dirty="0" smtClean="0">
              <a:latin typeface="AppleSDGothicNeo-Regular" panose="02000300000000000000" pitchFamily="2" charset="-127"/>
              <a:ea typeface="AppleSDGothicNeo-Regular" panose="02000300000000000000" pitchFamily="2" charset="-127"/>
            </a:rPr>
            <a:t>정하고</a:t>
          </a:r>
          <a:r>
            <a:rPr lang="en-US" altLang="ko-KR" sz="1800" dirty="0" smtClean="0">
              <a:latin typeface="AppleSDGothicNeo-Regular" panose="02000300000000000000" pitchFamily="2" charset="-127"/>
              <a:ea typeface="AppleSDGothicNeo-Regular" panose="02000300000000000000" pitchFamily="2" charset="-127"/>
            </a:rPr>
            <a:t>, </a:t>
          </a:r>
          <a:r>
            <a:rPr lang="ko-KR" sz="1800" dirty="0" smtClean="0">
              <a:latin typeface="AppleSDGothicNeo-Regular" panose="02000300000000000000" pitchFamily="2" charset="-127"/>
              <a:ea typeface="AppleSDGothicNeo-Regular" panose="02000300000000000000" pitchFamily="2" charset="-127"/>
            </a:rPr>
            <a:t>출퇴근길을 바탕으로 위도와 경도를 정하여 </a:t>
          </a:r>
          <a:r>
            <a:rPr lang="en-US" sz="1800" dirty="0" smtClean="0">
              <a:latin typeface="AppleSDGothicNeo-Regular" panose="02000300000000000000" pitchFamily="2" charset="-127"/>
              <a:ea typeface="AppleSDGothicNeo-Regular" panose="02000300000000000000" pitchFamily="2" charset="-127"/>
            </a:rPr>
            <a:t>Control </a:t>
          </a:r>
          <a:r>
            <a:rPr lang="ko-KR" sz="1800" dirty="0" smtClean="0">
              <a:latin typeface="AppleSDGothicNeo-Regular" panose="02000300000000000000" pitchFamily="2" charset="-127"/>
              <a:ea typeface="AppleSDGothicNeo-Regular" panose="02000300000000000000" pitchFamily="2" charset="-127"/>
            </a:rPr>
            <a:t>테이블에 데이터를 삽입한다</a:t>
          </a:r>
          <a:r>
            <a:rPr lang="en-US" sz="1800" dirty="0" smtClean="0">
              <a:latin typeface="AppleSDGothicNeo-Regular" panose="02000300000000000000" pitchFamily="2" charset="-127"/>
              <a:ea typeface="AppleSDGothicNeo-Regular" panose="02000300000000000000" pitchFamily="2" charset="-127"/>
            </a:rPr>
            <a:t>. </a:t>
          </a:r>
          <a:r>
            <a:rPr lang="ko-KR" sz="1800" dirty="0" smtClean="0">
              <a:solidFill>
                <a:srgbClr val="FF0000"/>
              </a:solidFill>
              <a:latin typeface="AppleSDGothicNeo-Regular" panose="02000300000000000000" pitchFamily="2" charset="-127"/>
              <a:ea typeface="AppleSDGothicNeo-Regular" panose="02000300000000000000" pitchFamily="2" charset="-127"/>
            </a:rPr>
            <a:t>수집할 데이터의 첫</a:t>
          </a:r>
          <a:r>
            <a:rPr lang="en-US" altLang="ko-KR" sz="1800" dirty="0" smtClean="0">
              <a:solidFill>
                <a:srgbClr val="FF0000"/>
              </a:solidFill>
              <a:latin typeface="AppleSDGothicNeo-Regular" panose="02000300000000000000" pitchFamily="2" charset="-127"/>
              <a:ea typeface="AppleSDGothicNeo-Regular" panose="02000300000000000000" pitchFamily="2" charset="-127"/>
            </a:rPr>
            <a:t> </a:t>
          </a:r>
          <a:r>
            <a:rPr lang="ko-KR" sz="1800" dirty="0" smtClean="0">
              <a:solidFill>
                <a:srgbClr val="FF0000"/>
              </a:solidFill>
              <a:latin typeface="AppleSDGothicNeo-Regular" panose="02000300000000000000" pitchFamily="2" charset="-127"/>
              <a:ea typeface="AppleSDGothicNeo-Regular" panose="02000300000000000000" pitchFamily="2" charset="-127"/>
            </a:rPr>
            <a:t>데이터와 마지막 데이터의 기간 차이는 최소 한 달</a:t>
          </a:r>
          <a:r>
            <a:rPr lang="ko-KR" sz="1800" dirty="0" smtClean="0">
              <a:latin typeface="AppleSDGothicNeo-Regular" panose="02000300000000000000" pitchFamily="2" charset="-127"/>
              <a:ea typeface="AppleSDGothicNeo-Regular" panose="02000300000000000000" pitchFamily="2" charset="-127"/>
            </a:rPr>
            <a:t>로 한다</a:t>
          </a:r>
          <a:r>
            <a:rPr lang="en-US" altLang="ko-KR" sz="1800" dirty="0" smtClean="0">
              <a:latin typeface="AppleSDGothicNeo-Regular" panose="02000300000000000000" pitchFamily="2" charset="-127"/>
              <a:ea typeface="AppleSDGothicNeo-Regular" panose="02000300000000000000" pitchFamily="2" charset="-127"/>
            </a:rPr>
            <a:t>.</a:t>
          </a:r>
          <a:endParaRPr lang="ko-KR" altLang="en-US" sz="1800" dirty="0">
            <a:latin typeface="AppleSDGothicNeo-Regular" panose="02000300000000000000" pitchFamily="2" charset="-127"/>
            <a:ea typeface="AppleSDGothicNeo-Regular" panose="02000300000000000000" pitchFamily="2" charset="-127"/>
          </a:endParaRPr>
        </a:p>
      </dgm:t>
    </dgm:pt>
    <dgm:pt modelId="{BA09A046-99B1-436D-9E6F-5382C005CBD3}">
      <dgm:prSet phldrT="[텍스트]" custT="1"/>
      <dgm:spPr/>
      <dgm:t>
        <a:bodyPr/>
        <a:lstStyle/>
        <a:p>
          <a:pPr latinLnBrk="1"/>
          <a:r>
            <a:rPr lang="en-US" sz="1800" dirty="0" smtClean="0">
              <a:latin typeface="AppleSDGothicNeo-Regular" panose="02000300000000000000" pitchFamily="2" charset="-127"/>
              <a:ea typeface="AppleSDGothicNeo-Regular" panose="02000300000000000000" pitchFamily="2" charset="-127"/>
            </a:rPr>
            <a:t>95 </a:t>
          </a:r>
          <a:r>
            <a:rPr lang="ko-KR" altLang="en-US" sz="1800" dirty="0" smtClean="0">
              <a:latin typeface="AppleSDGothicNeo-Regular" panose="02000300000000000000" pitchFamily="2" charset="-127"/>
              <a:ea typeface="AppleSDGothicNeo-Regular" panose="02000300000000000000" pitchFamily="2" charset="-127"/>
            </a:rPr>
            <a:t>개의 사용자의 패턴이 드러나는 사용자의 제어 기록 데이터와 </a:t>
          </a:r>
          <a:r>
            <a:rPr lang="en-US" altLang="ko-KR" sz="1800" dirty="0" smtClean="0">
              <a:latin typeface="AppleSDGothicNeo-Regular" panose="02000300000000000000" pitchFamily="2" charset="-127"/>
              <a:ea typeface="AppleSDGothicNeo-Regular" panose="02000300000000000000" pitchFamily="2" charset="-127"/>
            </a:rPr>
            <a:t>5</a:t>
          </a:r>
          <a:r>
            <a:rPr lang="ko-KR" altLang="en-US" sz="1800" dirty="0" smtClean="0">
              <a:latin typeface="AppleSDGothicNeo-Regular" panose="02000300000000000000" pitchFamily="2" charset="-127"/>
              <a:ea typeface="AppleSDGothicNeo-Regular" panose="02000300000000000000" pitchFamily="2" charset="-127"/>
            </a:rPr>
            <a:t>개 이상의 패턴과는 거리가 있는 </a:t>
          </a:r>
          <a:r>
            <a:rPr lang="en-US" altLang="ko-KR" sz="1800" dirty="0" smtClean="0">
              <a:latin typeface="AppleSDGothicNeo-Regular" panose="02000300000000000000" pitchFamily="2" charset="-127"/>
              <a:ea typeface="AppleSDGothicNeo-Regular" panose="02000300000000000000" pitchFamily="2" charset="-127"/>
            </a:rPr>
            <a:t>Outlier </a:t>
          </a:r>
          <a:r>
            <a:rPr lang="ko-KR" altLang="en-US" sz="1800" dirty="0" smtClean="0">
              <a:latin typeface="AppleSDGothicNeo-Regular" panose="02000300000000000000" pitchFamily="2" charset="-127"/>
              <a:ea typeface="AppleSDGothicNeo-Regular" panose="02000300000000000000" pitchFamily="2" charset="-127"/>
            </a:rPr>
            <a:t>데이터</a:t>
          </a:r>
          <a:r>
            <a:rPr lang="en-US" altLang="ko-KR" sz="1800" dirty="0" smtClean="0">
              <a:latin typeface="AppleSDGothicNeo-Regular" panose="02000300000000000000" pitchFamily="2" charset="-127"/>
              <a:ea typeface="AppleSDGothicNeo-Regular" panose="02000300000000000000" pitchFamily="2" charset="-127"/>
            </a:rPr>
            <a:t>.(</a:t>
          </a:r>
          <a:r>
            <a:rPr lang="ko-KR" altLang="en-US" sz="1800" dirty="0" smtClean="0">
              <a:latin typeface="AppleSDGothicNeo-Regular" panose="02000300000000000000" pitchFamily="2" charset="-127"/>
              <a:ea typeface="AppleSDGothicNeo-Regular" panose="02000300000000000000" pitchFamily="2" charset="-127"/>
            </a:rPr>
            <a:t>증가시키며 확인</a:t>
          </a:r>
          <a:r>
            <a:rPr lang="en-US" altLang="ko-KR" sz="1800" dirty="0" smtClean="0">
              <a:latin typeface="AppleSDGothicNeo-Regular" panose="02000300000000000000" pitchFamily="2" charset="-127"/>
              <a:ea typeface="AppleSDGothicNeo-Regular" panose="02000300000000000000" pitchFamily="2" charset="-127"/>
            </a:rPr>
            <a:t>)</a:t>
          </a:r>
          <a:endParaRPr lang="ko-KR" altLang="en-US" sz="1800" dirty="0">
            <a:latin typeface="AppleSDGothicNeo-Regular" panose="02000300000000000000" pitchFamily="2" charset="-127"/>
            <a:ea typeface="AppleSDGothicNeo-Regular" panose="02000300000000000000" pitchFamily="2" charset="-127"/>
          </a:endParaRPr>
        </a:p>
      </dgm:t>
    </dgm:pt>
    <dgm:pt modelId="{CCAC8A90-9AB7-4A81-B1A4-CE777A0E54BC}">
      <dgm:prSet phldrT="[텍스트]" custT="1"/>
      <dgm:spPr/>
      <dgm:t>
        <a:bodyPr/>
        <a:lstStyle/>
        <a:p>
          <a:pPr latinLnBrk="1"/>
          <a:r>
            <a:rPr lang="ko-KR" altLang="en-US" sz="2100" dirty="0" smtClean="0">
              <a:latin typeface="AppleSDGothicNeo-Regular" panose="02000300000000000000" pitchFamily="2" charset="-127"/>
              <a:ea typeface="AppleSDGothicNeo-Regular" panose="02000300000000000000" pitchFamily="2" charset="-127"/>
            </a:rPr>
            <a:t>시험 데이터</a:t>
          </a:r>
          <a:endParaRPr lang="ko-KR" altLang="en-US" sz="2100" dirty="0">
            <a:latin typeface="AppleSDGothicNeo-Regular" panose="02000300000000000000" pitchFamily="2" charset="-127"/>
            <a:ea typeface="AppleSDGothicNeo-Regular" panose="02000300000000000000" pitchFamily="2" charset="-127"/>
          </a:endParaRPr>
        </a:p>
      </dgm:t>
    </dgm:pt>
    <dgm:pt modelId="{6C53606B-79D3-4FAD-A2D2-1A749BFDA04A}" type="sibTrans" cxnId="{2E45558B-E6CB-4435-BAF8-2EB7D34BF732}">
      <dgm:prSet/>
      <dgm:spPr/>
      <dgm:t>
        <a:bodyPr/>
        <a:lstStyle/>
        <a:p>
          <a:pPr latinLnBrk="1"/>
          <a:endParaRPr lang="ko-KR" altLang="en-US"/>
        </a:p>
      </dgm:t>
    </dgm:pt>
    <dgm:pt modelId="{EFDCB65E-D270-4C9F-96A2-B115056D685A}" type="parTrans" cxnId="{2E45558B-E6CB-4435-BAF8-2EB7D34BF732}">
      <dgm:prSet/>
      <dgm:spPr/>
      <dgm:t>
        <a:bodyPr/>
        <a:lstStyle/>
        <a:p>
          <a:pPr latinLnBrk="1"/>
          <a:endParaRPr lang="ko-KR" altLang="en-US"/>
        </a:p>
      </dgm:t>
    </dgm:pt>
    <dgm:pt modelId="{F26D661E-D917-4854-BFC8-B4845F9EE3A2}" type="sibTrans" cxnId="{16F4A7EE-4FC5-46AE-A8E3-E23F0A93A2CA}">
      <dgm:prSet/>
      <dgm:spPr/>
      <dgm:t>
        <a:bodyPr/>
        <a:lstStyle/>
        <a:p>
          <a:pPr latinLnBrk="1"/>
          <a:endParaRPr lang="ko-KR" altLang="en-US"/>
        </a:p>
      </dgm:t>
    </dgm:pt>
    <dgm:pt modelId="{ED7F03D4-86F8-48ED-856E-BE36B1E3AAF9}" type="parTrans" cxnId="{16F4A7EE-4FC5-46AE-A8E3-E23F0A93A2CA}">
      <dgm:prSet/>
      <dgm:spPr/>
      <dgm:t>
        <a:bodyPr/>
        <a:lstStyle/>
        <a:p>
          <a:pPr latinLnBrk="1"/>
          <a:endParaRPr lang="ko-KR" altLang="en-US"/>
        </a:p>
      </dgm:t>
    </dgm:pt>
    <dgm:pt modelId="{41C03A92-8D11-4201-8E42-1DD5F8759307}" type="sibTrans" cxnId="{F515A74E-64EF-4649-A06D-8A1AD0C1CC89}">
      <dgm:prSet/>
      <dgm:spPr/>
      <dgm:t>
        <a:bodyPr/>
        <a:lstStyle/>
        <a:p>
          <a:pPr latinLnBrk="1"/>
          <a:endParaRPr lang="ko-KR" altLang="en-US"/>
        </a:p>
      </dgm:t>
    </dgm:pt>
    <dgm:pt modelId="{F55D871A-91C9-4158-B487-8C91D5E3D57E}" type="parTrans" cxnId="{F515A74E-64EF-4649-A06D-8A1AD0C1CC89}">
      <dgm:prSet/>
      <dgm:spPr/>
      <dgm:t>
        <a:bodyPr/>
        <a:lstStyle/>
        <a:p>
          <a:pPr latinLnBrk="1"/>
          <a:endParaRPr lang="ko-KR" altLang="en-US"/>
        </a:p>
      </dgm:t>
    </dgm:pt>
    <dgm:pt modelId="{439860A5-2AD7-44DA-AA64-A5A655914966}">
      <dgm:prSet custT="1"/>
      <dgm:spPr/>
      <dgm:t>
        <a:bodyPr/>
        <a:lstStyle/>
        <a:p>
          <a:pPr latinLnBrk="1"/>
          <a:r>
            <a:rPr lang="ko-KR" altLang="en-US" sz="1800" dirty="0" smtClean="0">
              <a:latin typeface="AppleSDGothicNeo-Regular" panose="02000300000000000000" pitchFamily="2" charset="-127"/>
              <a:ea typeface="AppleSDGothicNeo-Regular" panose="02000300000000000000" pitchFamily="2" charset="-127"/>
            </a:rPr>
            <a:t>생성된 패턴에 대한 자동제어 명령 데이터 </a:t>
          </a:r>
          <a:endParaRPr lang="ko-KR" altLang="en-US" sz="1800" dirty="0">
            <a:latin typeface="AppleSDGothicNeo-Regular" panose="02000300000000000000" pitchFamily="2" charset="-127"/>
            <a:ea typeface="AppleSDGothicNeo-Regular" panose="02000300000000000000" pitchFamily="2" charset="-127"/>
          </a:endParaRPr>
        </a:p>
      </dgm:t>
    </dgm:pt>
    <dgm:pt modelId="{D3953127-69D0-4FCD-B105-83099B473632}" type="parTrans" cxnId="{077E95EB-E2DF-4FB0-A233-111F21EFEEC5}">
      <dgm:prSet/>
      <dgm:spPr/>
      <dgm:t>
        <a:bodyPr/>
        <a:lstStyle/>
        <a:p>
          <a:pPr latinLnBrk="1"/>
          <a:endParaRPr lang="ko-KR" altLang="en-US"/>
        </a:p>
      </dgm:t>
    </dgm:pt>
    <dgm:pt modelId="{547553E3-49A9-4773-BC04-DC5E251CC046}" type="sibTrans" cxnId="{077E95EB-E2DF-4FB0-A233-111F21EFEEC5}">
      <dgm:prSet/>
      <dgm:spPr/>
      <dgm:t>
        <a:bodyPr/>
        <a:lstStyle/>
        <a:p>
          <a:pPr latinLnBrk="1"/>
          <a:endParaRPr lang="ko-KR" altLang="en-US"/>
        </a:p>
      </dgm:t>
    </dgm:pt>
    <dgm:pt modelId="{4D7B1A1D-61BF-4374-B491-9F688B320286}" type="pres">
      <dgm:prSet presAssocID="{40310F16-8EBA-438B-B131-BB891B105907}" presName="linear" presStyleCnt="0">
        <dgm:presLayoutVars>
          <dgm:dir/>
          <dgm:resizeHandles val="exact"/>
        </dgm:presLayoutVars>
      </dgm:prSet>
      <dgm:spPr/>
      <dgm:t>
        <a:bodyPr/>
        <a:lstStyle/>
        <a:p>
          <a:pPr latinLnBrk="1"/>
          <a:endParaRPr lang="ko-KR" altLang="en-US"/>
        </a:p>
      </dgm:t>
    </dgm:pt>
    <dgm:pt modelId="{FEF502A4-C096-49A0-A87D-6C2D53A9FE94}" type="pres">
      <dgm:prSet presAssocID="{CCAC8A90-9AB7-4A81-B1A4-CE777A0E54BC}" presName="comp" presStyleCnt="0"/>
      <dgm:spPr/>
    </dgm:pt>
    <dgm:pt modelId="{5BCCE487-6D20-45B8-B660-C527F789A89E}" type="pres">
      <dgm:prSet presAssocID="{CCAC8A90-9AB7-4A81-B1A4-CE777A0E54BC}" presName="box" presStyleLbl="node1" presStyleIdx="0" presStyleCnt="2" custScaleX="99511" custScaleY="106006"/>
      <dgm:spPr/>
      <dgm:t>
        <a:bodyPr/>
        <a:lstStyle/>
        <a:p>
          <a:pPr latinLnBrk="1"/>
          <a:endParaRPr lang="ko-KR" altLang="en-US"/>
        </a:p>
      </dgm:t>
    </dgm:pt>
    <dgm:pt modelId="{1D0CFEDF-AC47-4A19-819C-C9BDDE2A65DF}" type="pres">
      <dgm:prSet presAssocID="{CCAC8A90-9AB7-4A81-B1A4-CE777A0E54BC}" presName="img" presStyleLbl="fgImgPlace1" presStyleIdx="0" presStyleCnt="2" custScaleX="76257" custScaleY="79260"/>
      <dgm:spPr>
        <a:blipFill rotWithShape="0">
          <a:blip xmlns:r="http://schemas.openxmlformats.org/officeDocument/2006/relationships" r:embed="rId1"/>
          <a:stretch>
            <a:fillRect/>
          </a:stretch>
        </a:blipFill>
      </dgm:spPr>
    </dgm:pt>
    <dgm:pt modelId="{70F2024D-F8F5-4810-A5AA-A216E81967EE}" type="pres">
      <dgm:prSet presAssocID="{CCAC8A90-9AB7-4A81-B1A4-CE777A0E54BC}" presName="text" presStyleLbl="node1" presStyleIdx="0" presStyleCnt="2">
        <dgm:presLayoutVars>
          <dgm:bulletEnabled val="1"/>
        </dgm:presLayoutVars>
      </dgm:prSet>
      <dgm:spPr/>
      <dgm:t>
        <a:bodyPr/>
        <a:lstStyle/>
        <a:p>
          <a:pPr latinLnBrk="1"/>
          <a:endParaRPr lang="ko-KR" altLang="en-US"/>
        </a:p>
      </dgm:t>
    </dgm:pt>
    <dgm:pt modelId="{2A23272E-5448-4404-ACC2-32C563CC13A0}" type="pres">
      <dgm:prSet presAssocID="{6C53606B-79D3-4FAD-A2D2-1A749BFDA04A}" presName="spacer" presStyleCnt="0"/>
      <dgm:spPr/>
    </dgm:pt>
    <dgm:pt modelId="{EB9A0229-D43B-4593-8613-CCDF722A73D0}" type="pres">
      <dgm:prSet presAssocID="{EF5ED4E7-1AE1-41B4-8F0A-0FEFCD825D1A}" presName="comp" presStyleCnt="0"/>
      <dgm:spPr/>
    </dgm:pt>
    <dgm:pt modelId="{F030EB35-599F-4CF0-83CA-50D7D309E192}" type="pres">
      <dgm:prSet presAssocID="{EF5ED4E7-1AE1-41B4-8F0A-0FEFCD825D1A}" presName="box" presStyleLbl="node1" presStyleIdx="1" presStyleCnt="2" custLinFactNeighborY="2660"/>
      <dgm:spPr/>
      <dgm:t>
        <a:bodyPr/>
        <a:lstStyle/>
        <a:p>
          <a:pPr latinLnBrk="1"/>
          <a:endParaRPr lang="ko-KR" altLang="en-US"/>
        </a:p>
      </dgm:t>
    </dgm:pt>
    <dgm:pt modelId="{972D18AC-57AA-400A-93D4-21C61831711F}" type="pres">
      <dgm:prSet presAssocID="{EF5ED4E7-1AE1-41B4-8F0A-0FEFCD825D1A}" presName="img" presStyleLbl="fgImgPlace1" presStyleIdx="1" presStyleCnt="2" custScaleX="76257" custScaleY="72708"/>
      <dgm:spPr>
        <a:blipFill rotWithShape="0">
          <a:blip xmlns:r="http://schemas.openxmlformats.org/officeDocument/2006/relationships" r:embed="rId2"/>
          <a:stretch>
            <a:fillRect/>
          </a:stretch>
        </a:blipFill>
      </dgm:spPr>
    </dgm:pt>
    <dgm:pt modelId="{E960C6F9-B825-4FD1-BE24-9F21F7F638EB}" type="pres">
      <dgm:prSet presAssocID="{EF5ED4E7-1AE1-41B4-8F0A-0FEFCD825D1A}" presName="text" presStyleLbl="node1" presStyleIdx="1" presStyleCnt="2">
        <dgm:presLayoutVars>
          <dgm:bulletEnabled val="1"/>
        </dgm:presLayoutVars>
      </dgm:prSet>
      <dgm:spPr/>
      <dgm:t>
        <a:bodyPr/>
        <a:lstStyle/>
        <a:p>
          <a:pPr latinLnBrk="1"/>
          <a:endParaRPr lang="ko-KR" altLang="en-US"/>
        </a:p>
      </dgm:t>
    </dgm:pt>
  </dgm:ptLst>
  <dgm:cxnLst>
    <dgm:cxn modelId="{8F2183F3-138A-40EC-8FDA-9A2564779E42}" type="presOf" srcId="{BA09A046-99B1-436D-9E6F-5382C005CBD3}" destId="{70F2024D-F8F5-4810-A5AA-A216E81967EE}" srcOrd="1" destOrd="1" presId="urn:microsoft.com/office/officeart/2005/8/layout/vList4#2"/>
    <dgm:cxn modelId="{2E45558B-E6CB-4435-BAF8-2EB7D34BF732}" srcId="{40310F16-8EBA-438B-B131-BB891B105907}" destId="{CCAC8A90-9AB7-4A81-B1A4-CE777A0E54BC}" srcOrd="0" destOrd="0" parTransId="{EFDCB65E-D270-4C9F-96A2-B115056D685A}" sibTransId="{6C53606B-79D3-4FAD-A2D2-1A749BFDA04A}"/>
    <dgm:cxn modelId="{38A1EBCA-7B32-4CA8-9FE4-CDEC3B063727}" type="presOf" srcId="{BA09A046-99B1-436D-9E6F-5382C005CBD3}" destId="{5BCCE487-6D20-45B8-B660-C527F789A89E}" srcOrd="0" destOrd="1" presId="urn:microsoft.com/office/officeart/2005/8/layout/vList4#2"/>
    <dgm:cxn modelId="{16F4A7EE-4FC5-46AE-A8E3-E23F0A93A2CA}" srcId="{40310F16-8EBA-438B-B131-BB891B105907}" destId="{EF5ED4E7-1AE1-41B4-8F0A-0FEFCD825D1A}" srcOrd="1" destOrd="0" parTransId="{ED7F03D4-86F8-48ED-856E-BE36B1E3AAF9}" sibTransId="{F26D661E-D917-4854-BFC8-B4845F9EE3A2}"/>
    <dgm:cxn modelId="{A136A8DE-18BF-4FF1-9448-6128213AEF68}" type="presOf" srcId="{40310F16-8EBA-438B-B131-BB891B105907}" destId="{4D7B1A1D-61BF-4374-B491-9F688B320286}" srcOrd="0" destOrd="0" presId="urn:microsoft.com/office/officeart/2005/8/layout/vList4#2"/>
    <dgm:cxn modelId="{F515A74E-64EF-4649-A06D-8A1AD0C1CC89}" srcId="{CCAC8A90-9AB7-4A81-B1A4-CE777A0E54BC}" destId="{BA09A046-99B1-436D-9E6F-5382C005CBD3}" srcOrd="0" destOrd="0" parTransId="{F55D871A-91C9-4158-B487-8C91D5E3D57E}" sibTransId="{41C03A92-8D11-4201-8E42-1DD5F8759307}"/>
    <dgm:cxn modelId="{77632B94-2F78-490D-8779-8F34E844F055}" type="presOf" srcId="{439860A5-2AD7-44DA-AA64-A5A655914966}" destId="{70F2024D-F8F5-4810-A5AA-A216E81967EE}" srcOrd="1" destOrd="2" presId="urn:microsoft.com/office/officeart/2005/8/layout/vList4#2"/>
    <dgm:cxn modelId="{9E05449B-5966-419D-9E20-38006CFBCAF8}" type="presOf" srcId="{EF5ED4E7-1AE1-41B4-8F0A-0FEFCD825D1A}" destId="{F030EB35-599F-4CF0-83CA-50D7D309E192}" srcOrd="0" destOrd="0" presId="urn:microsoft.com/office/officeart/2005/8/layout/vList4#2"/>
    <dgm:cxn modelId="{9647213B-3A3B-4B48-94C1-050C4D4358AD}" type="presOf" srcId="{CCAC8A90-9AB7-4A81-B1A4-CE777A0E54BC}" destId="{5BCCE487-6D20-45B8-B660-C527F789A89E}" srcOrd="0" destOrd="0" presId="urn:microsoft.com/office/officeart/2005/8/layout/vList4#2"/>
    <dgm:cxn modelId="{52490D4A-A27B-430E-BBC3-8625AF3F3A79}" type="presOf" srcId="{CCAC8A90-9AB7-4A81-B1A4-CE777A0E54BC}" destId="{70F2024D-F8F5-4810-A5AA-A216E81967EE}" srcOrd="1" destOrd="0" presId="urn:microsoft.com/office/officeart/2005/8/layout/vList4#2"/>
    <dgm:cxn modelId="{4BBE84E3-461F-4D6A-9DEA-508F8111859A}" type="presOf" srcId="{439860A5-2AD7-44DA-AA64-A5A655914966}" destId="{5BCCE487-6D20-45B8-B660-C527F789A89E}" srcOrd="0" destOrd="2" presId="urn:microsoft.com/office/officeart/2005/8/layout/vList4#2"/>
    <dgm:cxn modelId="{5B1E0895-18CA-4344-8160-C343E738A625}" type="presOf" srcId="{EF5ED4E7-1AE1-41B4-8F0A-0FEFCD825D1A}" destId="{E960C6F9-B825-4FD1-BE24-9F21F7F638EB}" srcOrd="1" destOrd="0" presId="urn:microsoft.com/office/officeart/2005/8/layout/vList4#2"/>
    <dgm:cxn modelId="{077E95EB-E2DF-4FB0-A233-111F21EFEEC5}" srcId="{CCAC8A90-9AB7-4A81-B1A4-CE777A0E54BC}" destId="{439860A5-2AD7-44DA-AA64-A5A655914966}" srcOrd="1" destOrd="0" parTransId="{D3953127-69D0-4FCD-B105-83099B473632}" sibTransId="{547553E3-49A9-4773-BC04-DC5E251CC046}"/>
    <dgm:cxn modelId="{AA3C4E3A-D201-4170-B3BB-F7509BAE1F07}" type="presParOf" srcId="{4D7B1A1D-61BF-4374-B491-9F688B320286}" destId="{FEF502A4-C096-49A0-A87D-6C2D53A9FE94}" srcOrd="0" destOrd="0" presId="urn:microsoft.com/office/officeart/2005/8/layout/vList4#2"/>
    <dgm:cxn modelId="{19CAA4F3-A433-4627-BD21-67AD6E9CF542}" type="presParOf" srcId="{FEF502A4-C096-49A0-A87D-6C2D53A9FE94}" destId="{5BCCE487-6D20-45B8-B660-C527F789A89E}" srcOrd="0" destOrd="0" presId="urn:microsoft.com/office/officeart/2005/8/layout/vList4#2"/>
    <dgm:cxn modelId="{D71FDD19-D6E5-4F78-95EB-6C76866DE9FF}" type="presParOf" srcId="{FEF502A4-C096-49A0-A87D-6C2D53A9FE94}" destId="{1D0CFEDF-AC47-4A19-819C-C9BDDE2A65DF}" srcOrd="1" destOrd="0" presId="urn:microsoft.com/office/officeart/2005/8/layout/vList4#2"/>
    <dgm:cxn modelId="{90BE442B-0D76-4DEF-95BE-5133ADF7E5FB}" type="presParOf" srcId="{FEF502A4-C096-49A0-A87D-6C2D53A9FE94}" destId="{70F2024D-F8F5-4810-A5AA-A216E81967EE}" srcOrd="2" destOrd="0" presId="urn:microsoft.com/office/officeart/2005/8/layout/vList4#2"/>
    <dgm:cxn modelId="{DABE6FE7-E06F-4FE6-B97B-3A8CC6B35843}" type="presParOf" srcId="{4D7B1A1D-61BF-4374-B491-9F688B320286}" destId="{2A23272E-5448-4404-ACC2-32C563CC13A0}" srcOrd="1" destOrd="0" presId="urn:microsoft.com/office/officeart/2005/8/layout/vList4#2"/>
    <dgm:cxn modelId="{99F2ADA5-0033-404F-87F7-08598222243A}" type="presParOf" srcId="{4D7B1A1D-61BF-4374-B491-9F688B320286}" destId="{EB9A0229-D43B-4593-8613-CCDF722A73D0}" srcOrd="2" destOrd="0" presId="urn:microsoft.com/office/officeart/2005/8/layout/vList4#2"/>
    <dgm:cxn modelId="{7CB01E4D-7FBD-4F15-9426-B13272CF0004}" type="presParOf" srcId="{EB9A0229-D43B-4593-8613-CCDF722A73D0}" destId="{F030EB35-599F-4CF0-83CA-50D7D309E192}" srcOrd="0" destOrd="0" presId="urn:microsoft.com/office/officeart/2005/8/layout/vList4#2"/>
    <dgm:cxn modelId="{8EA1C811-14AF-4871-8A72-E6813E4DB0F5}" type="presParOf" srcId="{EB9A0229-D43B-4593-8613-CCDF722A73D0}" destId="{972D18AC-57AA-400A-93D4-21C61831711F}" srcOrd="1" destOrd="0" presId="urn:microsoft.com/office/officeart/2005/8/layout/vList4#2"/>
    <dgm:cxn modelId="{854EF6D5-E50D-4F9D-97A9-0B82A1F95101}" type="presParOf" srcId="{EB9A0229-D43B-4593-8613-CCDF722A73D0}" destId="{E960C6F9-B825-4FD1-BE24-9F21F7F638EB}" srcOrd="2" destOrd="0" presId="urn:microsoft.com/office/officeart/2005/8/layout/vList4#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310F16-8EBA-438B-B131-BB891B105907}" type="doc">
      <dgm:prSet loTypeId="urn:microsoft.com/office/officeart/2005/8/layout/vList4#4" loCatId="list" qsTypeId="urn:microsoft.com/office/officeart/2005/8/quickstyle/simple1" qsCatId="simple" csTypeId="urn:microsoft.com/office/officeart/2005/8/colors/accent0_1" csCatId="mainScheme" phldr="1"/>
      <dgm:spPr/>
      <dgm:t>
        <a:bodyPr/>
        <a:lstStyle/>
        <a:p>
          <a:pPr latinLnBrk="1"/>
          <a:endParaRPr lang="ko-KR" altLang="en-US"/>
        </a:p>
      </dgm:t>
    </dgm:pt>
    <dgm:pt modelId="{EF5ED4E7-1AE1-41B4-8F0A-0FEFCD825D1A}">
      <dgm:prSet phldrT="[텍스트]" custT="1"/>
      <dgm:spPr/>
      <dgm:t>
        <a:bodyPr/>
        <a:lstStyle/>
        <a:p>
          <a:pPr latinLnBrk="1"/>
          <a:r>
            <a:rPr lang="ko-KR" sz="2100" b="0" dirty="0" smtClean="0">
              <a:latin typeface="AppleSDGothicNeo-Regular" panose="02000300000000000000" pitchFamily="2" charset="-127"/>
              <a:ea typeface="AppleSDGothicNeo-Regular" panose="02000300000000000000" pitchFamily="2" charset="-127"/>
            </a:rPr>
            <a:t>수집방법</a:t>
          </a:r>
          <a:endParaRPr lang="en-US" sz="2100" b="0" dirty="0" smtClean="0">
            <a:latin typeface="AppleSDGothicNeo-Regular" panose="02000300000000000000" pitchFamily="2" charset="-127"/>
            <a:ea typeface="AppleSDGothicNeo-Regular" panose="02000300000000000000" pitchFamily="2" charset="-127"/>
          </a:endParaRPr>
        </a:p>
        <a:p>
          <a:pPr latinLnBrk="1"/>
          <a:r>
            <a:rPr lang="ko-KR" sz="1600" dirty="0" err="1" smtClean="0">
              <a:latin typeface="AppleSDGothicNeo-Regular" panose="02000300000000000000" pitchFamily="2" charset="-127"/>
              <a:ea typeface="AppleSDGothicNeo-Regular" panose="02000300000000000000" pitchFamily="2" charset="-127"/>
            </a:rPr>
            <a:t>안드로이드</a:t>
          </a:r>
          <a:r>
            <a:rPr lang="ko-KR" sz="1600" dirty="0" smtClean="0">
              <a:latin typeface="AppleSDGothicNeo-Regular" panose="02000300000000000000" pitchFamily="2" charset="-127"/>
              <a:ea typeface="AppleSDGothicNeo-Regular" panose="02000300000000000000" pitchFamily="2" charset="-127"/>
            </a:rPr>
            <a:t> </a:t>
          </a:r>
          <a:r>
            <a:rPr lang="ko-KR" altLang="en-US" sz="1600" dirty="0" err="1" smtClean="0">
              <a:latin typeface="AppleSDGothicNeo-Regular" panose="02000300000000000000" pitchFamily="2" charset="-127"/>
              <a:ea typeface="AppleSDGothicNeo-Regular" panose="02000300000000000000" pitchFamily="2" charset="-127"/>
            </a:rPr>
            <a:t>앱</a:t>
          </a:r>
          <a:r>
            <a:rPr lang="ko-KR" sz="1600" dirty="0" err="1" smtClean="0">
              <a:latin typeface="AppleSDGothicNeo-Regular" panose="02000300000000000000" pitchFamily="2" charset="-127"/>
              <a:ea typeface="AppleSDGothicNeo-Regular" panose="02000300000000000000" pitchFamily="2" charset="-127"/>
            </a:rPr>
            <a:t>에서</a:t>
          </a:r>
          <a:r>
            <a:rPr lang="ko-KR" sz="1600" dirty="0" smtClean="0">
              <a:latin typeface="AppleSDGothicNeo-Regular" panose="02000300000000000000" pitchFamily="2" charset="-127"/>
              <a:ea typeface="AppleSDGothicNeo-Regular" panose="02000300000000000000" pitchFamily="2" charset="-127"/>
            </a:rPr>
            <a:t> 명령을 보내면</a:t>
          </a:r>
          <a:r>
            <a:rPr lang="en-US" sz="1600" dirty="0" smtClean="0">
              <a:latin typeface="AppleSDGothicNeo-Regular" panose="02000300000000000000" pitchFamily="2" charset="-127"/>
              <a:ea typeface="AppleSDGothicNeo-Regular" panose="02000300000000000000" pitchFamily="2" charset="-127"/>
            </a:rPr>
            <a:t> Control </a:t>
          </a:r>
          <a:r>
            <a:rPr lang="ko-KR" sz="1600" dirty="0" smtClean="0">
              <a:latin typeface="AppleSDGothicNeo-Regular" panose="02000300000000000000" pitchFamily="2" charset="-127"/>
              <a:ea typeface="AppleSDGothicNeo-Regular" panose="02000300000000000000" pitchFamily="2" charset="-127"/>
            </a:rPr>
            <a:t>테이블에 </a:t>
          </a:r>
          <a:r>
            <a:rPr lang="ko-KR" altLang="en-US" sz="1600" dirty="0" smtClean="0">
              <a:latin typeface="AppleSDGothicNeo-Regular" panose="02000300000000000000" pitchFamily="2" charset="-127"/>
              <a:ea typeface="AppleSDGothicNeo-Regular" panose="02000300000000000000" pitchFamily="2" charset="-127"/>
            </a:rPr>
            <a:t>명령 </a:t>
          </a:r>
          <a:r>
            <a:rPr lang="ko-KR" sz="1600" dirty="0" smtClean="0">
              <a:latin typeface="AppleSDGothicNeo-Regular" panose="02000300000000000000" pitchFamily="2" charset="-127"/>
              <a:ea typeface="AppleSDGothicNeo-Regular" panose="02000300000000000000" pitchFamily="2" charset="-127"/>
            </a:rPr>
            <a:t>데이터가 저장 된다</a:t>
          </a:r>
          <a:r>
            <a:rPr lang="en-US" sz="1600" dirty="0" smtClean="0">
              <a:latin typeface="AppleSDGothicNeo-Regular" panose="02000300000000000000" pitchFamily="2" charset="-127"/>
              <a:ea typeface="AppleSDGothicNeo-Regular" panose="02000300000000000000" pitchFamily="2" charset="-127"/>
            </a:rPr>
            <a:t>. </a:t>
          </a:r>
        </a:p>
        <a:p>
          <a:pPr latinLnBrk="1"/>
          <a:r>
            <a:rPr lang="ko-KR" sz="1600" dirty="0" err="1" smtClean="0">
              <a:latin typeface="AppleSDGothicNeo-Regular" panose="02000300000000000000" pitchFamily="2" charset="-127"/>
              <a:ea typeface="AppleSDGothicNeo-Regular" panose="02000300000000000000" pitchFamily="2" charset="-127"/>
            </a:rPr>
            <a:t>아두이노의</a:t>
          </a:r>
          <a:r>
            <a:rPr lang="ko-KR" sz="1600" dirty="0" smtClean="0">
              <a:latin typeface="AppleSDGothicNeo-Regular" panose="02000300000000000000" pitchFamily="2" charset="-127"/>
              <a:ea typeface="AppleSDGothicNeo-Regular" panose="02000300000000000000" pitchFamily="2" charset="-127"/>
            </a:rPr>
            <a:t> 상태가 바뀔 때마다 </a:t>
          </a:r>
          <a:r>
            <a:rPr lang="en-US" sz="1600" dirty="0" smtClean="0">
              <a:latin typeface="AppleSDGothicNeo-Regular" panose="02000300000000000000" pitchFamily="2" charset="-127"/>
              <a:ea typeface="AppleSDGothicNeo-Regular" panose="02000300000000000000" pitchFamily="2" charset="-127"/>
            </a:rPr>
            <a:t>Status</a:t>
          </a:r>
          <a:r>
            <a:rPr lang="ko-KR" sz="1600" dirty="0" smtClean="0">
              <a:latin typeface="AppleSDGothicNeo-Regular" panose="02000300000000000000" pitchFamily="2" charset="-127"/>
              <a:ea typeface="AppleSDGothicNeo-Regular" panose="02000300000000000000" pitchFamily="2" charset="-127"/>
            </a:rPr>
            <a:t>테이블에 </a:t>
          </a:r>
          <a:r>
            <a:rPr lang="ko-KR" altLang="en-US" sz="1600" dirty="0" smtClean="0">
              <a:latin typeface="AppleSDGothicNeo-Regular" panose="02000300000000000000" pitchFamily="2" charset="-127"/>
              <a:ea typeface="AppleSDGothicNeo-Regular" panose="02000300000000000000" pitchFamily="2" charset="-127"/>
            </a:rPr>
            <a:t>상태 </a:t>
          </a:r>
          <a:r>
            <a:rPr lang="ko-KR" sz="1600" dirty="0" smtClean="0">
              <a:latin typeface="AppleSDGothicNeo-Regular" panose="02000300000000000000" pitchFamily="2" charset="-127"/>
              <a:ea typeface="AppleSDGothicNeo-Regular" panose="02000300000000000000" pitchFamily="2" charset="-127"/>
            </a:rPr>
            <a:t>데이터가 저장 된다</a:t>
          </a:r>
          <a:r>
            <a:rPr lang="en-US" sz="1600" dirty="0" smtClean="0">
              <a:latin typeface="AppleSDGothicNeo-Regular" panose="02000300000000000000" pitchFamily="2" charset="-127"/>
              <a:ea typeface="AppleSDGothicNeo-Regular" panose="02000300000000000000" pitchFamily="2" charset="-127"/>
            </a:rPr>
            <a:t>.</a:t>
          </a:r>
          <a:endParaRPr lang="ko-KR" altLang="en-US" sz="1600" dirty="0">
            <a:latin typeface="AppleSDGothicNeo-Regular" panose="02000300000000000000" pitchFamily="2" charset="-127"/>
            <a:ea typeface="AppleSDGothicNeo-Regular" panose="02000300000000000000" pitchFamily="2" charset="-127"/>
          </a:endParaRPr>
        </a:p>
      </dgm:t>
    </dgm:pt>
    <dgm:pt modelId="{BA09A046-99B1-436D-9E6F-5382C005CBD3}">
      <dgm:prSet phldrT="[텍스트]" custT="1"/>
      <dgm:spPr/>
      <dgm:t>
        <a:bodyPr/>
        <a:lstStyle/>
        <a:p>
          <a:pPr latinLnBrk="1"/>
          <a:r>
            <a:rPr lang="en-US" sz="1800" dirty="0" smtClean="0">
              <a:latin typeface="AppleSDGothicNeo-Regular" panose="02000300000000000000" pitchFamily="2" charset="-127"/>
              <a:ea typeface="AppleSDGothicNeo-Regular" panose="02000300000000000000" pitchFamily="2" charset="-127"/>
            </a:rPr>
            <a:t>100</a:t>
          </a:r>
          <a:r>
            <a:rPr lang="ko-KR" sz="1800" dirty="0" smtClean="0">
              <a:latin typeface="AppleSDGothicNeo-Regular" panose="02000300000000000000" pitchFamily="2" charset="-127"/>
              <a:ea typeface="AppleSDGothicNeo-Regular" panose="02000300000000000000" pitchFamily="2" charset="-127"/>
            </a:rPr>
            <a:t>개의 사물 제어 명령</a:t>
          </a:r>
          <a:endParaRPr lang="ko-KR" altLang="en-US" sz="1800" dirty="0">
            <a:latin typeface="AppleSDGothicNeo-Regular" panose="02000300000000000000" pitchFamily="2" charset="-127"/>
            <a:ea typeface="AppleSDGothicNeo-Regular" panose="02000300000000000000" pitchFamily="2" charset="-127"/>
          </a:endParaRPr>
        </a:p>
      </dgm:t>
    </dgm:pt>
    <dgm:pt modelId="{CCAC8A90-9AB7-4A81-B1A4-CE777A0E54BC}">
      <dgm:prSet phldrT="[텍스트]" custT="1"/>
      <dgm:spPr/>
      <dgm:t>
        <a:bodyPr/>
        <a:lstStyle/>
        <a:p>
          <a:pPr latinLnBrk="1"/>
          <a:r>
            <a:rPr lang="ko-KR" altLang="en-US" sz="2100" dirty="0" smtClean="0">
              <a:latin typeface="AppleSDGothicNeo-Regular" panose="02000300000000000000" pitchFamily="2" charset="-127"/>
              <a:ea typeface="AppleSDGothicNeo-Regular" panose="02000300000000000000" pitchFamily="2" charset="-127"/>
            </a:rPr>
            <a:t>시험 데이터</a:t>
          </a:r>
          <a:endParaRPr lang="ko-KR" altLang="en-US" sz="2100" dirty="0">
            <a:latin typeface="AppleSDGothicNeo-Regular" panose="02000300000000000000" pitchFamily="2" charset="-127"/>
            <a:ea typeface="AppleSDGothicNeo-Regular" panose="02000300000000000000" pitchFamily="2" charset="-127"/>
          </a:endParaRPr>
        </a:p>
      </dgm:t>
    </dgm:pt>
    <dgm:pt modelId="{6C53606B-79D3-4FAD-A2D2-1A749BFDA04A}" type="sibTrans" cxnId="{2E45558B-E6CB-4435-BAF8-2EB7D34BF732}">
      <dgm:prSet/>
      <dgm:spPr/>
      <dgm:t>
        <a:bodyPr/>
        <a:lstStyle/>
        <a:p>
          <a:pPr latinLnBrk="1"/>
          <a:endParaRPr lang="ko-KR" altLang="en-US"/>
        </a:p>
      </dgm:t>
    </dgm:pt>
    <dgm:pt modelId="{EFDCB65E-D270-4C9F-96A2-B115056D685A}" type="parTrans" cxnId="{2E45558B-E6CB-4435-BAF8-2EB7D34BF732}">
      <dgm:prSet/>
      <dgm:spPr/>
      <dgm:t>
        <a:bodyPr/>
        <a:lstStyle/>
        <a:p>
          <a:pPr latinLnBrk="1"/>
          <a:endParaRPr lang="ko-KR" altLang="en-US"/>
        </a:p>
      </dgm:t>
    </dgm:pt>
    <dgm:pt modelId="{F26D661E-D917-4854-BFC8-B4845F9EE3A2}" type="sibTrans" cxnId="{16F4A7EE-4FC5-46AE-A8E3-E23F0A93A2CA}">
      <dgm:prSet/>
      <dgm:spPr/>
      <dgm:t>
        <a:bodyPr/>
        <a:lstStyle/>
        <a:p>
          <a:pPr latinLnBrk="1"/>
          <a:endParaRPr lang="ko-KR" altLang="en-US"/>
        </a:p>
      </dgm:t>
    </dgm:pt>
    <dgm:pt modelId="{ED7F03D4-86F8-48ED-856E-BE36B1E3AAF9}" type="parTrans" cxnId="{16F4A7EE-4FC5-46AE-A8E3-E23F0A93A2CA}">
      <dgm:prSet/>
      <dgm:spPr/>
      <dgm:t>
        <a:bodyPr/>
        <a:lstStyle/>
        <a:p>
          <a:pPr latinLnBrk="1"/>
          <a:endParaRPr lang="ko-KR" altLang="en-US"/>
        </a:p>
      </dgm:t>
    </dgm:pt>
    <dgm:pt modelId="{41C03A92-8D11-4201-8E42-1DD5F8759307}" type="sibTrans" cxnId="{F515A74E-64EF-4649-A06D-8A1AD0C1CC89}">
      <dgm:prSet/>
      <dgm:spPr/>
      <dgm:t>
        <a:bodyPr/>
        <a:lstStyle/>
        <a:p>
          <a:pPr latinLnBrk="1"/>
          <a:endParaRPr lang="ko-KR" altLang="en-US"/>
        </a:p>
      </dgm:t>
    </dgm:pt>
    <dgm:pt modelId="{F55D871A-91C9-4158-B487-8C91D5E3D57E}" type="parTrans" cxnId="{F515A74E-64EF-4649-A06D-8A1AD0C1CC89}">
      <dgm:prSet/>
      <dgm:spPr/>
      <dgm:t>
        <a:bodyPr/>
        <a:lstStyle/>
        <a:p>
          <a:pPr latinLnBrk="1"/>
          <a:endParaRPr lang="ko-KR" altLang="en-US"/>
        </a:p>
      </dgm:t>
    </dgm:pt>
    <dgm:pt modelId="{8C6AA689-6D66-4E27-95C1-B603D2CB5322}">
      <dgm:prSet phldrT="[텍스트]" custT="1"/>
      <dgm:spPr/>
      <dgm:t>
        <a:bodyPr/>
        <a:lstStyle/>
        <a:p>
          <a:pPr latinLnBrk="1"/>
          <a:r>
            <a:rPr lang="en-US" sz="1800" dirty="0" smtClean="0">
              <a:latin typeface="AppleSDGothicNeo-Regular" panose="02000300000000000000" pitchFamily="2" charset="-127"/>
              <a:ea typeface="AppleSDGothicNeo-Regular" panose="02000300000000000000" pitchFamily="2" charset="-127"/>
            </a:rPr>
            <a:t>100</a:t>
          </a:r>
          <a:r>
            <a:rPr lang="ko-KR" sz="1800" dirty="0" smtClean="0">
              <a:latin typeface="AppleSDGothicNeo-Regular" panose="02000300000000000000" pitchFamily="2" charset="-127"/>
              <a:ea typeface="AppleSDGothicNeo-Regular" panose="02000300000000000000" pitchFamily="2" charset="-127"/>
            </a:rPr>
            <a:t>개의 사물 상태 데이터</a:t>
          </a:r>
          <a:endParaRPr lang="ko-KR" altLang="en-US" sz="1800" dirty="0">
            <a:latin typeface="AppleSDGothicNeo-Regular" panose="02000300000000000000" pitchFamily="2" charset="-127"/>
            <a:ea typeface="AppleSDGothicNeo-Regular" panose="02000300000000000000" pitchFamily="2" charset="-127"/>
          </a:endParaRPr>
        </a:p>
      </dgm:t>
    </dgm:pt>
    <dgm:pt modelId="{66F7F19C-0DA9-49CD-995C-3ABDEE625F8E}" type="parTrans" cxnId="{980B4761-DC10-45AA-A877-7CF25B1B8992}">
      <dgm:prSet/>
      <dgm:spPr/>
      <dgm:t>
        <a:bodyPr/>
        <a:lstStyle/>
        <a:p>
          <a:pPr latinLnBrk="1"/>
          <a:endParaRPr lang="ko-KR" altLang="en-US"/>
        </a:p>
      </dgm:t>
    </dgm:pt>
    <dgm:pt modelId="{DB589198-4B8C-48A3-8E1E-652C8139C748}" type="sibTrans" cxnId="{980B4761-DC10-45AA-A877-7CF25B1B8992}">
      <dgm:prSet/>
      <dgm:spPr/>
      <dgm:t>
        <a:bodyPr/>
        <a:lstStyle/>
        <a:p>
          <a:pPr latinLnBrk="1"/>
          <a:endParaRPr lang="ko-KR" altLang="en-US"/>
        </a:p>
      </dgm:t>
    </dgm:pt>
    <dgm:pt modelId="{4D7B1A1D-61BF-4374-B491-9F688B320286}" type="pres">
      <dgm:prSet presAssocID="{40310F16-8EBA-438B-B131-BB891B105907}" presName="linear" presStyleCnt="0">
        <dgm:presLayoutVars>
          <dgm:dir/>
          <dgm:resizeHandles val="exact"/>
        </dgm:presLayoutVars>
      </dgm:prSet>
      <dgm:spPr/>
      <dgm:t>
        <a:bodyPr/>
        <a:lstStyle/>
        <a:p>
          <a:pPr latinLnBrk="1"/>
          <a:endParaRPr lang="ko-KR" altLang="en-US"/>
        </a:p>
      </dgm:t>
    </dgm:pt>
    <dgm:pt modelId="{FEF502A4-C096-49A0-A87D-6C2D53A9FE94}" type="pres">
      <dgm:prSet presAssocID="{CCAC8A90-9AB7-4A81-B1A4-CE777A0E54BC}" presName="comp" presStyleCnt="0"/>
      <dgm:spPr/>
    </dgm:pt>
    <dgm:pt modelId="{5BCCE487-6D20-45B8-B660-C527F789A89E}" type="pres">
      <dgm:prSet presAssocID="{CCAC8A90-9AB7-4A81-B1A4-CE777A0E54BC}" presName="box" presStyleLbl="node1" presStyleIdx="0" presStyleCnt="2" custLinFactNeighborX="875"/>
      <dgm:spPr/>
      <dgm:t>
        <a:bodyPr/>
        <a:lstStyle/>
        <a:p>
          <a:pPr latinLnBrk="1"/>
          <a:endParaRPr lang="ko-KR" altLang="en-US"/>
        </a:p>
      </dgm:t>
    </dgm:pt>
    <dgm:pt modelId="{1D0CFEDF-AC47-4A19-819C-C9BDDE2A65DF}" type="pres">
      <dgm:prSet presAssocID="{CCAC8A90-9AB7-4A81-B1A4-CE777A0E54BC}" presName="img" presStyleLbl="fgImgPlace1" presStyleIdx="0" presStyleCnt="2" custScaleX="77076" custScaleY="73227"/>
      <dgm:spPr>
        <a:blipFill rotWithShape="0">
          <a:blip xmlns:r="http://schemas.openxmlformats.org/officeDocument/2006/relationships" r:embed="rId1"/>
          <a:stretch>
            <a:fillRect/>
          </a:stretch>
        </a:blipFill>
      </dgm:spPr>
    </dgm:pt>
    <dgm:pt modelId="{70F2024D-F8F5-4810-A5AA-A216E81967EE}" type="pres">
      <dgm:prSet presAssocID="{CCAC8A90-9AB7-4A81-B1A4-CE777A0E54BC}" presName="text" presStyleLbl="node1" presStyleIdx="0" presStyleCnt="2">
        <dgm:presLayoutVars>
          <dgm:bulletEnabled val="1"/>
        </dgm:presLayoutVars>
      </dgm:prSet>
      <dgm:spPr/>
      <dgm:t>
        <a:bodyPr/>
        <a:lstStyle/>
        <a:p>
          <a:pPr latinLnBrk="1"/>
          <a:endParaRPr lang="ko-KR" altLang="en-US"/>
        </a:p>
      </dgm:t>
    </dgm:pt>
    <dgm:pt modelId="{2A23272E-5448-4404-ACC2-32C563CC13A0}" type="pres">
      <dgm:prSet presAssocID="{6C53606B-79D3-4FAD-A2D2-1A749BFDA04A}" presName="spacer" presStyleCnt="0"/>
      <dgm:spPr/>
    </dgm:pt>
    <dgm:pt modelId="{EB9A0229-D43B-4593-8613-CCDF722A73D0}" type="pres">
      <dgm:prSet presAssocID="{EF5ED4E7-1AE1-41B4-8F0A-0FEFCD825D1A}" presName="comp" presStyleCnt="0"/>
      <dgm:spPr/>
    </dgm:pt>
    <dgm:pt modelId="{F030EB35-599F-4CF0-83CA-50D7D309E192}" type="pres">
      <dgm:prSet presAssocID="{EF5ED4E7-1AE1-41B4-8F0A-0FEFCD825D1A}" presName="box" presStyleLbl="node1" presStyleIdx="1" presStyleCnt="2"/>
      <dgm:spPr/>
      <dgm:t>
        <a:bodyPr/>
        <a:lstStyle/>
        <a:p>
          <a:pPr latinLnBrk="1"/>
          <a:endParaRPr lang="ko-KR" altLang="en-US"/>
        </a:p>
      </dgm:t>
    </dgm:pt>
    <dgm:pt modelId="{972D18AC-57AA-400A-93D4-21C61831711F}" type="pres">
      <dgm:prSet presAssocID="{EF5ED4E7-1AE1-41B4-8F0A-0FEFCD825D1A}" presName="img" presStyleLbl="fgImgPlace1" presStyleIdx="1" presStyleCnt="2" custScaleX="77076" custScaleY="74568"/>
      <dgm:spPr>
        <a:blipFill rotWithShape="0">
          <a:blip xmlns:r="http://schemas.openxmlformats.org/officeDocument/2006/relationships" r:embed="rId2"/>
          <a:stretch>
            <a:fillRect/>
          </a:stretch>
        </a:blipFill>
      </dgm:spPr>
    </dgm:pt>
    <dgm:pt modelId="{E960C6F9-B825-4FD1-BE24-9F21F7F638EB}" type="pres">
      <dgm:prSet presAssocID="{EF5ED4E7-1AE1-41B4-8F0A-0FEFCD825D1A}" presName="text" presStyleLbl="node1" presStyleIdx="1" presStyleCnt="2">
        <dgm:presLayoutVars>
          <dgm:bulletEnabled val="1"/>
        </dgm:presLayoutVars>
      </dgm:prSet>
      <dgm:spPr/>
      <dgm:t>
        <a:bodyPr/>
        <a:lstStyle/>
        <a:p>
          <a:pPr latinLnBrk="1"/>
          <a:endParaRPr lang="ko-KR" altLang="en-US"/>
        </a:p>
      </dgm:t>
    </dgm:pt>
  </dgm:ptLst>
  <dgm:cxnLst>
    <dgm:cxn modelId="{74707FB0-0A8D-46D2-98C1-D8728DE34C99}" type="presOf" srcId="{BA09A046-99B1-436D-9E6F-5382C005CBD3}" destId="{70F2024D-F8F5-4810-A5AA-A216E81967EE}" srcOrd="1" destOrd="1" presId="urn:microsoft.com/office/officeart/2005/8/layout/vList4#4"/>
    <dgm:cxn modelId="{2E45558B-E6CB-4435-BAF8-2EB7D34BF732}" srcId="{40310F16-8EBA-438B-B131-BB891B105907}" destId="{CCAC8A90-9AB7-4A81-B1A4-CE777A0E54BC}" srcOrd="0" destOrd="0" parTransId="{EFDCB65E-D270-4C9F-96A2-B115056D685A}" sibTransId="{6C53606B-79D3-4FAD-A2D2-1A749BFDA04A}"/>
    <dgm:cxn modelId="{156A0D27-9B63-412C-B749-1680D5A2133E}" type="presOf" srcId="{CCAC8A90-9AB7-4A81-B1A4-CE777A0E54BC}" destId="{70F2024D-F8F5-4810-A5AA-A216E81967EE}" srcOrd="1" destOrd="0" presId="urn:microsoft.com/office/officeart/2005/8/layout/vList4#4"/>
    <dgm:cxn modelId="{B34B9F03-7A4B-4B18-B0FA-1E61AB132435}" type="presOf" srcId="{CCAC8A90-9AB7-4A81-B1A4-CE777A0E54BC}" destId="{5BCCE487-6D20-45B8-B660-C527F789A89E}" srcOrd="0" destOrd="0" presId="urn:microsoft.com/office/officeart/2005/8/layout/vList4#4"/>
    <dgm:cxn modelId="{16F4A7EE-4FC5-46AE-A8E3-E23F0A93A2CA}" srcId="{40310F16-8EBA-438B-B131-BB891B105907}" destId="{EF5ED4E7-1AE1-41B4-8F0A-0FEFCD825D1A}" srcOrd="1" destOrd="0" parTransId="{ED7F03D4-86F8-48ED-856E-BE36B1E3AAF9}" sibTransId="{F26D661E-D917-4854-BFC8-B4845F9EE3A2}"/>
    <dgm:cxn modelId="{F515A74E-64EF-4649-A06D-8A1AD0C1CC89}" srcId="{CCAC8A90-9AB7-4A81-B1A4-CE777A0E54BC}" destId="{BA09A046-99B1-436D-9E6F-5382C005CBD3}" srcOrd="0" destOrd="0" parTransId="{F55D871A-91C9-4158-B487-8C91D5E3D57E}" sibTransId="{41C03A92-8D11-4201-8E42-1DD5F8759307}"/>
    <dgm:cxn modelId="{EDBFCD14-1696-4FE2-A7A6-23AC3A159B92}" type="presOf" srcId="{EF5ED4E7-1AE1-41B4-8F0A-0FEFCD825D1A}" destId="{F030EB35-599F-4CF0-83CA-50D7D309E192}" srcOrd="0" destOrd="0" presId="urn:microsoft.com/office/officeart/2005/8/layout/vList4#4"/>
    <dgm:cxn modelId="{4A6EF849-1021-4EBC-940F-C509188E9872}" type="presOf" srcId="{BA09A046-99B1-436D-9E6F-5382C005CBD3}" destId="{5BCCE487-6D20-45B8-B660-C527F789A89E}" srcOrd="0" destOrd="1" presId="urn:microsoft.com/office/officeart/2005/8/layout/vList4#4"/>
    <dgm:cxn modelId="{CF142B8E-0BBC-41CE-9021-4DD9283ADB52}" type="presOf" srcId="{EF5ED4E7-1AE1-41B4-8F0A-0FEFCD825D1A}" destId="{E960C6F9-B825-4FD1-BE24-9F21F7F638EB}" srcOrd="1" destOrd="0" presId="urn:microsoft.com/office/officeart/2005/8/layout/vList4#4"/>
    <dgm:cxn modelId="{980B4761-DC10-45AA-A877-7CF25B1B8992}" srcId="{CCAC8A90-9AB7-4A81-B1A4-CE777A0E54BC}" destId="{8C6AA689-6D66-4E27-95C1-B603D2CB5322}" srcOrd="1" destOrd="0" parTransId="{66F7F19C-0DA9-49CD-995C-3ABDEE625F8E}" sibTransId="{DB589198-4B8C-48A3-8E1E-652C8139C748}"/>
    <dgm:cxn modelId="{834A7CDB-38FF-46FB-A1CF-2B5E6AA442A1}" type="presOf" srcId="{40310F16-8EBA-438B-B131-BB891B105907}" destId="{4D7B1A1D-61BF-4374-B491-9F688B320286}" srcOrd="0" destOrd="0" presId="urn:microsoft.com/office/officeart/2005/8/layout/vList4#4"/>
    <dgm:cxn modelId="{CA88FD9C-9B3C-4DBC-B39E-73112740A689}" type="presOf" srcId="{8C6AA689-6D66-4E27-95C1-B603D2CB5322}" destId="{70F2024D-F8F5-4810-A5AA-A216E81967EE}" srcOrd="1" destOrd="2" presId="urn:microsoft.com/office/officeart/2005/8/layout/vList4#4"/>
    <dgm:cxn modelId="{E1572742-7189-4CB9-93E2-31AF76F919FB}" type="presOf" srcId="{8C6AA689-6D66-4E27-95C1-B603D2CB5322}" destId="{5BCCE487-6D20-45B8-B660-C527F789A89E}" srcOrd="0" destOrd="2" presId="urn:microsoft.com/office/officeart/2005/8/layout/vList4#4"/>
    <dgm:cxn modelId="{38D042D5-14E3-4D5D-957B-5408177E3AD9}" type="presParOf" srcId="{4D7B1A1D-61BF-4374-B491-9F688B320286}" destId="{FEF502A4-C096-49A0-A87D-6C2D53A9FE94}" srcOrd="0" destOrd="0" presId="urn:microsoft.com/office/officeart/2005/8/layout/vList4#4"/>
    <dgm:cxn modelId="{5960543D-160F-4D80-B9D2-11D71172451F}" type="presParOf" srcId="{FEF502A4-C096-49A0-A87D-6C2D53A9FE94}" destId="{5BCCE487-6D20-45B8-B660-C527F789A89E}" srcOrd="0" destOrd="0" presId="urn:microsoft.com/office/officeart/2005/8/layout/vList4#4"/>
    <dgm:cxn modelId="{B1F886C1-A5A5-45BF-B8DD-406FB71588DE}" type="presParOf" srcId="{FEF502A4-C096-49A0-A87D-6C2D53A9FE94}" destId="{1D0CFEDF-AC47-4A19-819C-C9BDDE2A65DF}" srcOrd="1" destOrd="0" presId="urn:microsoft.com/office/officeart/2005/8/layout/vList4#4"/>
    <dgm:cxn modelId="{9F91F3E9-FE50-49BD-9200-27D6BDFA34B6}" type="presParOf" srcId="{FEF502A4-C096-49A0-A87D-6C2D53A9FE94}" destId="{70F2024D-F8F5-4810-A5AA-A216E81967EE}" srcOrd="2" destOrd="0" presId="urn:microsoft.com/office/officeart/2005/8/layout/vList4#4"/>
    <dgm:cxn modelId="{A7D7F690-2975-45C4-AFB0-C1180D2B2E81}" type="presParOf" srcId="{4D7B1A1D-61BF-4374-B491-9F688B320286}" destId="{2A23272E-5448-4404-ACC2-32C563CC13A0}" srcOrd="1" destOrd="0" presId="urn:microsoft.com/office/officeart/2005/8/layout/vList4#4"/>
    <dgm:cxn modelId="{F8E89DC5-D090-4FA2-9DE9-B99D570649F5}" type="presParOf" srcId="{4D7B1A1D-61BF-4374-B491-9F688B320286}" destId="{EB9A0229-D43B-4593-8613-CCDF722A73D0}" srcOrd="2" destOrd="0" presId="urn:microsoft.com/office/officeart/2005/8/layout/vList4#4"/>
    <dgm:cxn modelId="{116358BA-934F-476E-B66D-EBC13AA188E8}" type="presParOf" srcId="{EB9A0229-D43B-4593-8613-CCDF722A73D0}" destId="{F030EB35-599F-4CF0-83CA-50D7D309E192}" srcOrd="0" destOrd="0" presId="urn:microsoft.com/office/officeart/2005/8/layout/vList4#4"/>
    <dgm:cxn modelId="{3CA0E820-D680-405C-AB53-6812203AADB7}" type="presParOf" srcId="{EB9A0229-D43B-4593-8613-CCDF722A73D0}" destId="{972D18AC-57AA-400A-93D4-21C61831711F}" srcOrd="1" destOrd="0" presId="urn:microsoft.com/office/officeart/2005/8/layout/vList4#4"/>
    <dgm:cxn modelId="{D0BC0B1F-7878-4446-9E0B-9144C1509E05}" type="presParOf" srcId="{EB9A0229-D43B-4593-8613-CCDF722A73D0}" destId="{E960C6F9-B825-4FD1-BE24-9F21F7F638EB}" srcOrd="2" destOrd="0" presId="urn:microsoft.com/office/officeart/2005/8/layout/vList4#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9A165-435E-4888-AD7A-CD378A936D97}">
      <dsp:nvSpPr>
        <dsp:cNvPr id="0" name=""/>
        <dsp:cNvSpPr/>
      </dsp:nvSpPr>
      <dsp:spPr>
        <a:xfrm>
          <a:off x="0" y="0"/>
          <a:ext cx="8229600" cy="243396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latinLnBrk="1">
            <a:lnSpc>
              <a:spcPct val="90000"/>
            </a:lnSpc>
            <a:spcBef>
              <a:spcPct val="0"/>
            </a:spcBef>
            <a:spcAft>
              <a:spcPct val="35000"/>
            </a:spcAft>
          </a:pPr>
          <a:r>
            <a:rPr lang="ko-KR" altLang="en-US" sz="2300" kern="1200" dirty="0" smtClean="0">
              <a:latin typeface="AppleSDGothicNeo-Regular" panose="02000300000000000000" pitchFamily="2" charset="-127"/>
              <a:ea typeface="AppleSDGothicNeo-Regular" panose="02000300000000000000" pitchFamily="2" charset="-127"/>
            </a:rPr>
            <a:t>요구 사항</a:t>
          </a:r>
          <a:endParaRPr lang="ko-KR" altLang="en-US" sz="23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ko-KR" altLang="en-US" sz="1800" kern="1200" smtClean="0">
              <a:latin typeface="AppleSDGothicNeo-Regular" panose="02000300000000000000" pitchFamily="2" charset="-127"/>
              <a:ea typeface="AppleSDGothicNeo-Regular" panose="02000300000000000000" pitchFamily="2" charset="-127"/>
            </a:rPr>
            <a:t>자동제어는 사용자의 위치</a:t>
          </a:r>
          <a:r>
            <a:rPr lang="en-US" altLang="ko-KR" sz="1800" kern="1200" smtClean="0">
              <a:latin typeface="AppleSDGothicNeo-Regular" panose="02000300000000000000" pitchFamily="2" charset="-127"/>
              <a:ea typeface="AppleSDGothicNeo-Regular" panose="02000300000000000000" pitchFamily="2" charset="-127"/>
            </a:rPr>
            <a:t>, </a:t>
          </a:r>
          <a:r>
            <a:rPr lang="ko-KR" altLang="en-US" sz="1800" kern="1200" smtClean="0">
              <a:latin typeface="AppleSDGothicNeo-Regular" panose="02000300000000000000" pitchFamily="2" charset="-127"/>
              <a:ea typeface="AppleSDGothicNeo-Regular" panose="02000300000000000000" pitchFamily="2" charset="-127"/>
            </a:rPr>
            <a:t>제어 패턴을 토대로 자동으로 제어명령을 보낸다</a:t>
          </a:r>
          <a:endParaRPr lang="ko-KR" altLang="en-US" sz="18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ko-KR" altLang="en-US" sz="1800" kern="1200" dirty="0" smtClean="0">
              <a:latin typeface="AppleSDGothicNeo-Regular" panose="02000300000000000000" pitchFamily="2" charset="-127"/>
              <a:ea typeface="AppleSDGothicNeo-Regular" panose="02000300000000000000" pitchFamily="2" charset="-127"/>
            </a:rPr>
            <a:t>패턴으로 만들어지지 않는 </a:t>
          </a:r>
          <a:r>
            <a:rPr lang="en-US" altLang="ko-KR" sz="1800" kern="1200" dirty="0" smtClean="0">
              <a:latin typeface="AppleSDGothicNeo-Regular" panose="02000300000000000000" pitchFamily="2" charset="-127"/>
              <a:ea typeface="AppleSDGothicNeo-Regular" panose="02000300000000000000" pitchFamily="2" charset="-127"/>
            </a:rPr>
            <a:t>Outlier</a:t>
          </a:r>
          <a:r>
            <a:rPr lang="ko-KR" altLang="en-US" sz="1800" kern="1200" dirty="0" smtClean="0">
              <a:latin typeface="AppleSDGothicNeo-Regular" panose="02000300000000000000" pitchFamily="2" charset="-127"/>
              <a:ea typeface="AppleSDGothicNeo-Regular" panose="02000300000000000000" pitchFamily="2" charset="-127"/>
            </a:rPr>
            <a:t>가 패턴에 영향을 크게 주지 않는다</a:t>
          </a:r>
          <a:r>
            <a:rPr lang="en-US" altLang="ko-KR" sz="1800" kern="1200" dirty="0" smtClean="0">
              <a:latin typeface="AppleSDGothicNeo-Regular" panose="02000300000000000000" pitchFamily="2" charset="-127"/>
              <a:ea typeface="AppleSDGothicNeo-Regular" panose="02000300000000000000" pitchFamily="2" charset="-127"/>
            </a:rPr>
            <a:t>.</a:t>
          </a:r>
          <a:endParaRPr lang="ko-KR" altLang="en-US" sz="1800" kern="1200" dirty="0">
            <a:latin typeface="AppleSDGothicNeo-Regular" panose="02000300000000000000" pitchFamily="2" charset="-127"/>
            <a:ea typeface="AppleSDGothicNeo-Regular" panose="02000300000000000000" pitchFamily="2" charset="-127"/>
          </a:endParaRPr>
        </a:p>
      </dsp:txBody>
      <dsp:txXfrm>
        <a:off x="1889316" y="0"/>
        <a:ext cx="6340283" cy="2433961"/>
      </dsp:txXfrm>
    </dsp:sp>
    <dsp:sp modelId="{541A322B-72EF-408B-933C-2FFA4429B080}">
      <dsp:nvSpPr>
        <dsp:cNvPr id="0" name=""/>
        <dsp:cNvSpPr/>
      </dsp:nvSpPr>
      <dsp:spPr>
        <a:xfrm>
          <a:off x="432051" y="485799"/>
          <a:ext cx="1268609" cy="1462363"/>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FBE63E-073C-4620-BA6D-F63F13A99D8E}">
      <dsp:nvSpPr>
        <dsp:cNvPr id="0" name=""/>
        <dsp:cNvSpPr/>
      </dsp:nvSpPr>
      <dsp:spPr>
        <a:xfrm>
          <a:off x="0" y="2677357"/>
          <a:ext cx="8229600" cy="243396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latinLnBrk="1">
            <a:lnSpc>
              <a:spcPct val="90000"/>
            </a:lnSpc>
            <a:spcBef>
              <a:spcPct val="0"/>
            </a:spcBef>
            <a:spcAft>
              <a:spcPct val="35000"/>
            </a:spcAft>
          </a:pPr>
          <a:r>
            <a:rPr lang="ko-KR" altLang="en-US" sz="2300" kern="1200" dirty="0" smtClean="0">
              <a:latin typeface="AppleSDGothicNeo-Regular" panose="02000300000000000000" pitchFamily="2" charset="-127"/>
              <a:ea typeface="AppleSDGothicNeo-Regular" panose="02000300000000000000" pitchFamily="2" charset="-127"/>
            </a:rPr>
            <a:t>시험 방법</a:t>
          </a:r>
          <a:endParaRPr lang="ko-KR" altLang="en-US" sz="23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ko-KR" altLang="en-US" sz="1800" kern="1200" dirty="0" smtClean="0">
              <a:latin typeface="AppleSDGothicNeo-Regular" panose="02000300000000000000" pitchFamily="2" charset="-127"/>
              <a:ea typeface="AppleSDGothicNeo-Regular" panose="02000300000000000000" pitchFamily="2" charset="-127"/>
            </a:rPr>
            <a:t>사용자의 패턴이 드러나는 데이터 </a:t>
          </a:r>
          <a:r>
            <a:rPr lang="en-US" altLang="ko-KR" sz="1800" kern="1200" dirty="0" smtClean="0">
              <a:latin typeface="AppleSDGothicNeo-Regular" panose="02000300000000000000" pitchFamily="2" charset="-127"/>
              <a:ea typeface="AppleSDGothicNeo-Regular" panose="02000300000000000000" pitchFamily="2" charset="-127"/>
            </a:rPr>
            <a:t>95%, </a:t>
          </a:r>
          <a:r>
            <a:rPr lang="ko-KR" altLang="en-US" sz="1800" kern="1200" dirty="0" smtClean="0">
              <a:latin typeface="AppleSDGothicNeo-Regular" panose="02000300000000000000" pitchFamily="2" charset="-127"/>
              <a:ea typeface="AppleSDGothicNeo-Regular" panose="02000300000000000000" pitchFamily="2" charset="-127"/>
            </a:rPr>
            <a:t>패턴과 거리가 있는 </a:t>
          </a:r>
          <a:r>
            <a:rPr lang="en-US" altLang="ko-KR" sz="1800" kern="1200" dirty="0" smtClean="0">
              <a:latin typeface="AppleSDGothicNeo-Regular" panose="02000300000000000000" pitchFamily="2" charset="-127"/>
              <a:ea typeface="AppleSDGothicNeo-Regular" panose="02000300000000000000" pitchFamily="2" charset="-127"/>
            </a:rPr>
            <a:t>5%</a:t>
          </a:r>
          <a:r>
            <a:rPr lang="ko-KR" altLang="en-US" sz="1800" kern="1200" dirty="0" smtClean="0">
              <a:latin typeface="AppleSDGothicNeo-Regular" panose="02000300000000000000" pitchFamily="2" charset="-127"/>
              <a:ea typeface="AppleSDGothicNeo-Regular" panose="02000300000000000000" pitchFamily="2" charset="-127"/>
            </a:rPr>
            <a:t>의 데이터를 입력으로 알고리즘을 수행하고</a:t>
          </a:r>
          <a:r>
            <a:rPr lang="en-US" altLang="ko-KR" sz="1800" kern="1200" dirty="0" smtClean="0">
              <a:latin typeface="AppleSDGothicNeo-Regular" panose="02000300000000000000" pitchFamily="2" charset="-127"/>
              <a:ea typeface="AppleSDGothicNeo-Regular" panose="02000300000000000000" pitchFamily="2" charset="-127"/>
            </a:rPr>
            <a:t>, </a:t>
          </a:r>
          <a:r>
            <a:rPr lang="ko-KR" altLang="en-US" sz="1800" kern="1200" dirty="0" smtClean="0">
              <a:latin typeface="AppleSDGothicNeo-Regular" panose="02000300000000000000" pitchFamily="2" charset="-127"/>
              <a:ea typeface="AppleSDGothicNeo-Regular" panose="02000300000000000000" pitchFamily="2" charset="-127"/>
            </a:rPr>
            <a:t>패턴을 확인한다</a:t>
          </a:r>
          <a:r>
            <a:rPr lang="en-US" altLang="ko-KR" sz="1800" kern="1200" dirty="0" smtClean="0">
              <a:latin typeface="AppleSDGothicNeo-Regular" panose="02000300000000000000" pitchFamily="2" charset="-127"/>
              <a:ea typeface="AppleSDGothicNeo-Regular" panose="02000300000000000000" pitchFamily="2" charset="-127"/>
            </a:rPr>
            <a:t>.</a:t>
          </a:r>
          <a:endParaRPr lang="ko-KR" altLang="en-US" sz="18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en-US" altLang="ko-KR" sz="1800" kern="1200" smtClean="0">
              <a:latin typeface="AppleSDGothicNeo-Regular" panose="02000300000000000000" pitchFamily="2" charset="-127"/>
              <a:ea typeface="AppleSDGothicNeo-Regular" panose="02000300000000000000" pitchFamily="2" charset="-127"/>
            </a:rPr>
            <a:t>Outlier</a:t>
          </a:r>
          <a:r>
            <a:rPr lang="ko-KR" altLang="en-US" sz="1800" kern="1200" smtClean="0">
              <a:latin typeface="AppleSDGothicNeo-Regular" panose="02000300000000000000" pitchFamily="2" charset="-127"/>
              <a:ea typeface="AppleSDGothicNeo-Regular" panose="02000300000000000000" pitchFamily="2" charset="-127"/>
            </a:rPr>
            <a:t>를 증가시키며</a:t>
          </a:r>
          <a:r>
            <a:rPr lang="en-US" altLang="ko-KR" sz="1800" kern="1200" smtClean="0">
              <a:latin typeface="AppleSDGothicNeo-Regular" panose="02000300000000000000" pitchFamily="2" charset="-127"/>
              <a:ea typeface="AppleSDGothicNeo-Regular" panose="02000300000000000000" pitchFamily="2" charset="-127"/>
            </a:rPr>
            <a:t>, </a:t>
          </a:r>
          <a:r>
            <a:rPr lang="ko-KR" altLang="en-US" sz="1800" kern="1200" smtClean="0">
              <a:latin typeface="AppleSDGothicNeo-Regular" panose="02000300000000000000" pitchFamily="2" charset="-127"/>
              <a:ea typeface="AppleSDGothicNeo-Regular" panose="02000300000000000000" pitchFamily="2" charset="-127"/>
            </a:rPr>
            <a:t>다시 위 과정을 확인한다</a:t>
          </a:r>
          <a:r>
            <a:rPr lang="en-US" altLang="ko-KR" sz="1800" kern="1200" smtClean="0">
              <a:latin typeface="AppleSDGothicNeo-Regular" panose="02000300000000000000" pitchFamily="2" charset="-127"/>
              <a:ea typeface="AppleSDGothicNeo-Regular" panose="02000300000000000000" pitchFamily="2" charset="-127"/>
            </a:rPr>
            <a:t>.</a:t>
          </a:r>
          <a:endParaRPr lang="ko-KR" altLang="en-US" sz="18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ko-KR" altLang="en-US" sz="1800" kern="1200" dirty="0" smtClean="0">
              <a:latin typeface="AppleSDGothicNeo-Regular" panose="02000300000000000000" pitchFamily="2" charset="-127"/>
              <a:ea typeface="AppleSDGothicNeo-Regular" panose="02000300000000000000" pitchFamily="2" charset="-127"/>
            </a:rPr>
            <a:t>서버 알고리즘으로부터 나온 패턴이 제대로 수행되는지 확인한다</a:t>
          </a:r>
          <a:r>
            <a:rPr lang="en-US" altLang="ko-KR" sz="1800" kern="1200" dirty="0" smtClean="0">
              <a:latin typeface="AppleSDGothicNeo-Regular" panose="02000300000000000000" pitchFamily="2" charset="-127"/>
              <a:ea typeface="AppleSDGothicNeo-Regular" panose="02000300000000000000" pitchFamily="2" charset="-127"/>
            </a:rPr>
            <a:t>.</a:t>
          </a:r>
          <a:endParaRPr lang="ko-KR" altLang="en-US" sz="1800" kern="1200" dirty="0">
            <a:latin typeface="AppleSDGothicNeo-Regular" panose="02000300000000000000" pitchFamily="2" charset="-127"/>
            <a:ea typeface="AppleSDGothicNeo-Regular" panose="02000300000000000000" pitchFamily="2" charset="-127"/>
          </a:endParaRPr>
        </a:p>
      </dsp:txBody>
      <dsp:txXfrm>
        <a:off x="1889316" y="2677357"/>
        <a:ext cx="6340283" cy="2433961"/>
      </dsp:txXfrm>
    </dsp:sp>
    <dsp:sp modelId="{389B555A-2809-4A51-A5A3-07C4A7C044E4}">
      <dsp:nvSpPr>
        <dsp:cNvPr id="0" name=""/>
        <dsp:cNvSpPr/>
      </dsp:nvSpPr>
      <dsp:spPr>
        <a:xfrm>
          <a:off x="432051" y="3150101"/>
          <a:ext cx="1268609" cy="1488474"/>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CE487-6D20-45B8-B660-C527F789A89E}">
      <dsp:nvSpPr>
        <dsp:cNvPr id="0" name=""/>
        <dsp:cNvSpPr/>
      </dsp:nvSpPr>
      <dsp:spPr>
        <a:xfrm>
          <a:off x="20121" y="0"/>
          <a:ext cx="8189357" cy="2508695"/>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latinLnBrk="1">
            <a:lnSpc>
              <a:spcPct val="90000"/>
            </a:lnSpc>
            <a:spcBef>
              <a:spcPct val="0"/>
            </a:spcBef>
            <a:spcAft>
              <a:spcPct val="35000"/>
            </a:spcAft>
          </a:pPr>
          <a:r>
            <a:rPr lang="ko-KR" altLang="en-US" sz="2100" kern="1200" dirty="0" smtClean="0">
              <a:latin typeface="AppleSDGothicNeo-Regular" panose="02000300000000000000" pitchFamily="2" charset="-127"/>
              <a:ea typeface="AppleSDGothicNeo-Regular" panose="02000300000000000000" pitchFamily="2" charset="-127"/>
            </a:rPr>
            <a:t>시험 데이터</a:t>
          </a:r>
          <a:endParaRPr lang="ko-KR" altLang="en-US" sz="21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en-US" sz="1800" kern="1200" dirty="0" smtClean="0">
              <a:latin typeface="AppleSDGothicNeo-Regular" panose="02000300000000000000" pitchFamily="2" charset="-127"/>
              <a:ea typeface="AppleSDGothicNeo-Regular" panose="02000300000000000000" pitchFamily="2" charset="-127"/>
            </a:rPr>
            <a:t>95 </a:t>
          </a:r>
          <a:r>
            <a:rPr lang="ko-KR" altLang="en-US" sz="1800" kern="1200" dirty="0" smtClean="0">
              <a:latin typeface="AppleSDGothicNeo-Regular" panose="02000300000000000000" pitchFamily="2" charset="-127"/>
              <a:ea typeface="AppleSDGothicNeo-Regular" panose="02000300000000000000" pitchFamily="2" charset="-127"/>
            </a:rPr>
            <a:t>개의 사용자의 패턴이 드러나는 사용자의 제어 기록 데이터와 </a:t>
          </a:r>
          <a:r>
            <a:rPr lang="en-US" altLang="ko-KR" sz="1800" kern="1200" dirty="0" smtClean="0">
              <a:latin typeface="AppleSDGothicNeo-Regular" panose="02000300000000000000" pitchFamily="2" charset="-127"/>
              <a:ea typeface="AppleSDGothicNeo-Regular" panose="02000300000000000000" pitchFamily="2" charset="-127"/>
            </a:rPr>
            <a:t>5</a:t>
          </a:r>
          <a:r>
            <a:rPr lang="ko-KR" altLang="en-US" sz="1800" kern="1200" dirty="0" smtClean="0">
              <a:latin typeface="AppleSDGothicNeo-Regular" panose="02000300000000000000" pitchFamily="2" charset="-127"/>
              <a:ea typeface="AppleSDGothicNeo-Regular" panose="02000300000000000000" pitchFamily="2" charset="-127"/>
            </a:rPr>
            <a:t>개 이상의 패턴과는 거리가 있는 </a:t>
          </a:r>
          <a:r>
            <a:rPr lang="en-US" altLang="ko-KR" sz="1800" kern="1200" dirty="0" smtClean="0">
              <a:latin typeface="AppleSDGothicNeo-Regular" panose="02000300000000000000" pitchFamily="2" charset="-127"/>
              <a:ea typeface="AppleSDGothicNeo-Regular" panose="02000300000000000000" pitchFamily="2" charset="-127"/>
            </a:rPr>
            <a:t>Outlier </a:t>
          </a:r>
          <a:r>
            <a:rPr lang="ko-KR" altLang="en-US" sz="1800" kern="1200" dirty="0" smtClean="0">
              <a:latin typeface="AppleSDGothicNeo-Regular" panose="02000300000000000000" pitchFamily="2" charset="-127"/>
              <a:ea typeface="AppleSDGothicNeo-Regular" panose="02000300000000000000" pitchFamily="2" charset="-127"/>
            </a:rPr>
            <a:t>데이터</a:t>
          </a:r>
          <a:r>
            <a:rPr lang="en-US" altLang="ko-KR" sz="1800" kern="1200" dirty="0" smtClean="0">
              <a:latin typeface="AppleSDGothicNeo-Regular" panose="02000300000000000000" pitchFamily="2" charset="-127"/>
              <a:ea typeface="AppleSDGothicNeo-Regular" panose="02000300000000000000" pitchFamily="2" charset="-127"/>
            </a:rPr>
            <a:t>.(</a:t>
          </a:r>
          <a:r>
            <a:rPr lang="ko-KR" altLang="en-US" sz="1800" kern="1200" dirty="0" smtClean="0">
              <a:latin typeface="AppleSDGothicNeo-Regular" panose="02000300000000000000" pitchFamily="2" charset="-127"/>
              <a:ea typeface="AppleSDGothicNeo-Regular" panose="02000300000000000000" pitchFamily="2" charset="-127"/>
            </a:rPr>
            <a:t>증가시키며 확인</a:t>
          </a:r>
          <a:r>
            <a:rPr lang="en-US" altLang="ko-KR" sz="1800" kern="1200" dirty="0" smtClean="0">
              <a:latin typeface="AppleSDGothicNeo-Regular" panose="02000300000000000000" pitchFamily="2" charset="-127"/>
              <a:ea typeface="AppleSDGothicNeo-Regular" panose="02000300000000000000" pitchFamily="2" charset="-127"/>
            </a:rPr>
            <a:t>)</a:t>
          </a:r>
          <a:endParaRPr lang="ko-KR" altLang="en-US" sz="18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ko-KR" altLang="en-US" sz="1800" kern="1200" dirty="0" smtClean="0">
              <a:latin typeface="AppleSDGothicNeo-Regular" panose="02000300000000000000" pitchFamily="2" charset="-127"/>
              <a:ea typeface="AppleSDGothicNeo-Regular" panose="02000300000000000000" pitchFamily="2" charset="-127"/>
            </a:rPr>
            <a:t>생성된 패턴에 대한 자동제어 명령 데이터 </a:t>
          </a:r>
          <a:endParaRPr lang="ko-KR" altLang="en-US" sz="1800" kern="1200" dirty="0">
            <a:latin typeface="AppleSDGothicNeo-Regular" panose="02000300000000000000" pitchFamily="2" charset="-127"/>
            <a:ea typeface="AppleSDGothicNeo-Regular" panose="02000300000000000000" pitchFamily="2" charset="-127"/>
          </a:endParaRPr>
        </a:p>
      </dsp:txBody>
      <dsp:txXfrm>
        <a:off x="1893491" y="0"/>
        <a:ext cx="6315987" cy="2508695"/>
      </dsp:txXfrm>
    </dsp:sp>
    <dsp:sp modelId="{1D0CFEDF-AC47-4A19-819C-C9BDDE2A65DF}">
      <dsp:nvSpPr>
        <dsp:cNvPr id="0" name=""/>
        <dsp:cNvSpPr/>
      </dsp:nvSpPr>
      <dsp:spPr>
        <a:xfrm>
          <a:off x="432051" y="504053"/>
          <a:ext cx="1255129" cy="1500588"/>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30EB35-599F-4CF0-83CA-50D7D309E192}">
      <dsp:nvSpPr>
        <dsp:cNvPr id="0" name=""/>
        <dsp:cNvSpPr/>
      </dsp:nvSpPr>
      <dsp:spPr>
        <a:xfrm>
          <a:off x="0" y="2746008"/>
          <a:ext cx="8229600" cy="2366559"/>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latinLnBrk="1">
            <a:lnSpc>
              <a:spcPct val="90000"/>
            </a:lnSpc>
            <a:spcBef>
              <a:spcPct val="0"/>
            </a:spcBef>
            <a:spcAft>
              <a:spcPct val="35000"/>
            </a:spcAft>
          </a:pPr>
          <a:r>
            <a:rPr lang="ko-KR" sz="2100" b="0" kern="1200" dirty="0" smtClean="0">
              <a:latin typeface="AppleSDGothicNeo-Regular" panose="02000300000000000000" pitchFamily="2" charset="-127"/>
              <a:ea typeface="AppleSDGothicNeo-Regular" panose="02000300000000000000" pitchFamily="2" charset="-127"/>
            </a:rPr>
            <a:t>수집방법</a:t>
          </a:r>
          <a:endParaRPr lang="en-US" sz="2100" b="0" kern="1200" dirty="0" smtClean="0">
            <a:latin typeface="AppleSDGothicNeo-Regular" panose="02000300000000000000" pitchFamily="2" charset="-127"/>
            <a:ea typeface="AppleSDGothicNeo-Regular" panose="02000300000000000000" pitchFamily="2" charset="-127"/>
          </a:endParaRPr>
        </a:p>
        <a:p>
          <a:pPr lvl="0" algn="l" defTabSz="933450" latinLnBrk="1">
            <a:lnSpc>
              <a:spcPct val="90000"/>
            </a:lnSpc>
            <a:spcBef>
              <a:spcPct val="0"/>
            </a:spcBef>
            <a:spcAft>
              <a:spcPct val="35000"/>
            </a:spcAft>
          </a:pPr>
          <a:r>
            <a:rPr lang="ko-KR" sz="1800" kern="1200" dirty="0" err="1" smtClean="0">
              <a:latin typeface="AppleSDGothicNeo-Regular" panose="02000300000000000000" pitchFamily="2" charset="-127"/>
              <a:ea typeface="AppleSDGothicNeo-Regular" panose="02000300000000000000" pitchFamily="2" charset="-127"/>
            </a:rPr>
            <a:t>실험자</a:t>
          </a:r>
          <a:r>
            <a:rPr lang="ko-KR" sz="1800" kern="1200" dirty="0" smtClean="0">
              <a:latin typeface="AppleSDGothicNeo-Regular" panose="02000300000000000000" pitchFamily="2" charset="-127"/>
              <a:ea typeface="AppleSDGothicNeo-Regular" panose="02000300000000000000" pitchFamily="2" charset="-127"/>
            </a:rPr>
            <a:t> </a:t>
          </a:r>
          <a:r>
            <a:rPr lang="en-US" sz="1800" kern="1200" dirty="0" smtClean="0">
              <a:latin typeface="AppleSDGothicNeo-Regular" panose="02000300000000000000" pitchFamily="2" charset="-127"/>
              <a:ea typeface="AppleSDGothicNeo-Regular" panose="02000300000000000000" pitchFamily="2" charset="-127"/>
            </a:rPr>
            <a:t>2</a:t>
          </a:r>
          <a:r>
            <a:rPr lang="ko-KR" sz="1800" kern="1200" dirty="0" smtClean="0">
              <a:latin typeface="AppleSDGothicNeo-Regular" panose="02000300000000000000" pitchFamily="2" charset="-127"/>
              <a:ea typeface="AppleSDGothicNeo-Regular" panose="02000300000000000000" pitchFamily="2" charset="-127"/>
            </a:rPr>
            <a:t>명이 각자의 생활 패턴</a:t>
          </a:r>
          <a:r>
            <a:rPr lang="en-US" sz="1800" kern="1200" dirty="0" smtClean="0">
              <a:latin typeface="AppleSDGothicNeo-Regular" panose="02000300000000000000" pitchFamily="2" charset="-127"/>
              <a:ea typeface="AppleSDGothicNeo-Regular" panose="02000300000000000000" pitchFamily="2" charset="-127"/>
            </a:rPr>
            <a:t>(</a:t>
          </a:r>
          <a:r>
            <a:rPr lang="ko-KR" sz="1800" kern="1200" dirty="0" smtClean="0">
              <a:latin typeface="AppleSDGothicNeo-Regular" panose="02000300000000000000" pitchFamily="2" charset="-127"/>
              <a:ea typeface="AppleSDGothicNeo-Regular" panose="02000300000000000000" pitchFamily="2" charset="-127"/>
            </a:rPr>
            <a:t>출퇴근 시간</a:t>
          </a:r>
          <a:r>
            <a:rPr lang="en-US" sz="1800" kern="1200" dirty="0" smtClean="0">
              <a:latin typeface="AppleSDGothicNeo-Regular" panose="02000300000000000000" pitchFamily="2" charset="-127"/>
              <a:ea typeface="AppleSDGothicNeo-Regular" panose="02000300000000000000" pitchFamily="2" charset="-127"/>
            </a:rPr>
            <a:t>, </a:t>
          </a:r>
          <a:r>
            <a:rPr lang="ko-KR" sz="1800" kern="1200" dirty="0" smtClean="0">
              <a:latin typeface="AppleSDGothicNeo-Regular" panose="02000300000000000000" pitchFamily="2" charset="-127"/>
              <a:ea typeface="AppleSDGothicNeo-Regular" panose="02000300000000000000" pitchFamily="2" charset="-127"/>
            </a:rPr>
            <a:t>외출 빈도 등</a:t>
          </a:r>
          <a:r>
            <a:rPr lang="en-US" sz="1800" kern="1200" dirty="0" smtClean="0">
              <a:latin typeface="AppleSDGothicNeo-Regular" panose="02000300000000000000" pitchFamily="2" charset="-127"/>
              <a:ea typeface="AppleSDGothicNeo-Regular" panose="02000300000000000000" pitchFamily="2" charset="-127"/>
            </a:rPr>
            <a:t>)</a:t>
          </a:r>
          <a:r>
            <a:rPr lang="ko-KR" sz="1800" kern="1200" dirty="0" smtClean="0">
              <a:latin typeface="AppleSDGothicNeo-Regular" panose="02000300000000000000" pitchFamily="2" charset="-127"/>
              <a:ea typeface="AppleSDGothicNeo-Regular" panose="02000300000000000000" pitchFamily="2" charset="-127"/>
            </a:rPr>
            <a:t>을 바탕으로</a:t>
          </a:r>
          <a:r>
            <a:rPr lang="en-US" altLang="ko-KR" sz="1800" kern="1200" dirty="0" smtClean="0">
              <a:latin typeface="AppleSDGothicNeo-Regular" panose="02000300000000000000" pitchFamily="2" charset="-127"/>
              <a:ea typeface="AppleSDGothicNeo-Regular" panose="02000300000000000000" pitchFamily="2" charset="-127"/>
            </a:rPr>
            <a:t> </a:t>
          </a:r>
          <a:r>
            <a:rPr lang="ko-KR" altLang="en-US" sz="1800" kern="1200" dirty="0" smtClean="0">
              <a:latin typeface="AppleSDGothicNeo-Regular" panose="02000300000000000000" pitchFamily="2" charset="-127"/>
              <a:ea typeface="AppleSDGothicNeo-Regular" panose="02000300000000000000" pitchFamily="2" charset="-127"/>
            </a:rPr>
            <a:t>제어</a:t>
          </a:r>
          <a:r>
            <a:rPr lang="ko-KR" sz="1800" kern="1200" dirty="0" smtClean="0">
              <a:latin typeface="AppleSDGothicNeo-Regular" panose="02000300000000000000" pitchFamily="2" charset="-127"/>
              <a:ea typeface="AppleSDGothicNeo-Regular" panose="02000300000000000000" pitchFamily="2" charset="-127"/>
            </a:rPr>
            <a:t> 명령을 보낼 시간을 </a:t>
          </a:r>
          <a:r>
            <a:rPr lang="ko-KR" altLang="en-US" sz="1800" kern="1200" dirty="0" smtClean="0">
              <a:latin typeface="AppleSDGothicNeo-Regular" panose="02000300000000000000" pitchFamily="2" charset="-127"/>
              <a:ea typeface="AppleSDGothicNeo-Regular" panose="02000300000000000000" pitchFamily="2" charset="-127"/>
            </a:rPr>
            <a:t>정하고</a:t>
          </a:r>
          <a:r>
            <a:rPr lang="en-US" altLang="ko-KR" sz="1800" kern="1200" dirty="0" smtClean="0">
              <a:latin typeface="AppleSDGothicNeo-Regular" panose="02000300000000000000" pitchFamily="2" charset="-127"/>
              <a:ea typeface="AppleSDGothicNeo-Regular" panose="02000300000000000000" pitchFamily="2" charset="-127"/>
            </a:rPr>
            <a:t>, </a:t>
          </a:r>
          <a:r>
            <a:rPr lang="ko-KR" sz="1800" kern="1200" dirty="0" smtClean="0">
              <a:latin typeface="AppleSDGothicNeo-Regular" panose="02000300000000000000" pitchFamily="2" charset="-127"/>
              <a:ea typeface="AppleSDGothicNeo-Regular" panose="02000300000000000000" pitchFamily="2" charset="-127"/>
            </a:rPr>
            <a:t>출퇴근길을 바탕으로 위도와 경도를 정하여 </a:t>
          </a:r>
          <a:r>
            <a:rPr lang="en-US" sz="1800" kern="1200" dirty="0" smtClean="0">
              <a:latin typeface="AppleSDGothicNeo-Regular" panose="02000300000000000000" pitchFamily="2" charset="-127"/>
              <a:ea typeface="AppleSDGothicNeo-Regular" panose="02000300000000000000" pitchFamily="2" charset="-127"/>
            </a:rPr>
            <a:t>Control </a:t>
          </a:r>
          <a:r>
            <a:rPr lang="ko-KR" sz="1800" kern="1200" dirty="0" smtClean="0">
              <a:latin typeface="AppleSDGothicNeo-Regular" panose="02000300000000000000" pitchFamily="2" charset="-127"/>
              <a:ea typeface="AppleSDGothicNeo-Regular" panose="02000300000000000000" pitchFamily="2" charset="-127"/>
            </a:rPr>
            <a:t>테이블에 데이터를 삽입한다</a:t>
          </a:r>
          <a:r>
            <a:rPr lang="en-US" sz="1800" kern="1200" dirty="0" smtClean="0">
              <a:latin typeface="AppleSDGothicNeo-Regular" panose="02000300000000000000" pitchFamily="2" charset="-127"/>
              <a:ea typeface="AppleSDGothicNeo-Regular" panose="02000300000000000000" pitchFamily="2" charset="-127"/>
            </a:rPr>
            <a:t>. </a:t>
          </a:r>
          <a:r>
            <a:rPr lang="ko-KR" sz="1800" kern="1200" dirty="0" smtClean="0">
              <a:solidFill>
                <a:srgbClr val="FF0000"/>
              </a:solidFill>
              <a:latin typeface="AppleSDGothicNeo-Regular" panose="02000300000000000000" pitchFamily="2" charset="-127"/>
              <a:ea typeface="AppleSDGothicNeo-Regular" panose="02000300000000000000" pitchFamily="2" charset="-127"/>
            </a:rPr>
            <a:t>수집할 데이터의 첫</a:t>
          </a:r>
          <a:r>
            <a:rPr lang="en-US" altLang="ko-KR" sz="1800" kern="1200" dirty="0" smtClean="0">
              <a:solidFill>
                <a:srgbClr val="FF0000"/>
              </a:solidFill>
              <a:latin typeface="AppleSDGothicNeo-Regular" panose="02000300000000000000" pitchFamily="2" charset="-127"/>
              <a:ea typeface="AppleSDGothicNeo-Regular" panose="02000300000000000000" pitchFamily="2" charset="-127"/>
            </a:rPr>
            <a:t> </a:t>
          </a:r>
          <a:r>
            <a:rPr lang="ko-KR" sz="1800" kern="1200" dirty="0" smtClean="0">
              <a:solidFill>
                <a:srgbClr val="FF0000"/>
              </a:solidFill>
              <a:latin typeface="AppleSDGothicNeo-Regular" panose="02000300000000000000" pitchFamily="2" charset="-127"/>
              <a:ea typeface="AppleSDGothicNeo-Regular" panose="02000300000000000000" pitchFamily="2" charset="-127"/>
            </a:rPr>
            <a:t>데이터와 마지막 데이터의 기간 차이는 최소 한 달</a:t>
          </a:r>
          <a:r>
            <a:rPr lang="ko-KR" sz="1800" kern="1200" dirty="0" smtClean="0">
              <a:latin typeface="AppleSDGothicNeo-Regular" panose="02000300000000000000" pitchFamily="2" charset="-127"/>
              <a:ea typeface="AppleSDGothicNeo-Regular" panose="02000300000000000000" pitchFamily="2" charset="-127"/>
            </a:rPr>
            <a:t>로 한다</a:t>
          </a:r>
          <a:r>
            <a:rPr lang="en-US" altLang="ko-KR" sz="1800" kern="1200" dirty="0" smtClean="0">
              <a:latin typeface="AppleSDGothicNeo-Regular" panose="02000300000000000000" pitchFamily="2" charset="-127"/>
              <a:ea typeface="AppleSDGothicNeo-Regular" panose="02000300000000000000" pitchFamily="2" charset="-127"/>
            </a:rPr>
            <a:t>.</a:t>
          </a:r>
          <a:endParaRPr lang="ko-KR" altLang="en-US" sz="1800" kern="1200" dirty="0">
            <a:latin typeface="AppleSDGothicNeo-Regular" panose="02000300000000000000" pitchFamily="2" charset="-127"/>
            <a:ea typeface="AppleSDGothicNeo-Regular" panose="02000300000000000000" pitchFamily="2" charset="-127"/>
          </a:endParaRPr>
        </a:p>
      </dsp:txBody>
      <dsp:txXfrm>
        <a:off x="1882575" y="2746008"/>
        <a:ext cx="6347024" cy="2366559"/>
      </dsp:txXfrm>
    </dsp:sp>
    <dsp:sp modelId="{972D18AC-57AA-400A-93D4-21C61831711F}">
      <dsp:nvSpPr>
        <dsp:cNvPr id="0" name=""/>
        <dsp:cNvSpPr/>
      </dsp:nvSpPr>
      <dsp:spPr>
        <a:xfrm>
          <a:off x="432051" y="3240359"/>
          <a:ext cx="1255129" cy="1376542"/>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CE487-6D20-45B8-B660-C527F789A89E}">
      <dsp:nvSpPr>
        <dsp:cNvPr id="0" name=""/>
        <dsp:cNvSpPr/>
      </dsp:nvSpPr>
      <dsp:spPr>
        <a:xfrm>
          <a:off x="0" y="0"/>
          <a:ext cx="8229600" cy="243396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latinLnBrk="1">
            <a:lnSpc>
              <a:spcPct val="90000"/>
            </a:lnSpc>
            <a:spcBef>
              <a:spcPct val="0"/>
            </a:spcBef>
            <a:spcAft>
              <a:spcPct val="35000"/>
            </a:spcAft>
          </a:pPr>
          <a:r>
            <a:rPr lang="ko-KR" altLang="en-US" sz="2100" kern="1200" dirty="0" smtClean="0">
              <a:latin typeface="AppleSDGothicNeo-Regular" panose="02000300000000000000" pitchFamily="2" charset="-127"/>
              <a:ea typeface="AppleSDGothicNeo-Regular" panose="02000300000000000000" pitchFamily="2" charset="-127"/>
            </a:rPr>
            <a:t>시험 데이터</a:t>
          </a:r>
          <a:endParaRPr lang="ko-KR" altLang="en-US" sz="21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en-US" sz="1800" kern="1200" dirty="0" smtClean="0">
              <a:latin typeface="AppleSDGothicNeo-Regular" panose="02000300000000000000" pitchFamily="2" charset="-127"/>
              <a:ea typeface="AppleSDGothicNeo-Regular" panose="02000300000000000000" pitchFamily="2" charset="-127"/>
            </a:rPr>
            <a:t>100</a:t>
          </a:r>
          <a:r>
            <a:rPr lang="ko-KR" sz="1800" kern="1200" dirty="0" smtClean="0">
              <a:latin typeface="AppleSDGothicNeo-Regular" panose="02000300000000000000" pitchFamily="2" charset="-127"/>
              <a:ea typeface="AppleSDGothicNeo-Regular" panose="02000300000000000000" pitchFamily="2" charset="-127"/>
            </a:rPr>
            <a:t>개의 사물 제어 명령</a:t>
          </a:r>
          <a:endParaRPr lang="ko-KR" altLang="en-US" sz="18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en-US" sz="1800" kern="1200" dirty="0" smtClean="0">
              <a:latin typeface="AppleSDGothicNeo-Regular" panose="02000300000000000000" pitchFamily="2" charset="-127"/>
              <a:ea typeface="AppleSDGothicNeo-Regular" panose="02000300000000000000" pitchFamily="2" charset="-127"/>
            </a:rPr>
            <a:t>100</a:t>
          </a:r>
          <a:r>
            <a:rPr lang="ko-KR" sz="1800" kern="1200" dirty="0" smtClean="0">
              <a:latin typeface="AppleSDGothicNeo-Regular" panose="02000300000000000000" pitchFamily="2" charset="-127"/>
              <a:ea typeface="AppleSDGothicNeo-Regular" panose="02000300000000000000" pitchFamily="2" charset="-127"/>
            </a:rPr>
            <a:t>개의 사물 상태 데이터</a:t>
          </a:r>
          <a:endParaRPr lang="ko-KR" altLang="en-US" sz="1800" kern="1200" dirty="0">
            <a:latin typeface="AppleSDGothicNeo-Regular" panose="02000300000000000000" pitchFamily="2" charset="-127"/>
            <a:ea typeface="AppleSDGothicNeo-Regular" panose="02000300000000000000" pitchFamily="2" charset="-127"/>
          </a:endParaRPr>
        </a:p>
      </dsp:txBody>
      <dsp:txXfrm>
        <a:off x="1889316" y="0"/>
        <a:ext cx="6340283" cy="2433961"/>
      </dsp:txXfrm>
    </dsp:sp>
    <dsp:sp modelId="{1D0CFEDF-AC47-4A19-819C-C9BDDE2A65DF}">
      <dsp:nvSpPr>
        <dsp:cNvPr id="0" name=""/>
        <dsp:cNvSpPr/>
      </dsp:nvSpPr>
      <dsp:spPr>
        <a:xfrm>
          <a:off x="432051" y="504054"/>
          <a:ext cx="1268609" cy="1425853"/>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30EB35-599F-4CF0-83CA-50D7D309E192}">
      <dsp:nvSpPr>
        <dsp:cNvPr id="0" name=""/>
        <dsp:cNvSpPr/>
      </dsp:nvSpPr>
      <dsp:spPr>
        <a:xfrm>
          <a:off x="0" y="2677357"/>
          <a:ext cx="8229600" cy="243396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latinLnBrk="1">
            <a:lnSpc>
              <a:spcPct val="90000"/>
            </a:lnSpc>
            <a:spcBef>
              <a:spcPct val="0"/>
            </a:spcBef>
            <a:spcAft>
              <a:spcPct val="35000"/>
            </a:spcAft>
          </a:pPr>
          <a:r>
            <a:rPr lang="ko-KR" sz="2100" b="0" kern="1200" dirty="0" smtClean="0">
              <a:latin typeface="AppleSDGothicNeo-Regular" panose="02000300000000000000" pitchFamily="2" charset="-127"/>
              <a:ea typeface="AppleSDGothicNeo-Regular" panose="02000300000000000000" pitchFamily="2" charset="-127"/>
            </a:rPr>
            <a:t>수집방법</a:t>
          </a:r>
          <a:endParaRPr lang="en-US" sz="2100" b="0" kern="1200" dirty="0" smtClean="0">
            <a:latin typeface="AppleSDGothicNeo-Regular" panose="02000300000000000000" pitchFamily="2" charset="-127"/>
            <a:ea typeface="AppleSDGothicNeo-Regular" panose="02000300000000000000" pitchFamily="2" charset="-127"/>
          </a:endParaRPr>
        </a:p>
        <a:p>
          <a:pPr lvl="0" algn="l" defTabSz="933450" latinLnBrk="1">
            <a:lnSpc>
              <a:spcPct val="90000"/>
            </a:lnSpc>
            <a:spcBef>
              <a:spcPct val="0"/>
            </a:spcBef>
            <a:spcAft>
              <a:spcPct val="35000"/>
            </a:spcAft>
          </a:pPr>
          <a:r>
            <a:rPr lang="ko-KR" sz="1600" kern="1200" dirty="0" err="1" smtClean="0">
              <a:latin typeface="AppleSDGothicNeo-Regular" panose="02000300000000000000" pitchFamily="2" charset="-127"/>
              <a:ea typeface="AppleSDGothicNeo-Regular" panose="02000300000000000000" pitchFamily="2" charset="-127"/>
            </a:rPr>
            <a:t>안드로이드</a:t>
          </a:r>
          <a:r>
            <a:rPr lang="ko-KR" sz="1600" kern="1200" dirty="0" smtClean="0">
              <a:latin typeface="AppleSDGothicNeo-Regular" panose="02000300000000000000" pitchFamily="2" charset="-127"/>
              <a:ea typeface="AppleSDGothicNeo-Regular" panose="02000300000000000000" pitchFamily="2" charset="-127"/>
            </a:rPr>
            <a:t> </a:t>
          </a:r>
          <a:r>
            <a:rPr lang="ko-KR" altLang="en-US" sz="1600" kern="1200" dirty="0" err="1" smtClean="0">
              <a:latin typeface="AppleSDGothicNeo-Regular" panose="02000300000000000000" pitchFamily="2" charset="-127"/>
              <a:ea typeface="AppleSDGothicNeo-Regular" panose="02000300000000000000" pitchFamily="2" charset="-127"/>
            </a:rPr>
            <a:t>앱</a:t>
          </a:r>
          <a:r>
            <a:rPr lang="ko-KR" sz="1600" kern="1200" dirty="0" err="1" smtClean="0">
              <a:latin typeface="AppleSDGothicNeo-Regular" panose="02000300000000000000" pitchFamily="2" charset="-127"/>
              <a:ea typeface="AppleSDGothicNeo-Regular" panose="02000300000000000000" pitchFamily="2" charset="-127"/>
            </a:rPr>
            <a:t>에서</a:t>
          </a:r>
          <a:r>
            <a:rPr lang="ko-KR" sz="1600" kern="1200" dirty="0" smtClean="0">
              <a:latin typeface="AppleSDGothicNeo-Regular" panose="02000300000000000000" pitchFamily="2" charset="-127"/>
              <a:ea typeface="AppleSDGothicNeo-Regular" panose="02000300000000000000" pitchFamily="2" charset="-127"/>
            </a:rPr>
            <a:t> 명령을 보내면</a:t>
          </a:r>
          <a:r>
            <a:rPr lang="en-US" sz="1600" kern="1200" dirty="0" smtClean="0">
              <a:latin typeface="AppleSDGothicNeo-Regular" panose="02000300000000000000" pitchFamily="2" charset="-127"/>
              <a:ea typeface="AppleSDGothicNeo-Regular" panose="02000300000000000000" pitchFamily="2" charset="-127"/>
            </a:rPr>
            <a:t> Control </a:t>
          </a:r>
          <a:r>
            <a:rPr lang="ko-KR" sz="1600" kern="1200" dirty="0" smtClean="0">
              <a:latin typeface="AppleSDGothicNeo-Regular" panose="02000300000000000000" pitchFamily="2" charset="-127"/>
              <a:ea typeface="AppleSDGothicNeo-Regular" panose="02000300000000000000" pitchFamily="2" charset="-127"/>
            </a:rPr>
            <a:t>테이블에 </a:t>
          </a:r>
          <a:r>
            <a:rPr lang="ko-KR" altLang="en-US" sz="1600" kern="1200" dirty="0" smtClean="0">
              <a:latin typeface="AppleSDGothicNeo-Regular" panose="02000300000000000000" pitchFamily="2" charset="-127"/>
              <a:ea typeface="AppleSDGothicNeo-Regular" panose="02000300000000000000" pitchFamily="2" charset="-127"/>
            </a:rPr>
            <a:t>명령 </a:t>
          </a:r>
          <a:r>
            <a:rPr lang="ko-KR" sz="1600" kern="1200" dirty="0" smtClean="0">
              <a:latin typeface="AppleSDGothicNeo-Regular" panose="02000300000000000000" pitchFamily="2" charset="-127"/>
              <a:ea typeface="AppleSDGothicNeo-Regular" panose="02000300000000000000" pitchFamily="2" charset="-127"/>
            </a:rPr>
            <a:t>데이터가 저장 된다</a:t>
          </a:r>
          <a:r>
            <a:rPr lang="en-US" sz="1600" kern="1200" dirty="0" smtClean="0">
              <a:latin typeface="AppleSDGothicNeo-Regular" panose="02000300000000000000" pitchFamily="2" charset="-127"/>
              <a:ea typeface="AppleSDGothicNeo-Regular" panose="02000300000000000000" pitchFamily="2" charset="-127"/>
            </a:rPr>
            <a:t>. </a:t>
          </a:r>
        </a:p>
        <a:p>
          <a:pPr lvl="0" algn="l" defTabSz="933450" latinLnBrk="1">
            <a:lnSpc>
              <a:spcPct val="90000"/>
            </a:lnSpc>
            <a:spcBef>
              <a:spcPct val="0"/>
            </a:spcBef>
            <a:spcAft>
              <a:spcPct val="35000"/>
            </a:spcAft>
          </a:pPr>
          <a:r>
            <a:rPr lang="ko-KR" sz="1600" kern="1200" dirty="0" err="1" smtClean="0">
              <a:latin typeface="AppleSDGothicNeo-Regular" panose="02000300000000000000" pitchFamily="2" charset="-127"/>
              <a:ea typeface="AppleSDGothicNeo-Regular" panose="02000300000000000000" pitchFamily="2" charset="-127"/>
            </a:rPr>
            <a:t>아두이노의</a:t>
          </a:r>
          <a:r>
            <a:rPr lang="ko-KR" sz="1600" kern="1200" dirty="0" smtClean="0">
              <a:latin typeface="AppleSDGothicNeo-Regular" panose="02000300000000000000" pitchFamily="2" charset="-127"/>
              <a:ea typeface="AppleSDGothicNeo-Regular" panose="02000300000000000000" pitchFamily="2" charset="-127"/>
            </a:rPr>
            <a:t> 상태가 바뀔 때마다 </a:t>
          </a:r>
          <a:r>
            <a:rPr lang="en-US" sz="1600" kern="1200" dirty="0" smtClean="0">
              <a:latin typeface="AppleSDGothicNeo-Regular" panose="02000300000000000000" pitchFamily="2" charset="-127"/>
              <a:ea typeface="AppleSDGothicNeo-Regular" panose="02000300000000000000" pitchFamily="2" charset="-127"/>
            </a:rPr>
            <a:t>Status</a:t>
          </a:r>
          <a:r>
            <a:rPr lang="ko-KR" sz="1600" kern="1200" dirty="0" smtClean="0">
              <a:latin typeface="AppleSDGothicNeo-Regular" panose="02000300000000000000" pitchFamily="2" charset="-127"/>
              <a:ea typeface="AppleSDGothicNeo-Regular" panose="02000300000000000000" pitchFamily="2" charset="-127"/>
            </a:rPr>
            <a:t>테이블에 </a:t>
          </a:r>
          <a:r>
            <a:rPr lang="ko-KR" altLang="en-US" sz="1600" kern="1200" dirty="0" smtClean="0">
              <a:latin typeface="AppleSDGothicNeo-Regular" panose="02000300000000000000" pitchFamily="2" charset="-127"/>
              <a:ea typeface="AppleSDGothicNeo-Regular" panose="02000300000000000000" pitchFamily="2" charset="-127"/>
            </a:rPr>
            <a:t>상태 </a:t>
          </a:r>
          <a:r>
            <a:rPr lang="ko-KR" sz="1600" kern="1200" dirty="0" smtClean="0">
              <a:latin typeface="AppleSDGothicNeo-Regular" panose="02000300000000000000" pitchFamily="2" charset="-127"/>
              <a:ea typeface="AppleSDGothicNeo-Regular" panose="02000300000000000000" pitchFamily="2" charset="-127"/>
            </a:rPr>
            <a:t>데이터가 저장 된다</a:t>
          </a:r>
          <a:r>
            <a:rPr lang="en-US" sz="1600" kern="1200" dirty="0" smtClean="0">
              <a:latin typeface="AppleSDGothicNeo-Regular" panose="02000300000000000000" pitchFamily="2" charset="-127"/>
              <a:ea typeface="AppleSDGothicNeo-Regular" panose="02000300000000000000" pitchFamily="2" charset="-127"/>
            </a:rPr>
            <a:t>.</a:t>
          </a:r>
          <a:endParaRPr lang="ko-KR" altLang="en-US" sz="1600" kern="1200" dirty="0">
            <a:latin typeface="AppleSDGothicNeo-Regular" panose="02000300000000000000" pitchFamily="2" charset="-127"/>
            <a:ea typeface="AppleSDGothicNeo-Regular" panose="02000300000000000000" pitchFamily="2" charset="-127"/>
          </a:endParaRPr>
        </a:p>
      </dsp:txBody>
      <dsp:txXfrm>
        <a:off x="1889316" y="2677357"/>
        <a:ext cx="6340283" cy="2433961"/>
      </dsp:txXfrm>
    </dsp:sp>
    <dsp:sp modelId="{972D18AC-57AA-400A-93D4-21C61831711F}">
      <dsp:nvSpPr>
        <dsp:cNvPr id="0" name=""/>
        <dsp:cNvSpPr/>
      </dsp:nvSpPr>
      <dsp:spPr>
        <a:xfrm>
          <a:off x="432051" y="3168356"/>
          <a:ext cx="1268609" cy="1451965"/>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2">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AB89B2B-66AE-45E7-BD43-14391ACFB33F}" type="datetimeFigureOut">
              <a:rPr lang="ko-KR" altLang="en-US" smtClean="0"/>
              <a:pPr/>
              <a:t>2016-04-29</a:t>
            </a:fld>
            <a:endParaRPr lang="ko-KR" altLang="en-US"/>
          </a:p>
        </p:txBody>
      </p:sp>
      <p:sp>
        <p:nvSpPr>
          <p:cNvPr id="4" name="바닥글 개체 틀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878934F-862B-410E-9A1D-061ADDA3C6C5}" type="slidenum">
              <a:rPr lang="ko-KR" altLang="en-US" smtClean="0"/>
              <a:pPr/>
              <a:t>‹#›</a:t>
            </a:fld>
            <a:endParaRPr lang="ko-KR" altLang="en-US"/>
          </a:p>
        </p:txBody>
      </p:sp>
    </p:spTree>
    <p:extLst>
      <p:ext uri="{BB962C8B-B14F-4D97-AF65-F5344CB8AC3E}">
        <p14:creationId xmlns:p14="http://schemas.microsoft.com/office/powerpoint/2010/main" val="5730251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EC56EE78-F532-467A-ACD6-3F8FE9AD41BE}" type="datetimeFigureOut">
              <a:rPr lang="ko-KR" altLang="en-US" smtClean="0"/>
              <a:pPr/>
              <a:t>2016-04-29</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A3F006C-3F10-48ED-A416-0E1C8C03E6B9}" type="slidenum">
              <a:rPr lang="ko-KR" altLang="en-US" smtClean="0"/>
              <a:pPr/>
              <a:t>‹#›</a:t>
            </a:fld>
            <a:endParaRPr lang="ko-KR" altLang="en-US"/>
          </a:p>
        </p:txBody>
      </p:sp>
    </p:spTree>
    <p:extLst>
      <p:ext uri="{BB962C8B-B14F-4D97-AF65-F5344CB8AC3E}">
        <p14:creationId xmlns:p14="http://schemas.microsoft.com/office/powerpoint/2010/main" val="222204438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안녕하세요 </a:t>
            </a:r>
            <a:r>
              <a:rPr lang="ko-KR" altLang="en-US" dirty="0" err="1" smtClean="0"/>
              <a:t>스마트홈</a:t>
            </a:r>
            <a:r>
              <a:rPr lang="ko-KR" altLang="en-US" dirty="0" smtClean="0"/>
              <a:t> 발표를 맡은 고지혜 입니다</a:t>
            </a:r>
            <a:r>
              <a:rPr lang="en-US" altLang="ko-KR" dirty="0" smtClean="0"/>
              <a:t>. </a:t>
            </a:r>
            <a:r>
              <a:rPr lang="ko-KR" altLang="en-US" dirty="0" smtClean="0"/>
              <a:t>지금부터 발표를 시작하겠습니다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1</a:t>
            </a:fld>
            <a:endParaRPr lang="ko-KR" altLang="en-US"/>
          </a:p>
        </p:txBody>
      </p:sp>
    </p:spTree>
    <p:extLst>
      <p:ext uri="{BB962C8B-B14F-4D97-AF65-F5344CB8AC3E}">
        <p14:creationId xmlns:p14="http://schemas.microsoft.com/office/powerpoint/2010/main" val="7304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다음은 시험 계획 및 결과입니다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10</a:t>
            </a:fld>
            <a:endParaRPr lang="ko-KR" altLang="en-US"/>
          </a:p>
        </p:txBody>
      </p:sp>
    </p:spTree>
    <p:extLst>
      <p:ext uri="{BB962C8B-B14F-4D97-AF65-F5344CB8AC3E}">
        <p14:creationId xmlns:p14="http://schemas.microsoft.com/office/powerpoint/2010/main" val="1092307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저번에 피드백 </a:t>
            </a:r>
            <a:r>
              <a:rPr lang="ko-KR" altLang="en-US" dirty="0" err="1" smtClean="0"/>
              <a:t>받은대로</a:t>
            </a:r>
            <a:r>
              <a:rPr lang="ko-KR" altLang="en-US" dirty="0" smtClean="0"/>
              <a:t> 패턴 분석 알고리즘의 시험 </a:t>
            </a:r>
            <a:r>
              <a:rPr lang="ko-KR" altLang="en-US" dirty="0" smtClean="0"/>
              <a:t>계획을 고쳤습니다</a:t>
            </a:r>
            <a:r>
              <a:rPr lang="en-US" altLang="ko-KR" dirty="0" smtClean="0"/>
              <a:t>. </a:t>
            </a:r>
            <a:r>
              <a:rPr lang="ko-KR" altLang="en-US" dirty="0" smtClean="0"/>
              <a:t>이 시험은 </a:t>
            </a:r>
            <a:r>
              <a:rPr lang="en-US" altLang="ko-KR" dirty="0" smtClean="0"/>
              <a:t>outlier</a:t>
            </a:r>
            <a:r>
              <a:rPr lang="ko-KR" altLang="en-US" dirty="0" smtClean="0"/>
              <a:t>가 패턴에 영향을 줄 때 전체 데이터에서 어느 정도의 비율을 갖는 지 확인하는 시험입니다</a:t>
            </a:r>
            <a:r>
              <a:rPr lang="en-US" altLang="ko-KR" dirty="0" smtClean="0"/>
              <a:t>. </a:t>
            </a:r>
            <a:r>
              <a:rPr lang="ko-KR" altLang="en-US" baseline="0" dirty="0" smtClean="0"/>
              <a:t>그래서 기존 패턴이 들어가 있는 데이터에 </a:t>
            </a:r>
            <a:r>
              <a:rPr lang="en-US" altLang="ko-KR" baseline="0" dirty="0" smtClean="0"/>
              <a:t>outlier</a:t>
            </a:r>
            <a:r>
              <a:rPr lang="ko-KR" altLang="en-US" baseline="0" dirty="0" smtClean="0"/>
              <a:t>를 조금씩 추가하면서 패턴의 값이 어떻게 변하는 지 확인합니다</a:t>
            </a:r>
            <a:r>
              <a:rPr lang="en-US" altLang="ko-KR" baseline="0" dirty="0" smtClean="0"/>
              <a:t>. </a:t>
            </a:r>
            <a:r>
              <a:rPr lang="ko-KR" altLang="en-US" baseline="0" dirty="0" smtClean="0"/>
              <a:t>또한 이렇게 나온 패턴이 제대로 사물제어가 되는지 확인합니다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11</a:t>
            </a:fld>
            <a:endParaRPr lang="ko-KR"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K-means</a:t>
            </a:r>
            <a:r>
              <a:rPr lang="ko-KR" altLang="en-US" dirty="0" smtClean="0"/>
              <a:t>와 </a:t>
            </a:r>
            <a:r>
              <a:rPr lang="en-US" altLang="ko-KR" dirty="0" smtClean="0"/>
              <a:t>k-median</a:t>
            </a:r>
            <a:r>
              <a:rPr lang="ko-KR" altLang="en-US" dirty="0" smtClean="0"/>
              <a:t>를 비교하고 알고리즘을 구현하느라 아직 시험을 수행하진 못하였습니다</a:t>
            </a:r>
            <a:r>
              <a:rPr lang="en-US" altLang="ko-KR" dirty="0" smtClean="0"/>
              <a:t>. </a:t>
            </a:r>
            <a:r>
              <a:rPr lang="ko-KR" altLang="en-US" dirty="0" smtClean="0"/>
              <a:t>다음 </a:t>
            </a:r>
            <a:r>
              <a:rPr lang="ko-KR" altLang="en-US" dirty="0" err="1" smtClean="0"/>
              <a:t>발표때</a:t>
            </a:r>
            <a:r>
              <a:rPr lang="ko-KR" altLang="en-US" dirty="0" smtClean="0"/>
              <a:t> 보여드리도록 하겠습니다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12</a:t>
            </a:fld>
            <a:endParaRPr lang="ko-KR" altLang="en-US"/>
          </a:p>
        </p:txBody>
      </p:sp>
    </p:spTree>
    <p:extLst>
      <p:ext uri="{BB962C8B-B14F-4D97-AF65-F5344CB8AC3E}">
        <p14:creationId xmlns:p14="http://schemas.microsoft.com/office/powerpoint/2010/main" val="1464500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t>테스트 한 결과 정해놓았던 시간보다 더 짧은 시간이 걸린다는 것을 </a:t>
            </a:r>
            <a:r>
              <a:rPr lang="ko-KR" altLang="en-US" dirty="0" smtClean="0"/>
              <a:t>알게 되어 사물 제어 시간을 줄였습니다</a:t>
            </a:r>
            <a:r>
              <a:rPr lang="en-US" altLang="ko-KR" dirty="0" smtClean="0"/>
              <a:t>. </a:t>
            </a:r>
            <a:r>
              <a:rPr lang="ko-KR" altLang="en-US" dirty="0" smtClean="0"/>
              <a:t>반면에  실시간 사물 상태를 불러오는 시간은 사용자가 상태를 요청하고</a:t>
            </a:r>
            <a:r>
              <a:rPr lang="en-US" altLang="ko-KR" dirty="0" smtClean="0"/>
              <a:t>,</a:t>
            </a:r>
            <a:r>
              <a:rPr lang="en-US" altLang="ko-KR" baseline="0" dirty="0" smtClean="0"/>
              <a:t> </a:t>
            </a:r>
            <a:r>
              <a:rPr lang="ko-KR" altLang="en-US" baseline="0" dirty="0" err="1" smtClean="0"/>
              <a:t>아두이노로</a:t>
            </a:r>
            <a:r>
              <a:rPr lang="ko-KR" altLang="en-US" baseline="0" dirty="0" smtClean="0"/>
              <a:t> 그 메시지를 보내고</a:t>
            </a:r>
            <a:r>
              <a:rPr lang="en-US" altLang="ko-KR" baseline="0" dirty="0" smtClean="0"/>
              <a:t>, </a:t>
            </a:r>
            <a:r>
              <a:rPr lang="ko-KR" altLang="en-US" baseline="0" dirty="0" smtClean="0"/>
              <a:t>다시 상태 값을 받아오는 </a:t>
            </a:r>
            <a:r>
              <a:rPr lang="ko-KR" altLang="en-US" dirty="0" smtClean="0"/>
              <a:t>라운드 </a:t>
            </a:r>
            <a:r>
              <a:rPr lang="ko-KR" altLang="en-US" dirty="0" err="1" smtClean="0"/>
              <a:t>트립이기</a:t>
            </a:r>
            <a:r>
              <a:rPr lang="ko-KR" altLang="en-US" dirty="0" smtClean="0"/>
              <a:t> 때문에 시간이 길었습니다</a:t>
            </a:r>
            <a:r>
              <a:rPr lang="en-US" altLang="ko-KR" dirty="0" smtClean="0"/>
              <a:t>.</a:t>
            </a:r>
            <a:r>
              <a:rPr lang="ko-KR" altLang="ko-KR" sz="1200" kern="1200" dirty="0" smtClean="0">
                <a:solidFill>
                  <a:schemeClr val="tx1"/>
                </a:solidFill>
                <a:latin typeface="+mn-lt"/>
                <a:ea typeface="+mn-ea"/>
                <a:cs typeface="+mn-cs"/>
              </a:rPr>
              <a:t> </a:t>
            </a:r>
            <a:r>
              <a:rPr lang="ko-KR" altLang="en-US" sz="1200" kern="1200" dirty="0" smtClean="0">
                <a:solidFill>
                  <a:schemeClr val="tx1"/>
                </a:solidFill>
                <a:latin typeface="+mn-lt"/>
                <a:ea typeface="+mn-ea"/>
                <a:cs typeface="+mn-cs"/>
              </a:rPr>
              <a:t>시험방법은 저번처럼 제어와 상태데이터를 </a:t>
            </a:r>
            <a:r>
              <a:rPr lang="en-US" altLang="ko-KR" sz="1200" kern="1200" dirty="0" smtClean="0">
                <a:solidFill>
                  <a:schemeClr val="tx1"/>
                </a:solidFill>
                <a:latin typeface="+mn-lt"/>
                <a:ea typeface="+mn-ea"/>
                <a:cs typeface="+mn-cs"/>
              </a:rPr>
              <a:t>100</a:t>
            </a:r>
            <a:r>
              <a:rPr lang="ko-KR" altLang="en-US" sz="1200" kern="1200" dirty="0" smtClean="0">
                <a:solidFill>
                  <a:schemeClr val="tx1"/>
                </a:solidFill>
                <a:latin typeface="+mn-lt"/>
                <a:ea typeface="+mn-ea"/>
                <a:cs typeface="+mn-cs"/>
              </a:rPr>
              <a:t>개씩 보내어 확인하는 것입니다</a:t>
            </a:r>
            <a:r>
              <a:rPr lang="en-US" altLang="ko-KR" sz="1200" kern="1200" dirty="0" smtClean="0">
                <a:solidFill>
                  <a:schemeClr val="tx1"/>
                </a:solidFill>
                <a:latin typeface="+mn-lt"/>
                <a:ea typeface="+mn-ea"/>
                <a:cs typeface="+mn-cs"/>
              </a:rPr>
              <a:t>. </a:t>
            </a:r>
            <a:r>
              <a:rPr lang="ko-KR" altLang="ko-KR" sz="1200" kern="1200" dirty="0" smtClean="0">
                <a:solidFill>
                  <a:schemeClr val="tx1"/>
                </a:solidFill>
                <a:latin typeface="+mn-lt"/>
                <a:ea typeface="+mn-ea"/>
                <a:cs typeface="+mn-cs"/>
              </a:rPr>
              <a:t>몇 </a:t>
            </a:r>
            <a:r>
              <a:rPr lang="ko-KR" altLang="ko-KR" sz="1200" kern="1200" dirty="0" smtClean="0">
                <a:solidFill>
                  <a:schemeClr val="tx1"/>
                </a:solidFill>
                <a:latin typeface="+mn-lt"/>
                <a:ea typeface="+mn-ea"/>
                <a:cs typeface="+mn-cs"/>
              </a:rPr>
              <a:t>개가 제대로 수행되는지 얼마나 걸리는 지에 대해서 테스트를 함으로서 기능적 요구사항과 이와 관련된 비기능적 요구사항을 동시에 테스트 하였다</a:t>
            </a:r>
            <a:r>
              <a:rPr lang="en-US" altLang="ko-KR" sz="1200" kern="1200" dirty="0" smtClean="0">
                <a:solidFill>
                  <a:schemeClr val="tx1"/>
                </a:solidFill>
                <a:latin typeface="+mn-lt"/>
                <a:ea typeface="+mn-ea"/>
                <a:cs typeface="+mn-cs"/>
              </a:rPr>
              <a:t>. </a:t>
            </a:r>
            <a:endParaRPr lang="ko-KR" altLang="ko-KR" sz="1200" kern="1200" dirty="0" smtClean="0">
              <a:solidFill>
                <a:schemeClr val="tx1"/>
              </a:solidFill>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13</a:t>
            </a:fld>
            <a:endParaRPr lang="ko-KR"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14</a:t>
            </a:fld>
            <a:endParaRPr lang="ko-KR"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먼저 제어명령의 테스트 결과입니다</a:t>
            </a:r>
            <a:r>
              <a:rPr lang="en-US" altLang="ko-KR" dirty="0" smtClean="0"/>
              <a:t>. </a:t>
            </a:r>
            <a:r>
              <a:rPr lang="ko-KR" altLang="en-US" dirty="0" smtClean="0"/>
              <a:t>수행은 </a:t>
            </a:r>
            <a:r>
              <a:rPr lang="en-US" altLang="ko-KR" dirty="0" smtClean="0"/>
              <a:t>100</a:t>
            </a:r>
            <a:r>
              <a:rPr lang="ko-KR" altLang="en-US" dirty="0" smtClean="0"/>
              <a:t>프로 다 함 </a:t>
            </a:r>
            <a:r>
              <a:rPr lang="en-US" altLang="ko-KR" dirty="0" smtClean="0"/>
              <a:t>100%</a:t>
            </a:r>
            <a:r>
              <a:rPr lang="ko-KR" altLang="en-US" dirty="0" smtClean="0"/>
              <a:t>의</a:t>
            </a:r>
            <a:r>
              <a:rPr lang="en-US" altLang="ko-KR" dirty="0" smtClean="0"/>
              <a:t> </a:t>
            </a:r>
            <a:r>
              <a:rPr lang="ko-KR" altLang="en-US" dirty="0" smtClean="0"/>
              <a:t>확률로 </a:t>
            </a:r>
            <a:r>
              <a:rPr lang="en-US" altLang="ko-KR" dirty="0" smtClean="0"/>
              <a:t>3</a:t>
            </a:r>
            <a:r>
              <a:rPr lang="ko-KR" altLang="en-US" dirty="0" smtClean="0"/>
              <a:t>초를 넘지 않는다</a:t>
            </a:r>
            <a:r>
              <a:rPr lang="en-US" altLang="ko-KR" dirty="0" smtClean="0"/>
              <a:t>. </a:t>
            </a:r>
            <a:r>
              <a:rPr lang="ko-KR" altLang="en-US" dirty="0" smtClean="0"/>
              <a:t>평균 소요 시간은 </a:t>
            </a:r>
            <a:r>
              <a:rPr lang="en-US" altLang="ko-KR" dirty="0" smtClean="0"/>
              <a:t>2.63</a:t>
            </a:r>
            <a:r>
              <a:rPr lang="ko-KR" altLang="en-US" dirty="0" smtClean="0"/>
              <a:t>초 입니다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15</a:t>
            </a:fld>
            <a:endParaRPr lang="ko-KR"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다음은 보통의 상태보기의 테스트 결과입니다</a:t>
            </a:r>
            <a:r>
              <a:rPr lang="en-US" altLang="ko-KR" dirty="0" smtClean="0"/>
              <a:t>. 100</a:t>
            </a:r>
            <a:r>
              <a:rPr lang="ko-KR" altLang="en-US" dirty="0" smtClean="0"/>
              <a:t>프로 상태가</a:t>
            </a:r>
            <a:r>
              <a:rPr lang="ko-KR" altLang="en-US" baseline="0" dirty="0" smtClean="0"/>
              <a:t> 저장이 되고</a:t>
            </a:r>
            <a:r>
              <a:rPr lang="en-US" altLang="ko-KR" baseline="0" dirty="0" smtClean="0"/>
              <a:t>, </a:t>
            </a:r>
            <a:r>
              <a:rPr lang="ko-KR" altLang="en-US" baseline="0" dirty="0" smtClean="0"/>
              <a:t>제대로 출력이 되었고</a:t>
            </a:r>
            <a:r>
              <a:rPr lang="en-US" altLang="ko-KR" baseline="0" dirty="0" smtClean="0"/>
              <a:t>, </a:t>
            </a:r>
            <a:r>
              <a:rPr lang="en-US" altLang="ko-KR" dirty="0" smtClean="0"/>
              <a:t>98</a:t>
            </a:r>
            <a:r>
              <a:rPr lang="ko-KR" altLang="en-US" dirty="0" smtClean="0"/>
              <a:t>퍼센트가 </a:t>
            </a:r>
            <a:r>
              <a:rPr lang="en-US" altLang="ko-KR" dirty="0" smtClean="0"/>
              <a:t>3</a:t>
            </a:r>
            <a:r>
              <a:rPr lang="ko-KR" altLang="en-US" dirty="0" smtClean="0"/>
              <a:t>초를 넘지 </a:t>
            </a:r>
            <a:r>
              <a:rPr lang="ko-KR" altLang="en-US" dirty="0" smtClean="0"/>
              <a:t>않았습니다</a:t>
            </a:r>
            <a:r>
              <a:rPr lang="en-US" altLang="ko-KR" dirty="0" smtClean="0"/>
              <a:t>. </a:t>
            </a:r>
            <a:r>
              <a:rPr lang="ko-KR" altLang="en-US" dirty="0" err="1" smtClean="0"/>
              <a:t>네트워크상황때문에</a:t>
            </a:r>
            <a:r>
              <a:rPr lang="ko-KR" altLang="en-US" dirty="0" smtClean="0"/>
              <a:t> 간혹 </a:t>
            </a:r>
            <a:r>
              <a:rPr lang="en-US" altLang="ko-KR" dirty="0" smtClean="0"/>
              <a:t>3</a:t>
            </a:r>
            <a:r>
              <a:rPr lang="ko-KR" altLang="en-US" dirty="0" smtClean="0"/>
              <a:t>초를 넘는 것으로 보입니다</a:t>
            </a:r>
            <a:r>
              <a:rPr lang="en-US" altLang="ko-KR" dirty="0" smtClean="0"/>
              <a:t>. </a:t>
            </a:r>
            <a:r>
              <a:rPr lang="ko-KR" altLang="en-US" dirty="0" smtClean="0"/>
              <a:t>하지만 </a:t>
            </a:r>
            <a:r>
              <a:rPr lang="ko-KR" altLang="en-US" dirty="0" smtClean="0"/>
              <a:t>평균값은 </a:t>
            </a:r>
            <a:r>
              <a:rPr lang="en-US" altLang="ko-KR" dirty="0" smtClean="0"/>
              <a:t>1.64</a:t>
            </a:r>
            <a:r>
              <a:rPr lang="ko-KR" altLang="en-US" dirty="0" smtClean="0"/>
              <a:t>초로 오히려 제어시간보다 짧습니다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16</a:t>
            </a:fld>
            <a:endParaRPr lang="ko-KR"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마지막으로 실시간의 상태보기의 테스트 결과입니다</a:t>
            </a:r>
            <a:r>
              <a:rPr lang="en-US" altLang="ko-KR" dirty="0" smtClean="0"/>
              <a:t>. 100</a:t>
            </a:r>
            <a:r>
              <a:rPr lang="ko-KR" altLang="en-US" dirty="0" smtClean="0"/>
              <a:t>프로 상태가</a:t>
            </a:r>
            <a:r>
              <a:rPr lang="ko-KR" altLang="en-US" baseline="0" dirty="0" smtClean="0"/>
              <a:t> 저장이 되고</a:t>
            </a:r>
            <a:r>
              <a:rPr lang="en-US" altLang="ko-KR" baseline="0" dirty="0" smtClean="0"/>
              <a:t>, </a:t>
            </a:r>
            <a:r>
              <a:rPr lang="ko-KR" altLang="en-US" baseline="0" dirty="0" smtClean="0"/>
              <a:t>제대로 출력이 되었고</a:t>
            </a:r>
            <a:r>
              <a:rPr lang="en-US" altLang="ko-KR" baseline="0" dirty="0" smtClean="0"/>
              <a:t>, </a:t>
            </a:r>
            <a:r>
              <a:rPr lang="en-US" altLang="ko-KR" dirty="0" smtClean="0"/>
              <a:t>95</a:t>
            </a:r>
            <a:r>
              <a:rPr lang="ko-KR" altLang="en-US" dirty="0" smtClean="0"/>
              <a:t>퍼센트가 </a:t>
            </a:r>
            <a:r>
              <a:rPr lang="en-US" altLang="ko-KR" dirty="0" smtClean="0"/>
              <a:t>7</a:t>
            </a:r>
            <a:r>
              <a:rPr lang="ko-KR" altLang="en-US" dirty="0" smtClean="0"/>
              <a:t>초를 </a:t>
            </a:r>
            <a:r>
              <a:rPr lang="ko-KR" altLang="en-US" dirty="0" smtClean="0"/>
              <a:t>넘지 않았습니다</a:t>
            </a:r>
            <a:r>
              <a:rPr lang="en-US" altLang="ko-KR" dirty="0" smtClean="0"/>
              <a:t>. </a:t>
            </a:r>
            <a:r>
              <a:rPr lang="ko-KR" altLang="en-US" dirty="0" smtClean="0"/>
              <a:t>평균 소요시간은 </a:t>
            </a:r>
            <a:r>
              <a:rPr lang="en-US" altLang="ko-KR" dirty="0" smtClean="0"/>
              <a:t>6.56</a:t>
            </a:r>
            <a:r>
              <a:rPr lang="ko-KR" altLang="en-US" dirty="0" smtClean="0"/>
              <a:t>초로 꽤 깁니다</a:t>
            </a:r>
            <a:r>
              <a:rPr lang="en-US" altLang="ko-KR" dirty="0" smtClean="0"/>
              <a:t>. </a:t>
            </a:r>
            <a:r>
              <a:rPr lang="ko-KR" altLang="en-US" dirty="0" smtClean="0"/>
              <a:t>라운드 </a:t>
            </a:r>
            <a:r>
              <a:rPr lang="ko-KR" altLang="en-US" dirty="0" err="1" smtClean="0"/>
              <a:t>트립인만큼</a:t>
            </a:r>
            <a:r>
              <a:rPr lang="ko-KR" altLang="en-US" dirty="0" smtClean="0"/>
              <a:t> </a:t>
            </a:r>
            <a:r>
              <a:rPr lang="ko-KR" altLang="en-US" dirty="0" err="1" smtClean="0"/>
              <a:t>스마트폰의</a:t>
            </a:r>
            <a:r>
              <a:rPr lang="ko-KR" altLang="en-US" dirty="0" smtClean="0"/>
              <a:t> 네트워크 상황</a:t>
            </a:r>
            <a:r>
              <a:rPr lang="en-US" altLang="ko-KR" dirty="0" smtClean="0"/>
              <a:t>, </a:t>
            </a:r>
            <a:r>
              <a:rPr lang="ko-KR" altLang="en-US" dirty="0" err="1" smtClean="0"/>
              <a:t>웹서버의</a:t>
            </a:r>
            <a:r>
              <a:rPr lang="ko-KR" altLang="en-US" dirty="0" smtClean="0"/>
              <a:t> 네트워크 </a:t>
            </a:r>
            <a:r>
              <a:rPr lang="ko-KR" altLang="en-US" dirty="0" err="1" smtClean="0"/>
              <a:t>상황등</a:t>
            </a:r>
            <a:r>
              <a:rPr lang="ko-KR" altLang="en-US" dirty="0" smtClean="0"/>
              <a:t> 결정 요인이 많기 때문에 시간을 초과할 때가 많은 것으로 보입니다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17</a:t>
            </a:fld>
            <a:endParaRPr lang="ko-KR"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마지막으로 </a:t>
            </a:r>
            <a:r>
              <a:rPr lang="ko-KR" altLang="en-US" dirty="0" err="1" smtClean="0"/>
              <a:t>향후일정입니다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18</a:t>
            </a:fld>
            <a:endParaRPr lang="ko-KR" altLang="en-US"/>
          </a:p>
        </p:txBody>
      </p:sp>
    </p:spTree>
    <p:extLst>
      <p:ext uri="{BB962C8B-B14F-4D97-AF65-F5344CB8AC3E}">
        <p14:creationId xmlns:p14="http://schemas.microsoft.com/office/powerpoint/2010/main" val="1154242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t>앞서 </a:t>
            </a:r>
            <a:r>
              <a:rPr lang="ko-KR" altLang="en-US" dirty="0" err="1" smtClean="0"/>
              <a:t>말씀드린</a:t>
            </a:r>
            <a:r>
              <a:rPr lang="ko-KR" altLang="en-US" dirty="0" smtClean="0"/>
              <a:t> 것처럼 긴급 상태의 경우 </a:t>
            </a:r>
            <a:r>
              <a:rPr lang="en-US" altLang="ko-KR" dirty="0" smtClean="0"/>
              <a:t>GCM</a:t>
            </a:r>
            <a:r>
              <a:rPr lang="ko-KR" altLang="en-US" dirty="0" smtClean="0"/>
              <a:t>을 통해 사용자에게 </a:t>
            </a:r>
            <a:r>
              <a:rPr lang="ko-KR" altLang="en-US" dirty="0" err="1" smtClean="0"/>
              <a:t>푸시알림을</a:t>
            </a:r>
            <a:r>
              <a:rPr lang="ko-KR" altLang="en-US" dirty="0" smtClean="0"/>
              <a:t> 보내는 기능을 구현할 예정입니다</a:t>
            </a:r>
            <a:r>
              <a:rPr lang="en-US" altLang="ko-KR" dirty="0" smtClean="0"/>
              <a:t>. </a:t>
            </a:r>
            <a:r>
              <a:rPr lang="ko-KR" altLang="en-US" dirty="0" smtClean="0"/>
              <a:t>그리고 간혹 </a:t>
            </a:r>
            <a:r>
              <a:rPr lang="ko-KR" altLang="en-US" dirty="0" err="1" smtClean="0"/>
              <a:t>웹소켓이</a:t>
            </a:r>
            <a:r>
              <a:rPr lang="ko-KR" altLang="en-US" dirty="0" smtClean="0"/>
              <a:t> 끊기는 문제에 대해 알아보고 수정할 예정입니다</a:t>
            </a:r>
            <a:r>
              <a:rPr lang="en-US" altLang="ko-KR" dirty="0" smtClean="0"/>
              <a:t>. </a:t>
            </a:r>
            <a:r>
              <a:rPr lang="ko-KR" altLang="en-US" dirty="0" smtClean="0"/>
              <a:t>그리고 새로운 데이터가 들어왔을 때 오버헤드가 커지는 경우에 대해서 알고리즘을 어떻게 수행할 것인지에 대해서 수정하고 테스트할 예정입니다</a:t>
            </a:r>
            <a:r>
              <a:rPr lang="en-US" altLang="ko-KR" dirty="0" smtClean="0"/>
              <a:t>. </a:t>
            </a:r>
            <a:r>
              <a:rPr lang="ko-KR" altLang="en-US" dirty="0" smtClean="0"/>
              <a:t>그리고 최종적으로 마무리 하고 다음 발표 때 시연하도록 하겠습니다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19</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발표 순서는 다음과 같습니다</a:t>
            </a:r>
            <a:r>
              <a:rPr lang="en-US" altLang="ko-KR" dirty="0" smtClean="0"/>
              <a:t>. </a:t>
            </a:r>
            <a:r>
              <a:rPr lang="ko-KR" altLang="en-US" dirty="0" smtClean="0"/>
              <a:t>먼저 간략하게 저희 프로젝트 목적을 다시 </a:t>
            </a:r>
            <a:r>
              <a:rPr lang="ko-KR" altLang="en-US" dirty="0" err="1" smtClean="0"/>
              <a:t>설명드리고</a:t>
            </a:r>
            <a:r>
              <a:rPr lang="en-US" altLang="ko-KR" dirty="0" smtClean="0"/>
              <a:t>, </a:t>
            </a:r>
            <a:r>
              <a:rPr lang="ko-KR" altLang="en-US" dirty="0" smtClean="0"/>
              <a:t>저번 발표 이후로 구현한 내용에 대해 설명하겠습니다</a:t>
            </a:r>
            <a:r>
              <a:rPr lang="en-US" altLang="ko-KR" dirty="0" smtClean="0"/>
              <a:t>. </a:t>
            </a:r>
            <a:r>
              <a:rPr lang="ko-KR" altLang="en-US" dirty="0" smtClean="0"/>
              <a:t>그 후 일부분의 요구사항에 대한 시험 계획 및 결과에 대해 </a:t>
            </a:r>
            <a:r>
              <a:rPr lang="ko-KR" altLang="en-US" dirty="0" err="1" smtClean="0"/>
              <a:t>말씀드리고</a:t>
            </a:r>
            <a:r>
              <a:rPr lang="ko-KR" altLang="en-US" dirty="0" smtClean="0"/>
              <a:t> 향후 일정을 </a:t>
            </a:r>
            <a:r>
              <a:rPr lang="ko-KR" altLang="en-US" dirty="0" err="1" smtClean="0"/>
              <a:t>말씀드리겠습니다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2</a:t>
            </a:fld>
            <a:endParaRPr lang="ko-KR" altLang="en-US"/>
          </a:p>
        </p:txBody>
      </p:sp>
    </p:spTree>
    <p:extLst>
      <p:ext uri="{BB962C8B-B14F-4D97-AF65-F5344CB8AC3E}">
        <p14:creationId xmlns:p14="http://schemas.microsoft.com/office/powerpoint/2010/main" val="3656021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20</a:t>
            </a:fld>
            <a:endParaRPr lang="ko-KR" altLang="en-US"/>
          </a:p>
        </p:txBody>
      </p:sp>
    </p:spTree>
    <p:extLst>
      <p:ext uri="{BB962C8B-B14F-4D97-AF65-F5344CB8AC3E}">
        <p14:creationId xmlns:p14="http://schemas.microsoft.com/office/powerpoint/2010/main" val="125995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프로젝트 목적입니다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3</a:t>
            </a:fld>
            <a:endParaRPr lang="ko-KR" altLang="en-US"/>
          </a:p>
        </p:txBody>
      </p:sp>
    </p:spTree>
    <p:extLst>
      <p:ext uri="{BB962C8B-B14F-4D97-AF65-F5344CB8AC3E}">
        <p14:creationId xmlns:p14="http://schemas.microsoft.com/office/powerpoint/2010/main" val="54574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저희 프로젝트는 다들 아시다시피 </a:t>
            </a:r>
            <a:r>
              <a:rPr lang="ko-KR" altLang="en-US" dirty="0" err="1" smtClean="0"/>
              <a:t>안드로이드</a:t>
            </a:r>
            <a:r>
              <a:rPr lang="ko-KR" altLang="en-US" dirty="0" smtClean="0"/>
              <a:t> </a:t>
            </a:r>
            <a:r>
              <a:rPr lang="ko-KR" altLang="en-US" dirty="0" err="1" smtClean="0"/>
              <a:t>앱으로</a:t>
            </a:r>
            <a:r>
              <a:rPr lang="ko-KR" altLang="en-US" dirty="0" smtClean="0"/>
              <a:t> 집안의 사물들을 제어할 수 있는 홈 오토메이션 시스템 개발하는 것 입니다</a:t>
            </a:r>
            <a:r>
              <a:rPr lang="en-US" altLang="ko-KR" dirty="0" smtClean="0"/>
              <a:t>.</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4</a:t>
            </a:fld>
            <a:endParaRPr lang="ko-KR" altLang="en-US"/>
          </a:p>
        </p:txBody>
      </p:sp>
    </p:spTree>
    <p:extLst>
      <p:ext uri="{BB962C8B-B14F-4D97-AF65-F5344CB8AC3E}">
        <p14:creationId xmlns:p14="http://schemas.microsoft.com/office/powerpoint/2010/main" val="261334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다음은 구현 </a:t>
            </a:r>
            <a:r>
              <a:rPr lang="ko-KR" altLang="en-US" dirty="0" err="1" smtClean="0"/>
              <a:t>내용입니다ㅣ</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5</a:t>
            </a:fld>
            <a:endParaRPr lang="ko-KR" altLang="en-US"/>
          </a:p>
        </p:txBody>
      </p:sp>
    </p:spTree>
    <p:extLst>
      <p:ext uri="{BB962C8B-B14F-4D97-AF65-F5344CB8AC3E}">
        <p14:creationId xmlns:p14="http://schemas.microsoft.com/office/powerpoint/2010/main" val="3010113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t>먼저 메시지 프로토콜입니다</a:t>
            </a:r>
            <a:r>
              <a:rPr lang="en-US" altLang="ko-KR" dirty="0" smtClean="0"/>
              <a:t>. </a:t>
            </a:r>
            <a:r>
              <a:rPr lang="ko-KR" altLang="en-US" dirty="0" smtClean="0"/>
              <a:t>저번 발표 때 </a:t>
            </a:r>
            <a:r>
              <a:rPr lang="ko-KR" altLang="en-US" dirty="0" smtClean="0"/>
              <a:t>개선할 </a:t>
            </a:r>
            <a:r>
              <a:rPr lang="ko-KR" altLang="en-US" dirty="0" smtClean="0"/>
              <a:t>사항에서 </a:t>
            </a:r>
            <a:r>
              <a:rPr lang="ko-KR" altLang="en-US" dirty="0" err="1" smtClean="0"/>
              <a:t>말씀드렸다</a:t>
            </a:r>
            <a:r>
              <a:rPr lang="ko-KR" altLang="en-US" dirty="0" smtClean="0"/>
              <a:t> </a:t>
            </a:r>
            <a:r>
              <a:rPr lang="ko-KR" altLang="en-US" dirty="0" err="1" smtClean="0"/>
              <a:t>시피</a:t>
            </a:r>
            <a:r>
              <a:rPr lang="ko-KR" altLang="en-US" dirty="0" smtClean="0"/>
              <a:t> </a:t>
            </a:r>
            <a:r>
              <a:rPr lang="ko-KR" altLang="en-US" dirty="0" err="1" smtClean="0"/>
              <a:t>웹소켓을</a:t>
            </a:r>
            <a:r>
              <a:rPr lang="ko-KR" altLang="en-US" dirty="0" smtClean="0"/>
              <a:t> 통해 주고받는 메시지가 </a:t>
            </a:r>
            <a:r>
              <a:rPr lang="ko-KR" altLang="en-US" dirty="0" smtClean="0"/>
              <a:t>많아서 </a:t>
            </a:r>
            <a:r>
              <a:rPr lang="ko-KR" altLang="en-US" dirty="0" smtClean="0"/>
              <a:t>메시지 프로토콜이 필요합니다</a:t>
            </a:r>
            <a:r>
              <a:rPr lang="en-US" altLang="ko-KR" dirty="0" smtClean="0"/>
              <a:t>. </a:t>
            </a:r>
            <a:endParaRPr lang="en-US" altLang="ko-KR" dirty="0" smtClean="0"/>
          </a:p>
          <a:p>
            <a:pPr marL="0" marR="0" lvl="0" indent="0" algn="l" defTabSz="622300" rtl="0" eaLnBrk="1" fontAlgn="auto" latinLnBrk="1" hangingPunct="1">
              <a:lnSpc>
                <a:spcPct val="90000"/>
              </a:lnSpc>
              <a:spcBef>
                <a:spcPct val="0"/>
              </a:spcBef>
              <a:spcAft>
                <a:spcPct val="35000"/>
              </a:spcAft>
              <a:buClrTx/>
              <a:buSzTx/>
              <a:buFontTx/>
              <a:buNone/>
              <a:tabLst/>
              <a:defRPr/>
            </a:pPr>
            <a:r>
              <a:rPr lang="ko-KR" altLang="en-US" dirty="0" smtClean="0"/>
              <a:t>먼저 </a:t>
            </a:r>
            <a:r>
              <a:rPr lang="ko-KR" altLang="en-US" dirty="0" smtClean="0"/>
              <a:t>사용자가 사물 제어 명령을 내릴 때는</a:t>
            </a:r>
            <a:r>
              <a:rPr lang="ko-KR" altLang="en-US" baseline="0" dirty="0" smtClean="0"/>
              <a:t> </a:t>
            </a:r>
            <a:r>
              <a:rPr lang="en-US" altLang="ko-KR" sz="1200" kern="1200" dirty="0" smtClean="0">
                <a:latin typeface="AppleSDGothicNeo-Regular" panose="02000300000000000000" pitchFamily="2" charset="-127"/>
                <a:ea typeface="AppleSDGothicNeo-Regular" panose="02000300000000000000" pitchFamily="2" charset="-127"/>
              </a:rPr>
              <a:t>“</a:t>
            </a:r>
            <a:r>
              <a:rPr lang="en-US" altLang="ko-KR" sz="1200" kern="1200" dirty="0" err="1" smtClean="0">
                <a:latin typeface="AppleSDGothicNeo-Regular" panose="02000300000000000000" pitchFamily="2" charset="-127"/>
                <a:ea typeface="AppleSDGothicNeo-Regular" panose="02000300000000000000" pitchFamily="2" charset="-127"/>
              </a:rPr>
              <a:t>sendControl</a:t>
            </a:r>
            <a:r>
              <a:rPr lang="en-US" altLang="ko-KR" sz="1200" kern="1200" dirty="0" smtClean="0">
                <a:latin typeface="AppleSDGothicNeo-Regular" panose="02000300000000000000" pitchFamily="2" charset="-127"/>
                <a:ea typeface="AppleSDGothicNeo-Regular" panose="02000300000000000000" pitchFamily="2" charset="-127"/>
              </a:rPr>
              <a:t>/</a:t>
            </a:r>
            <a:r>
              <a:rPr lang="en-US" altLang="ko-KR" sz="1200" kern="1200" dirty="0" err="1" smtClean="0">
                <a:latin typeface="AppleSDGothicNeo-Regular" panose="02000300000000000000" pitchFamily="2" charset="-127"/>
                <a:ea typeface="AppleSDGothicNeo-Regular" panose="02000300000000000000" pitchFamily="2" charset="-127"/>
              </a:rPr>
              <a:t>cname</a:t>
            </a:r>
            <a:r>
              <a:rPr lang="en-US" altLang="ko-KR" sz="1200" kern="1200" dirty="0" smtClean="0">
                <a:latin typeface="AppleSDGothicNeo-Regular" panose="02000300000000000000" pitchFamily="2" charset="-127"/>
                <a:ea typeface="AppleSDGothicNeo-Regular" panose="02000300000000000000" pitchFamily="2" charset="-127"/>
              </a:rPr>
              <a:t>/</a:t>
            </a:r>
            <a:r>
              <a:rPr lang="en-US" altLang="ko-KR" sz="1200" kern="1200" dirty="0" err="1" smtClean="0">
                <a:latin typeface="AppleSDGothicNeo-Regular" panose="02000300000000000000" pitchFamily="2" charset="-127"/>
                <a:ea typeface="AppleSDGothicNeo-Regular" panose="02000300000000000000" pitchFamily="2" charset="-127"/>
              </a:rPr>
              <a:t>corder</a:t>
            </a:r>
            <a:r>
              <a:rPr lang="en-US" altLang="ko-KR" sz="1200" kern="1200" dirty="0" smtClean="0">
                <a:latin typeface="AppleSDGothicNeo-Regular" panose="02000300000000000000" pitchFamily="2" charset="-127"/>
                <a:ea typeface="AppleSDGothicNeo-Regular" panose="02000300000000000000" pitchFamily="2" charset="-127"/>
              </a:rPr>
              <a:t>”</a:t>
            </a:r>
            <a:r>
              <a:rPr lang="ko-KR" altLang="en-US" sz="1200" kern="1200" baseline="0" dirty="0" smtClean="0">
                <a:latin typeface="+mn-lt"/>
                <a:ea typeface="+mn-ea"/>
              </a:rPr>
              <a:t>의 형식을 가집니다</a:t>
            </a:r>
            <a:r>
              <a:rPr lang="en-US" altLang="ko-KR" sz="1200" kern="1200" baseline="0" dirty="0" smtClean="0">
                <a:latin typeface="+mn-lt"/>
                <a:ea typeface="+mn-ea"/>
              </a:rPr>
              <a:t>. </a:t>
            </a:r>
            <a:r>
              <a:rPr lang="en-US" altLang="ko-KR" sz="1200" kern="1200" baseline="0" dirty="0" err="1" smtClean="0">
                <a:latin typeface="+mn-lt"/>
                <a:ea typeface="+mn-ea"/>
              </a:rPr>
              <a:t>cname</a:t>
            </a:r>
            <a:r>
              <a:rPr lang="en-US" altLang="ko-KR" sz="1200" kern="1200" baseline="0" dirty="0" smtClean="0">
                <a:latin typeface="+mn-lt"/>
                <a:ea typeface="+mn-ea"/>
              </a:rPr>
              <a:t> – </a:t>
            </a:r>
            <a:r>
              <a:rPr lang="ko-KR" altLang="en-US" sz="1200" kern="1200" baseline="0" dirty="0" smtClean="0">
                <a:latin typeface="+mn-lt"/>
                <a:ea typeface="+mn-ea"/>
              </a:rPr>
              <a:t>사물의 이름</a:t>
            </a:r>
            <a:r>
              <a:rPr lang="en-US" altLang="ko-KR" sz="1200" kern="1200" baseline="0" dirty="0" smtClean="0">
                <a:latin typeface="+mn-lt"/>
                <a:ea typeface="+mn-ea"/>
              </a:rPr>
              <a:t>, </a:t>
            </a:r>
            <a:r>
              <a:rPr lang="en-US" altLang="ko-KR" sz="1200" kern="1200" baseline="0" dirty="0" err="1" smtClean="0">
                <a:latin typeface="+mn-lt"/>
                <a:ea typeface="+mn-ea"/>
              </a:rPr>
              <a:t>corder</a:t>
            </a:r>
            <a:r>
              <a:rPr lang="en-US" altLang="ko-KR" sz="1200" kern="1200" baseline="0" dirty="0" smtClean="0">
                <a:latin typeface="+mn-lt"/>
                <a:ea typeface="+mn-ea"/>
              </a:rPr>
              <a:t> – </a:t>
            </a:r>
            <a:r>
              <a:rPr lang="ko-KR" altLang="en-US" sz="1200" kern="1200" baseline="0" dirty="0" smtClean="0">
                <a:latin typeface="+mn-lt"/>
                <a:ea typeface="+mn-ea"/>
              </a:rPr>
              <a:t>명령의 내용입니다</a:t>
            </a:r>
            <a:r>
              <a:rPr lang="en-US" altLang="ko-KR" sz="1200" kern="1200" baseline="0" dirty="0" smtClean="0">
                <a:latin typeface="+mn-lt"/>
                <a:ea typeface="+mn-ea"/>
              </a:rPr>
              <a:t>. </a:t>
            </a:r>
            <a:r>
              <a:rPr lang="ko-KR" altLang="en-US" sz="1200" kern="1200" baseline="0" dirty="0" smtClean="0">
                <a:latin typeface="+mn-lt"/>
                <a:ea typeface="+mn-ea"/>
              </a:rPr>
              <a:t>이 메시지는 중앙 </a:t>
            </a:r>
            <a:r>
              <a:rPr lang="ko-KR" altLang="en-US" sz="1200" kern="1200" baseline="0" dirty="0" err="1" smtClean="0">
                <a:latin typeface="+mn-lt"/>
                <a:ea typeface="+mn-ea"/>
              </a:rPr>
              <a:t>아두이노를</a:t>
            </a:r>
            <a:r>
              <a:rPr lang="ko-KR" altLang="en-US" sz="1200" kern="1200" baseline="0" dirty="0" smtClean="0">
                <a:latin typeface="+mn-lt"/>
                <a:ea typeface="+mn-ea"/>
              </a:rPr>
              <a:t> 통해 서브 </a:t>
            </a:r>
            <a:r>
              <a:rPr lang="ko-KR" altLang="en-US" sz="1200" kern="1200" baseline="0" dirty="0" err="1" smtClean="0">
                <a:latin typeface="+mn-lt"/>
                <a:ea typeface="+mn-ea"/>
              </a:rPr>
              <a:t>아두이노로</a:t>
            </a:r>
            <a:r>
              <a:rPr lang="ko-KR" altLang="en-US" sz="1200" kern="1200" baseline="0" dirty="0" smtClean="0">
                <a:latin typeface="+mn-lt"/>
                <a:ea typeface="+mn-ea"/>
              </a:rPr>
              <a:t> 전달되어 사물을 </a:t>
            </a:r>
            <a:r>
              <a:rPr lang="ko-KR" altLang="en-US" sz="1200" kern="1200" baseline="0" dirty="0" err="1" smtClean="0">
                <a:latin typeface="+mn-lt"/>
                <a:ea typeface="+mn-ea"/>
              </a:rPr>
              <a:t>제어하게됩니다</a:t>
            </a:r>
            <a:r>
              <a:rPr lang="en-US" altLang="ko-KR" sz="1200" kern="1200" baseline="0" dirty="0" smtClean="0">
                <a:latin typeface="+mn-lt"/>
                <a:ea typeface="+mn-ea"/>
              </a:rPr>
              <a:t>. </a:t>
            </a:r>
            <a:r>
              <a:rPr lang="ko-KR" altLang="en-US" sz="1200" kern="1200" baseline="0" dirty="0" err="1" smtClean="0">
                <a:latin typeface="+mn-lt"/>
                <a:ea typeface="+mn-ea"/>
              </a:rPr>
              <a:t>두번째로</a:t>
            </a:r>
            <a:r>
              <a:rPr lang="ko-KR" altLang="en-US" sz="1200" kern="1200" baseline="0" dirty="0" smtClean="0">
                <a:latin typeface="+mn-lt"/>
                <a:ea typeface="+mn-ea"/>
              </a:rPr>
              <a:t> 상태 요청인데요</a:t>
            </a:r>
            <a:r>
              <a:rPr lang="en-US" altLang="ko-KR" sz="1200" kern="1200" baseline="0" dirty="0" smtClean="0">
                <a:latin typeface="+mn-lt"/>
                <a:ea typeface="+mn-ea"/>
              </a:rPr>
              <a:t>, </a:t>
            </a:r>
            <a:r>
              <a:rPr lang="ko-KR" altLang="en-US" sz="1200" kern="1200" dirty="0" smtClean="0">
                <a:latin typeface="AppleSDGothicNeo-Regular" panose="02000300000000000000" pitchFamily="2" charset="-127"/>
                <a:ea typeface="AppleSDGothicNeo-Regular" panose="02000300000000000000" pitchFamily="2" charset="-127"/>
              </a:rPr>
              <a:t>이 경우는 </a:t>
            </a:r>
            <a:r>
              <a:rPr lang="ko-KR" altLang="en-US" sz="1200" kern="1200" dirty="0" err="1" smtClean="0">
                <a:latin typeface="AppleSDGothicNeo-Regular" panose="02000300000000000000" pitchFamily="2" charset="-127"/>
                <a:ea typeface="AppleSDGothicNeo-Regular" panose="02000300000000000000" pitchFamily="2" charset="-127"/>
              </a:rPr>
              <a:t>두가지로</a:t>
            </a:r>
            <a:r>
              <a:rPr lang="ko-KR" altLang="en-US" sz="1200" kern="1200" dirty="0" smtClean="0">
                <a:latin typeface="AppleSDGothicNeo-Regular" panose="02000300000000000000" pitchFamily="2" charset="-127"/>
                <a:ea typeface="AppleSDGothicNeo-Regular" panose="02000300000000000000" pitchFamily="2" charset="-127"/>
              </a:rPr>
              <a:t> 나뉩니다</a:t>
            </a:r>
            <a:r>
              <a:rPr lang="en-US" altLang="ko-KR" sz="1200" kern="1200" dirty="0" smtClean="0">
                <a:latin typeface="AppleSDGothicNeo-Regular" panose="02000300000000000000" pitchFamily="2" charset="-127"/>
                <a:ea typeface="AppleSDGothicNeo-Regular" panose="02000300000000000000" pitchFamily="2" charset="-127"/>
              </a:rPr>
              <a:t>.</a:t>
            </a:r>
            <a:r>
              <a:rPr lang="ko-KR" altLang="en-US" sz="1200" kern="1200" dirty="0" smtClean="0">
                <a:latin typeface="AppleSDGothicNeo-Regular" panose="02000300000000000000" pitchFamily="2" charset="-127"/>
                <a:ea typeface="AppleSDGothicNeo-Regular" panose="02000300000000000000" pitchFamily="2" charset="-127"/>
              </a:rPr>
              <a:t> 에어컨</a:t>
            </a:r>
            <a:r>
              <a:rPr lang="en-US" altLang="ko-KR" sz="1200" kern="1200" dirty="0" smtClean="0">
                <a:latin typeface="AppleSDGothicNeo-Regular" panose="02000300000000000000" pitchFamily="2" charset="-127"/>
                <a:ea typeface="AppleSDGothicNeo-Regular" panose="02000300000000000000" pitchFamily="2" charset="-127"/>
              </a:rPr>
              <a:t>, </a:t>
            </a:r>
            <a:r>
              <a:rPr lang="ko-KR" altLang="en-US" sz="1200" kern="1200" dirty="0" smtClean="0">
                <a:latin typeface="AppleSDGothicNeo-Regular" panose="02000300000000000000" pitchFamily="2" charset="-127"/>
                <a:ea typeface="AppleSDGothicNeo-Regular" panose="02000300000000000000" pitchFamily="2" charset="-127"/>
              </a:rPr>
              <a:t>조명과 같이 </a:t>
            </a:r>
            <a:r>
              <a:rPr lang="en-US" altLang="ko-KR" sz="1200" kern="1200" dirty="0" smtClean="0">
                <a:latin typeface="AppleSDGothicNeo-Regular" panose="02000300000000000000" pitchFamily="2" charset="-127"/>
                <a:ea typeface="AppleSDGothicNeo-Regular" panose="02000300000000000000" pitchFamily="2" charset="-127"/>
              </a:rPr>
              <a:t>On/Off</a:t>
            </a:r>
            <a:r>
              <a:rPr lang="ko-KR" altLang="en-US" sz="1200" kern="1200" dirty="0" smtClean="0">
                <a:latin typeface="AppleSDGothicNeo-Regular" panose="02000300000000000000" pitchFamily="2" charset="-127"/>
                <a:ea typeface="AppleSDGothicNeo-Regular" panose="02000300000000000000" pitchFamily="2" charset="-127"/>
              </a:rPr>
              <a:t>만 존재하는 보통의 상태의 경우 </a:t>
            </a:r>
            <a:r>
              <a:rPr lang="ko-KR" altLang="en-US" sz="1200" kern="1200" dirty="0" err="1" smtClean="0">
                <a:latin typeface="AppleSDGothicNeo-Regular" panose="02000300000000000000" pitchFamily="2" charset="-127"/>
                <a:ea typeface="AppleSDGothicNeo-Regular" panose="02000300000000000000" pitchFamily="2" charset="-127"/>
              </a:rPr>
              <a:t>아두이노쪽과</a:t>
            </a:r>
            <a:r>
              <a:rPr lang="ko-KR" altLang="en-US" sz="1200" kern="1200" dirty="0" smtClean="0">
                <a:latin typeface="AppleSDGothicNeo-Regular" panose="02000300000000000000" pitchFamily="2" charset="-127"/>
                <a:ea typeface="AppleSDGothicNeo-Regular" panose="02000300000000000000" pitchFamily="2" charset="-127"/>
              </a:rPr>
              <a:t> 관계없이 </a:t>
            </a:r>
            <a:r>
              <a:rPr lang="en-US" altLang="ko-KR" sz="1200" kern="1200" dirty="0" smtClean="0">
                <a:latin typeface="AppleSDGothicNeo-Regular" panose="02000300000000000000" pitchFamily="2" charset="-127"/>
                <a:ea typeface="AppleSDGothicNeo-Regular" panose="02000300000000000000" pitchFamily="2" charset="-127"/>
              </a:rPr>
              <a:t>DB</a:t>
            </a:r>
            <a:r>
              <a:rPr lang="ko-KR" altLang="en-US" sz="1200" kern="1200" dirty="0" smtClean="0">
                <a:latin typeface="AppleSDGothicNeo-Regular" panose="02000300000000000000" pitchFamily="2" charset="-127"/>
                <a:ea typeface="AppleSDGothicNeo-Regular" panose="02000300000000000000" pitchFamily="2" charset="-127"/>
              </a:rPr>
              <a:t>에 최근 저장된 상태를 가져옵니다</a:t>
            </a:r>
            <a:r>
              <a:rPr lang="en-US" altLang="ko-KR" sz="1200" kern="1200" dirty="0" smtClean="0">
                <a:latin typeface="AppleSDGothicNeo-Regular" panose="02000300000000000000" pitchFamily="2" charset="-127"/>
                <a:ea typeface="AppleSDGothicNeo-Regular" panose="02000300000000000000" pitchFamily="2" charset="-127"/>
              </a:rPr>
              <a:t>. </a:t>
            </a:r>
            <a:r>
              <a:rPr lang="ko-KR" altLang="en-US" sz="1200" kern="1200" dirty="0" smtClean="0">
                <a:latin typeface="AppleSDGothicNeo-Regular" panose="02000300000000000000" pitchFamily="2" charset="-127"/>
                <a:ea typeface="AppleSDGothicNeo-Regular" panose="02000300000000000000" pitchFamily="2" charset="-127"/>
              </a:rPr>
              <a:t>하지만 온도의 경우 실시간성이 중요하기 때문에 상태 요청 메시지를 </a:t>
            </a:r>
            <a:r>
              <a:rPr lang="ko-KR" altLang="en-US" sz="1200" kern="1200" dirty="0" err="1" smtClean="0">
                <a:latin typeface="AppleSDGothicNeo-Regular" panose="02000300000000000000" pitchFamily="2" charset="-127"/>
                <a:ea typeface="AppleSDGothicNeo-Regular" panose="02000300000000000000" pitchFamily="2" charset="-127"/>
              </a:rPr>
              <a:t>아두이노로</a:t>
            </a:r>
            <a:r>
              <a:rPr lang="ko-KR" altLang="en-US" sz="1200" kern="1200" dirty="0" smtClean="0">
                <a:latin typeface="AppleSDGothicNeo-Regular" panose="02000300000000000000" pitchFamily="2" charset="-127"/>
                <a:ea typeface="AppleSDGothicNeo-Regular" panose="02000300000000000000" pitchFamily="2" charset="-127"/>
              </a:rPr>
              <a:t> 보냅니다</a:t>
            </a:r>
            <a:r>
              <a:rPr lang="en-US" altLang="ko-KR" sz="1200" kern="1200" dirty="0" smtClean="0">
                <a:latin typeface="AppleSDGothicNeo-Regular" panose="02000300000000000000" pitchFamily="2" charset="-127"/>
                <a:ea typeface="AppleSDGothicNeo-Regular" panose="02000300000000000000" pitchFamily="2" charset="-127"/>
              </a:rPr>
              <a:t>. </a:t>
            </a:r>
            <a:r>
              <a:rPr lang="ko-KR" altLang="en-US" sz="1200" kern="1200" dirty="0" smtClean="0">
                <a:latin typeface="AppleSDGothicNeo-Regular" panose="02000300000000000000" pitchFamily="2" charset="-127"/>
                <a:ea typeface="AppleSDGothicNeo-Regular" panose="02000300000000000000" pitchFamily="2" charset="-127"/>
              </a:rPr>
              <a:t>메시지 형태는 </a:t>
            </a:r>
            <a:r>
              <a:rPr lang="en-US" altLang="ko-KR" sz="1200" kern="1200" dirty="0" smtClean="0">
                <a:latin typeface="AppleSDGothicNeo-Regular" panose="02000300000000000000" pitchFamily="2" charset="-127"/>
                <a:ea typeface="AppleSDGothicNeo-Regular" panose="02000300000000000000" pitchFamily="2" charset="-127"/>
              </a:rPr>
              <a:t>“</a:t>
            </a:r>
            <a:r>
              <a:rPr lang="en-US" altLang="ko-KR" sz="1200" dirty="0" err="1" smtClean="0">
                <a:latin typeface="AppleSDGothicNeo-Regular" panose="02000300000000000000" pitchFamily="2" charset="-127"/>
                <a:ea typeface="AppleSDGothicNeo-Regular" panose="02000300000000000000" pitchFamily="2" charset="-127"/>
              </a:rPr>
              <a:t>r</a:t>
            </a:r>
            <a:r>
              <a:rPr lang="en-US" altLang="ko-KR" sz="1200" kern="1200" dirty="0" err="1" smtClean="0">
                <a:latin typeface="AppleSDGothicNeo-Regular" panose="02000300000000000000" pitchFamily="2" charset="-127"/>
                <a:ea typeface="AppleSDGothicNeo-Regular" panose="02000300000000000000" pitchFamily="2" charset="-127"/>
              </a:rPr>
              <a:t>equestStatus</a:t>
            </a:r>
            <a:r>
              <a:rPr lang="en-US" altLang="ko-KR" sz="1200" kern="1200" dirty="0" smtClean="0">
                <a:latin typeface="AppleSDGothicNeo-Regular" panose="02000300000000000000" pitchFamily="2" charset="-127"/>
                <a:ea typeface="AppleSDGothicNeo-Regular" panose="02000300000000000000" pitchFamily="2" charset="-127"/>
              </a:rPr>
              <a:t>/</a:t>
            </a:r>
            <a:r>
              <a:rPr lang="en-US" altLang="ko-KR" sz="1200" kern="1200" dirty="0" err="1" smtClean="0">
                <a:latin typeface="AppleSDGothicNeo-Regular" panose="02000300000000000000" pitchFamily="2" charset="-127"/>
                <a:ea typeface="AppleSDGothicNeo-Regular" panose="02000300000000000000" pitchFamily="2" charset="-127"/>
              </a:rPr>
              <a:t>sname</a:t>
            </a:r>
            <a:r>
              <a:rPr lang="en-US" altLang="ko-KR" sz="1200" kern="1200" dirty="0" smtClean="0">
                <a:latin typeface="AppleSDGothicNeo-Regular" panose="02000300000000000000" pitchFamily="2" charset="-127"/>
                <a:ea typeface="AppleSDGothicNeo-Regular" panose="02000300000000000000" pitchFamily="2" charset="-127"/>
              </a:rPr>
              <a:t>”</a:t>
            </a:r>
            <a:r>
              <a:rPr lang="ko-KR" altLang="en-US" sz="1200" kern="1200" dirty="0" smtClean="0">
                <a:latin typeface="AppleSDGothicNeo-Regular" panose="02000300000000000000" pitchFamily="2" charset="-127"/>
                <a:ea typeface="AppleSDGothicNeo-Regular" panose="02000300000000000000" pitchFamily="2" charset="-127"/>
              </a:rPr>
              <a:t>의 형태입니다</a:t>
            </a:r>
            <a:r>
              <a:rPr lang="en-US" altLang="ko-KR" sz="1200" kern="1200" dirty="0" smtClean="0">
                <a:latin typeface="AppleSDGothicNeo-Regular" panose="02000300000000000000" pitchFamily="2" charset="-127"/>
                <a:ea typeface="AppleSDGothicNeo-Regular" panose="02000300000000000000" pitchFamily="2" charset="-127"/>
              </a:rPr>
              <a:t>. </a:t>
            </a:r>
            <a:r>
              <a:rPr lang="ko-KR" altLang="en-US" sz="1200" kern="1200" dirty="0" smtClean="0">
                <a:latin typeface="AppleSDGothicNeo-Regular" panose="02000300000000000000" pitchFamily="2" charset="-127"/>
                <a:ea typeface="AppleSDGothicNeo-Regular" panose="02000300000000000000" pitchFamily="2" charset="-127"/>
              </a:rPr>
              <a:t>이 메시지를 보내고 </a:t>
            </a:r>
            <a:r>
              <a:rPr lang="ko-KR" altLang="en-US" sz="1200" kern="1200" dirty="0" err="1" smtClean="0">
                <a:latin typeface="AppleSDGothicNeo-Regular" panose="02000300000000000000" pitchFamily="2" charset="-127"/>
                <a:ea typeface="AppleSDGothicNeo-Regular" panose="02000300000000000000" pitchFamily="2" charset="-127"/>
              </a:rPr>
              <a:t>웹서버는</a:t>
            </a:r>
            <a:r>
              <a:rPr lang="ko-KR" altLang="en-US" sz="1200" kern="1200" dirty="0" smtClean="0">
                <a:latin typeface="AppleSDGothicNeo-Regular" panose="02000300000000000000" pitchFamily="2" charset="-127"/>
                <a:ea typeface="AppleSDGothicNeo-Regular" panose="02000300000000000000" pitchFamily="2" charset="-127"/>
              </a:rPr>
              <a:t> 상태 정보 메시지를 기다리게 됩니다</a:t>
            </a:r>
            <a:r>
              <a:rPr lang="en-US" altLang="ko-KR" sz="1200" kern="1200" dirty="0" smtClean="0">
                <a:latin typeface="AppleSDGothicNeo-Regular" panose="02000300000000000000" pitchFamily="2" charset="-127"/>
                <a:ea typeface="AppleSDGothicNeo-Regular" panose="02000300000000000000" pitchFamily="2" charset="-127"/>
              </a:rPr>
              <a:t>.</a:t>
            </a:r>
          </a:p>
          <a:p>
            <a:pPr marL="0" marR="0" lvl="0" indent="0" algn="l" defTabSz="622300" rtl="0" eaLnBrk="1" fontAlgn="auto" latinLnBrk="1" hangingPunct="1">
              <a:lnSpc>
                <a:spcPct val="90000"/>
              </a:lnSpc>
              <a:spcBef>
                <a:spcPct val="0"/>
              </a:spcBef>
              <a:spcAft>
                <a:spcPct val="35000"/>
              </a:spcAft>
              <a:buClrTx/>
              <a:buSzTx/>
              <a:buFontTx/>
              <a:buNone/>
              <a:tabLst/>
              <a:defRPr/>
            </a:pPr>
            <a:r>
              <a:rPr lang="ko-KR" altLang="en-US" sz="1200" kern="1200" dirty="0" err="1" smtClean="0">
                <a:latin typeface="AppleSDGothicNeo-Regular" panose="02000300000000000000" pitchFamily="2" charset="-127"/>
                <a:ea typeface="AppleSDGothicNeo-Regular" panose="02000300000000000000" pitchFamily="2" charset="-127"/>
              </a:rPr>
              <a:t>아두이노가</a:t>
            </a:r>
            <a:r>
              <a:rPr lang="ko-KR" altLang="en-US" sz="1200" kern="1200" dirty="0" smtClean="0">
                <a:latin typeface="AppleSDGothicNeo-Regular" panose="02000300000000000000" pitchFamily="2" charset="-127"/>
                <a:ea typeface="AppleSDGothicNeo-Regular" panose="02000300000000000000" pitchFamily="2" charset="-127"/>
              </a:rPr>
              <a:t> 보내는 상태정보는 세가지가 있는데요</a:t>
            </a:r>
            <a:r>
              <a:rPr lang="en-US" altLang="ko-KR" sz="1200" kern="1200" dirty="0" smtClean="0">
                <a:latin typeface="AppleSDGothicNeo-Regular" panose="02000300000000000000" pitchFamily="2" charset="-127"/>
                <a:ea typeface="AppleSDGothicNeo-Regular" panose="02000300000000000000" pitchFamily="2" charset="-127"/>
              </a:rPr>
              <a:t>, </a:t>
            </a:r>
            <a:r>
              <a:rPr lang="ko-KR" altLang="en-US" sz="1200" kern="1200" dirty="0" smtClean="0">
                <a:latin typeface="AppleSDGothicNeo-Regular" panose="02000300000000000000" pitchFamily="2" charset="-127"/>
                <a:ea typeface="AppleSDGothicNeo-Regular" panose="02000300000000000000" pitchFamily="2" charset="-127"/>
              </a:rPr>
              <a:t>에어컨이나 조명의 </a:t>
            </a:r>
            <a:r>
              <a:rPr lang="en-US" altLang="ko-KR" sz="1200" kern="1200" dirty="0" smtClean="0">
                <a:latin typeface="AppleSDGothicNeo-Regular" panose="02000300000000000000" pitchFamily="2" charset="-127"/>
                <a:ea typeface="AppleSDGothicNeo-Regular" panose="02000300000000000000" pitchFamily="2" charset="-127"/>
              </a:rPr>
              <a:t>On/Off </a:t>
            </a:r>
            <a:r>
              <a:rPr lang="ko-KR" altLang="en-US" sz="1200" kern="1200" dirty="0" smtClean="0">
                <a:latin typeface="AppleSDGothicNeo-Regular" panose="02000300000000000000" pitchFamily="2" charset="-127"/>
                <a:ea typeface="AppleSDGothicNeo-Regular" panose="02000300000000000000" pitchFamily="2" charset="-127"/>
              </a:rPr>
              <a:t>여부인 보통의 상태</a:t>
            </a:r>
            <a:r>
              <a:rPr lang="en-US" altLang="ko-KR" sz="1200" kern="1200" dirty="0" smtClean="0">
                <a:latin typeface="AppleSDGothicNeo-Regular" panose="02000300000000000000" pitchFamily="2" charset="-127"/>
                <a:ea typeface="AppleSDGothicNeo-Regular" panose="02000300000000000000" pitchFamily="2" charset="-127"/>
              </a:rPr>
              <a:t>, </a:t>
            </a:r>
            <a:r>
              <a:rPr lang="ko-KR" altLang="en-US" sz="1200" kern="1200" dirty="0" smtClean="0">
                <a:latin typeface="AppleSDGothicNeo-Regular" panose="02000300000000000000" pitchFamily="2" charset="-127"/>
                <a:ea typeface="AppleSDGothicNeo-Regular" panose="02000300000000000000" pitchFamily="2" charset="-127"/>
              </a:rPr>
              <a:t>실시간성이 중요한 온도</a:t>
            </a:r>
            <a:r>
              <a:rPr lang="en-US" altLang="ko-KR" sz="1200" kern="1200" dirty="0" smtClean="0">
                <a:latin typeface="AppleSDGothicNeo-Regular" panose="02000300000000000000" pitchFamily="2" charset="-127"/>
                <a:ea typeface="AppleSDGothicNeo-Regular" panose="02000300000000000000" pitchFamily="2" charset="-127"/>
              </a:rPr>
              <a:t>, </a:t>
            </a:r>
            <a:r>
              <a:rPr lang="ko-KR" altLang="en-US" sz="1200" kern="1200" dirty="0" smtClean="0">
                <a:latin typeface="AppleSDGothicNeo-Regular" panose="02000300000000000000" pitchFamily="2" charset="-127"/>
                <a:ea typeface="AppleSDGothicNeo-Regular" panose="02000300000000000000" pitchFamily="2" charset="-127"/>
              </a:rPr>
              <a:t>창문의 여닫힘 여부인 </a:t>
            </a:r>
            <a:r>
              <a:rPr lang="ko-KR" altLang="en-US" sz="1200" kern="1200" dirty="0" err="1" smtClean="0">
                <a:latin typeface="AppleSDGothicNeo-Regular" panose="02000300000000000000" pitchFamily="2" charset="-127"/>
                <a:ea typeface="AppleSDGothicNeo-Regular" panose="02000300000000000000" pitchFamily="2" charset="-127"/>
              </a:rPr>
              <a:t>긴급성이</a:t>
            </a:r>
            <a:r>
              <a:rPr lang="ko-KR" altLang="en-US" sz="1200" kern="1200" dirty="0" smtClean="0">
                <a:latin typeface="AppleSDGothicNeo-Regular" panose="02000300000000000000" pitchFamily="2" charset="-127"/>
                <a:ea typeface="AppleSDGothicNeo-Regular" panose="02000300000000000000" pitchFamily="2" charset="-127"/>
              </a:rPr>
              <a:t> 있는 상태가 있습니다</a:t>
            </a:r>
            <a:r>
              <a:rPr lang="en-US" altLang="ko-KR" sz="1200" kern="1200" dirty="0" smtClean="0">
                <a:latin typeface="AppleSDGothicNeo-Regular" panose="02000300000000000000" pitchFamily="2" charset="-127"/>
                <a:ea typeface="AppleSDGothicNeo-Regular" panose="02000300000000000000" pitchFamily="2" charset="-127"/>
              </a:rPr>
              <a:t>. </a:t>
            </a:r>
            <a:r>
              <a:rPr lang="ko-KR" altLang="en-US" sz="1200" kern="1200" dirty="0" smtClean="0">
                <a:latin typeface="AppleSDGothicNeo-Regular" panose="02000300000000000000" pitchFamily="2" charset="-127"/>
                <a:ea typeface="AppleSDGothicNeo-Regular" panose="02000300000000000000" pitchFamily="2" charset="-127"/>
              </a:rPr>
              <a:t>각각 포맷은 이렇습니다</a:t>
            </a:r>
            <a:r>
              <a:rPr lang="en-US" altLang="ko-KR" sz="1200" kern="1200" dirty="0" smtClean="0">
                <a:latin typeface="AppleSDGothicNeo-Regular" panose="02000300000000000000" pitchFamily="2" charset="-127"/>
                <a:ea typeface="AppleSDGothicNeo-Regular" panose="02000300000000000000" pitchFamily="2" charset="-127"/>
              </a:rPr>
              <a:t>. </a:t>
            </a:r>
            <a:r>
              <a:rPr lang="en-US" altLang="ko-KR" sz="1200" kern="1200" dirty="0" err="1" smtClean="0">
                <a:latin typeface="AppleSDGothicNeo-Regular" panose="02000300000000000000" pitchFamily="2" charset="-127"/>
                <a:ea typeface="AppleSDGothicNeo-Regular" panose="02000300000000000000" pitchFamily="2" charset="-127"/>
              </a:rPr>
              <a:t>normalStatus</a:t>
            </a:r>
            <a:r>
              <a:rPr lang="ko-KR" altLang="en-US" sz="1200" kern="1200" dirty="0" smtClean="0">
                <a:latin typeface="AppleSDGothicNeo-Regular" panose="02000300000000000000" pitchFamily="2" charset="-127"/>
                <a:ea typeface="AppleSDGothicNeo-Regular" panose="02000300000000000000" pitchFamily="2" charset="-127"/>
              </a:rPr>
              <a:t>와 </a:t>
            </a:r>
            <a:r>
              <a:rPr lang="en-US" altLang="ko-KR" sz="1200" kern="1200" dirty="0" smtClean="0">
                <a:latin typeface="AppleSDGothicNeo-Regular" panose="02000300000000000000" pitchFamily="2" charset="-127"/>
                <a:ea typeface="AppleSDGothicNeo-Regular" panose="02000300000000000000" pitchFamily="2" charset="-127"/>
              </a:rPr>
              <a:t>emergency status</a:t>
            </a:r>
            <a:r>
              <a:rPr lang="ko-KR" altLang="en-US" sz="1200" kern="1200" dirty="0" smtClean="0">
                <a:latin typeface="AppleSDGothicNeo-Regular" panose="02000300000000000000" pitchFamily="2" charset="-127"/>
                <a:ea typeface="AppleSDGothicNeo-Regular" panose="02000300000000000000" pitchFamily="2" charset="-127"/>
              </a:rPr>
              <a:t>는 </a:t>
            </a:r>
            <a:r>
              <a:rPr lang="ko-KR" altLang="en-US" sz="1200" kern="1200" dirty="0" err="1" smtClean="0">
                <a:latin typeface="AppleSDGothicNeo-Regular" panose="02000300000000000000" pitchFamily="2" charset="-127"/>
                <a:ea typeface="AppleSDGothicNeo-Regular" panose="02000300000000000000" pitchFamily="2" charset="-127"/>
              </a:rPr>
              <a:t>아두이노는</a:t>
            </a:r>
            <a:r>
              <a:rPr lang="ko-KR" altLang="en-US" sz="1200" kern="1200" dirty="0" smtClean="0">
                <a:latin typeface="AppleSDGothicNeo-Regular" panose="02000300000000000000" pitchFamily="2" charset="-127"/>
                <a:ea typeface="AppleSDGothicNeo-Regular" panose="02000300000000000000" pitchFamily="2" charset="-127"/>
              </a:rPr>
              <a:t> 상태가 바뀔 </a:t>
            </a:r>
            <a:r>
              <a:rPr lang="ko-KR" altLang="en-US" sz="1200" kern="1200" dirty="0" err="1" smtClean="0">
                <a:latin typeface="AppleSDGothicNeo-Regular" panose="02000300000000000000" pitchFamily="2" charset="-127"/>
                <a:ea typeface="AppleSDGothicNeo-Regular" panose="02000300000000000000" pitchFamily="2" charset="-127"/>
              </a:rPr>
              <a:t>떄마다</a:t>
            </a:r>
            <a:r>
              <a:rPr lang="ko-KR" altLang="en-US" sz="1200" kern="1200" dirty="0" smtClean="0">
                <a:latin typeface="AppleSDGothicNeo-Regular" panose="02000300000000000000" pitchFamily="2" charset="-127"/>
                <a:ea typeface="AppleSDGothicNeo-Regular" panose="02000300000000000000" pitchFamily="2" charset="-127"/>
              </a:rPr>
              <a:t> 서버로 메시지를 보내고</a:t>
            </a:r>
            <a:r>
              <a:rPr lang="en-US" altLang="ko-KR" sz="1200" kern="1200" dirty="0" smtClean="0">
                <a:latin typeface="AppleSDGothicNeo-Regular" panose="02000300000000000000" pitchFamily="2" charset="-127"/>
                <a:ea typeface="AppleSDGothicNeo-Regular" panose="02000300000000000000" pitchFamily="2" charset="-127"/>
              </a:rPr>
              <a:t>, </a:t>
            </a:r>
            <a:r>
              <a:rPr lang="en-US" altLang="ko-KR" sz="1200" kern="1200" dirty="0" err="1" smtClean="0">
                <a:latin typeface="AppleSDGothicNeo-Regular" panose="02000300000000000000" pitchFamily="2" charset="-127"/>
                <a:ea typeface="AppleSDGothicNeo-Regular" panose="02000300000000000000" pitchFamily="2" charset="-127"/>
              </a:rPr>
              <a:t>realtimeStatus</a:t>
            </a:r>
            <a:r>
              <a:rPr lang="ko-KR" altLang="en-US" sz="1200" kern="1200" dirty="0" smtClean="0">
                <a:latin typeface="AppleSDGothicNeo-Regular" panose="02000300000000000000" pitchFamily="2" charset="-127"/>
                <a:ea typeface="AppleSDGothicNeo-Regular" panose="02000300000000000000" pitchFamily="2" charset="-127"/>
              </a:rPr>
              <a:t>는 상태 요청이 들어오면</a:t>
            </a:r>
            <a:r>
              <a:rPr lang="ko-KR" altLang="en-US" sz="1200" kern="1200" baseline="0" dirty="0" smtClean="0">
                <a:latin typeface="AppleSDGothicNeo-Regular" panose="02000300000000000000" pitchFamily="2" charset="-127"/>
                <a:ea typeface="AppleSDGothicNeo-Regular" panose="02000300000000000000" pitchFamily="2" charset="-127"/>
              </a:rPr>
              <a:t> 그 응답으로 메시지를 보냅니다</a:t>
            </a:r>
            <a:r>
              <a:rPr lang="en-US" altLang="ko-KR" sz="1200" kern="1200" baseline="0" dirty="0" smtClean="0">
                <a:latin typeface="AppleSDGothicNeo-Regular" panose="02000300000000000000" pitchFamily="2" charset="-127"/>
                <a:ea typeface="AppleSDGothicNeo-Regular" panose="02000300000000000000" pitchFamily="2" charset="-127"/>
              </a:rPr>
              <a:t>. </a:t>
            </a:r>
            <a:r>
              <a:rPr lang="ko-KR" altLang="en-US" sz="1200" kern="1200" baseline="0" dirty="0" smtClean="0">
                <a:latin typeface="AppleSDGothicNeo-Regular" panose="02000300000000000000" pitchFamily="2" charset="-127"/>
                <a:ea typeface="AppleSDGothicNeo-Regular" panose="02000300000000000000" pitchFamily="2" charset="-127"/>
              </a:rPr>
              <a:t>서버는 </a:t>
            </a:r>
            <a:r>
              <a:rPr lang="en-US" altLang="ko-KR" sz="1200" kern="1200" baseline="0" dirty="0" err="1" smtClean="0">
                <a:latin typeface="AppleSDGothicNeo-Regular" panose="02000300000000000000" pitchFamily="2" charset="-127"/>
                <a:ea typeface="AppleSDGothicNeo-Regular" panose="02000300000000000000" pitchFamily="2" charset="-127"/>
              </a:rPr>
              <a:t>normalStatus</a:t>
            </a:r>
            <a:r>
              <a:rPr lang="ko-KR" altLang="en-US" sz="1200" kern="1200" baseline="0" dirty="0" smtClean="0">
                <a:latin typeface="AppleSDGothicNeo-Regular" panose="02000300000000000000" pitchFamily="2" charset="-127"/>
                <a:ea typeface="AppleSDGothicNeo-Regular" panose="02000300000000000000" pitchFamily="2" charset="-127"/>
              </a:rPr>
              <a:t>가 들어오면 단순히 </a:t>
            </a:r>
            <a:r>
              <a:rPr lang="en-US" altLang="ko-KR" sz="1200" kern="1200" baseline="0" dirty="0" smtClean="0">
                <a:latin typeface="AppleSDGothicNeo-Regular" panose="02000300000000000000" pitchFamily="2" charset="-127"/>
                <a:ea typeface="AppleSDGothicNeo-Regular" panose="02000300000000000000" pitchFamily="2" charset="-127"/>
              </a:rPr>
              <a:t>DB</a:t>
            </a:r>
            <a:r>
              <a:rPr lang="ko-KR" altLang="en-US" sz="1200" kern="1200" baseline="0" dirty="0" smtClean="0">
                <a:latin typeface="AppleSDGothicNeo-Regular" panose="02000300000000000000" pitchFamily="2" charset="-127"/>
                <a:ea typeface="AppleSDGothicNeo-Regular" panose="02000300000000000000" pitchFamily="2" charset="-127"/>
              </a:rPr>
              <a:t>에 상태를 저장합니다</a:t>
            </a:r>
            <a:r>
              <a:rPr lang="en-US" altLang="ko-KR" sz="1200" kern="1200" baseline="0" dirty="0" smtClean="0">
                <a:latin typeface="AppleSDGothicNeo-Regular" panose="02000300000000000000" pitchFamily="2" charset="-127"/>
                <a:ea typeface="AppleSDGothicNeo-Regular" panose="02000300000000000000" pitchFamily="2" charset="-127"/>
              </a:rPr>
              <a:t>. </a:t>
            </a:r>
            <a:r>
              <a:rPr lang="en-US" altLang="ko-KR" sz="1200" kern="1200" baseline="0" dirty="0" err="1" smtClean="0">
                <a:latin typeface="AppleSDGothicNeo-Regular" panose="02000300000000000000" pitchFamily="2" charset="-127"/>
                <a:ea typeface="AppleSDGothicNeo-Regular" panose="02000300000000000000" pitchFamily="2" charset="-127"/>
              </a:rPr>
              <a:t>realtimeStatus</a:t>
            </a:r>
            <a:r>
              <a:rPr lang="ko-KR" altLang="en-US" sz="1200" kern="1200" baseline="0" dirty="0" smtClean="0">
                <a:latin typeface="AppleSDGothicNeo-Regular" panose="02000300000000000000" pitchFamily="2" charset="-127"/>
                <a:ea typeface="AppleSDGothicNeo-Regular" panose="02000300000000000000" pitchFamily="2" charset="-127"/>
              </a:rPr>
              <a:t>의 경우에도 </a:t>
            </a:r>
            <a:r>
              <a:rPr lang="en-US" altLang="ko-KR" sz="1200" kern="1200" baseline="0" dirty="0" smtClean="0">
                <a:latin typeface="AppleSDGothicNeo-Regular" panose="02000300000000000000" pitchFamily="2" charset="-127"/>
                <a:ea typeface="AppleSDGothicNeo-Regular" panose="02000300000000000000" pitchFamily="2" charset="-127"/>
              </a:rPr>
              <a:t>DB</a:t>
            </a:r>
            <a:r>
              <a:rPr lang="ko-KR" altLang="en-US" sz="1200" kern="1200" baseline="0" dirty="0" smtClean="0">
                <a:latin typeface="AppleSDGothicNeo-Regular" panose="02000300000000000000" pitchFamily="2" charset="-127"/>
                <a:ea typeface="AppleSDGothicNeo-Regular" panose="02000300000000000000" pitchFamily="2" charset="-127"/>
              </a:rPr>
              <a:t>에 저장을 한 후</a:t>
            </a:r>
            <a:r>
              <a:rPr lang="en-US" altLang="ko-KR" sz="1200" kern="1200" baseline="0" dirty="0" smtClean="0">
                <a:latin typeface="AppleSDGothicNeo-Regular" panose="02000300000000000000" pitchFamily="2" charset="-127"/>
                <a:ea typeface="AppleSDGothicNeo-Regular" panose="02000300000000000000" pitchFamily="2" charset="-127"/>
              </a:rPr>
              <a:t>, </a:t>
            </a:r>
            <a:r>
              <a:rPr lang="ko-KR" altLang="en-US" sz="1200" kern="1200" baseline="0" dirty="0" smtClean="0">
                <a:latin typeface="AppleSDGothicNeo-Regular" panose="02000300000000000000" pitchFamily="2" charset="-127"/>
                <a:ea typeface="AppleSDGothicNeo-Regular" panose="02000300000000000000" pitchFamily="2" charset="-127"/>
              </a:rPr>
              <a:t>서버가 상태요청을 하고 기다리고 있는 상태이기 때문에 해당 </a:t>
            </a:r>
            <a:r>
              <a:rPr lang="ko-KR" altLang="en-US" sz="1200" kern="1200" baseline="0" dirty="0" err="1" smtClean="0">
                <a:latin typeface="AppleSDGothicNeo-Regular" panose="02000300000000000000" pitchFamily="2" charset="-127"/>
                <a:ea typeface="AppleSDGothicNeo-Regular" panose="02000300000000000000" pitchFamily="2" charset="-127"/>
              </a:rPr>
              <a:t>플래그값을</a:t>
            </a:r>
            <a:r>
              <a:rPr lang="ko-KR" altLang="en-US" sz="1200" kern="1200" baseline="0" dirty="0" smtClean="0">
                <a:latin typeface="AppleSDGothicNeo-Regular" panose="02000300000000000000" pitchFamily="2" charset="-127"/>
                <a:ea typeface="AppleSDGothicNeo-Regular" panose="02000300000000000000" pitchFamily="2" charset="-127"/>
              </a:rPr>
              <a:t> 바꿔서 바로 </a:t>
            </a:r>
            <a:r>
              <a:rPr lang="en-US" altLang="ko-KR" sz="1200" kern="1200" baseline="0" dirty="0" smtClean="0">
                <a:latin typeface="AppleSDGothicNeo-Regular" panose="02000300000000000000" pitchFamily="2" charset="-127"/>
                <a:ea typeface="AppleSDGothicNeo-Regular" panose="02000300000000000000" pitchFamily="2" charset="-127"/>
              </a:rPr>
              <a:t>XML</a:t>
            </a:r>
            <a:r>
              <a:rPr lang="ko-KR" altLang="en-US" sz="1200" kern="1200" baseline="0" dirty="0" smtClean="0">
                <a:latin typeface="AppleSDGothicNeo-Regular" panose="02000300000000000000" pitchFamily="2" charset="-127"/>
                <a:ea typeface="AppleSDGothicNeo-Regular" panose="02000300000000000000" pitchFamily="2" charset="-127"/>
              </a:rPr>
              <a:t>형태로 출력하여 </a:t>
            </a:r>
            <a:r>
              <a:rPr lang="ko-KR" altLang="en-US" sz="1200" kern="1200" baseline="0" dirty="0" err="1" smtClean="0">
                <a:latin typeface="AppleSDGothicNeo-Regular" panose="02000300000000000000" pitchFamily="2" charset="-127"/>
                <a:ea typeface="AppleSDGothicNeo-Regular" panose="02000300000000000000" pitchFamily="2" charset="-127"/>
              </a:rPr>
              <a:t>안드로이드에</a:t>
            </a:r>
            <a:r>
              <a:rPr lang="ko-KR" altLang="en-US" sz="1200" kern="1200" baseline="0" dirty="0" smtClean="0">
                <a:latin typeface="AppleSDGothicNeo-Regular" panose="02000300000000000000" pitchFamily="2" charset="-127"/>
                <a:ea typeface="AppleSDGothicNeo-Regular" panose="02000300000000000000" pitchFamily="2" charset="-127"/>
              </a:rPr>
              <a:t> 응답을 보냅니다</a:t>
            </a:r>
            <a:r>
              <a:rPr lang="en-US" altLang="ko-KR" sz="1200" kern="1200" baseline="0" dirty="0" smtClean="0">
                <a:latin typeface="AppleSDGothicNeo-Regular" panose="02000300000000000000" pitchFamily="2" charset="-127"/>
                <a:ea typeface="AppleSDGothicNeo-Regular" panose="02000300000000000000" pitchFamily="2" charset="-127"/>
              </a:rPr>
              <a:t>. </a:t>
            </a:r>
            <a:r>
              <a:rPr lang="en-US" altLang="ko-KR" sz="1200" kern="1200" baseline="0" dirty="0" err="1" smtClean="0">
                <a:latin typeface="AppleSDGothicNeo-Regular" panose="02000300000000000000" pitchFamily="2" charset="-127"/>
                <a:ea typeface="AppleSDGothicNeo-Regular" panose="02000300000000000000" pitchFamily="2" charset="-127"/>
              </a:rPr>
              <a:t>EmergencyStatus</a:t>
            </a:r>
            <a:r>
              <a:rPr lang="ko-KR" altLang="en-US" sz="1200" kern="1200" baseline="0" dirty="0" smtClean="0">
                <a:latin typeface="AppleSDGothicNeo-Regular" panose="02000300000000000000" pitchFamily="2" charset="-127"/>
                <a:ea typeface="AppleSDGothicNeo-Regular" panose="02000300000000000000" pitchFamily="2" charset="-127"/>
              </a:rPr>
              <a:t>의 경우엔 사용자가 상태 정보 보기를 </a:t>
            </a:r>
            <a:r>
              <a:rPr lang="ko-KR" altLang="en-US" sz="1200" kern="1200" baseline="0" dirty="0" err="1" smtClean="0">
                <a:latin typeface="AppleSDGothicNeo-Regular" panose="02000300000000000000" pitchFamily="2" charset="-127"/>
                <a:ea typeface="AppleSDGothicNeo-Regular" panose="02000300000000000000" pitchFamily="2" charset="-127"/>
              </a:rPr>
              <a:t>안해도</a:t>
            </a:r>
            <a:r>
              <a:rPr lang="ko-KR" altLang="en-US" sz="1200" kern="1200" baseline="0" dirty="0" smtClean="0">
                <a:latin typeface="AppleSDGothicNeo-Regular" panose="02000300000000000000" pitchFamily="2" charset="-127"/>
                <a:ea typeface="AppleSDGothicNeo-Regular" panose="02000300000000000000" pitchFamily="2" charset="-127"/>
              </a:rPr>
              <a:t> 그 상태를 </a:t>
            </a:r>
            <a:r>
              <a:rPr lang="ko-KR" altLang="en-US" sz="1200" kern="1200" baseline="0" dirty="0" err="1" smtClean="0">
                <a:latin typeface="AppleSDGothicNeo-Regular" panose="02000300000000000000" pitchFamily="2" charset="-127"/>
                <a:ea typeface="AppleSDGothicNeo-Regular" panose="02000300000000000000" pitchFamily="2" charset="-127"/>
              </a:rPr>
              <a:t>알려야하기</a:t>
            </a:r>
            <a:r>
              <a:rPr lang="ko-KR" altLang="en-US" sz="1200" kern="1200" baseline="0" dirty="0" smtClean="0">
                <a:latin typeface="AppleSDGothicNeo-Regular" panose="02000300000000000000" pitchFamily="2" charset="-127"/>
                <a:ea typeface="AppleSDGothicNeo-Regular" panose="02000300000000000000" pitchFamily="2" charset="-127"/>
              </a:rPr>
              <a:t> 때문에 </a:t>
            </a:r>
            <a:r>
              <a:rPr lang="en-US" altLang="ko-KR" sz="1200" kern="1200" baseline="0" dirty="0" smtClean="0">
                <a:latin typeface="AppleSDGothicNeo-Regular" panose="02000300000000000000" pitchFamily="2" charset="-127"/>
                <a:ea typeface="AppleSDGothicNeo-Regular" panose="02000300000000000000" pitchFamily="2" charset="-127"/>
              </a:rPr>
              <a:t>GCM</a:t>
            </a:r>
            <a:r>
              <a:rPr lang="ko-KR" altLang="en-US" sz="1200" kern="1200" baseline="0" dirty="0" smtClean="0">
                <a:latin typeface="AppleSDGothicNeo-Regular" panose="02000300000000000000" pitchFamily="2" charset="-127"/>
                <a:ea typeface="AppleSDGothicNeo-Regular" panose="02000300000000000000" pitchFamily="2" charset="-127"/>
              </a:rPr>
              <a:t>을 통해 사용자에게 </a:t>
            </a:r>
            <a:r>
              <a:rPr lang="ko-KR" altLang="en-US" sz="1200" kern="1200" baseline="0" dirty="0" err="1" smtClean="0">
                <a:latin typeface="AppleSDGothicNeo-Regular" panose="02000300000000000000" pitchFamily="2" charset="-127"/>
                <a:ea typeface="AppleSDGothicNeo-Regular" panose="02000300000000000000" pitchFamily="2" charset="-127"/>
              </a:rPr>
              <a:t>푸시알림을</a:t>
            </a:r>
            <a:r>
              <a:rPr lang="ko-KR" altLang="en-US" sz="1200" kern="1200" baseline="0" dirty="0" smtClean="0">
                <a:latin typeface="AppleSDGothicNeo-Regular" panose="02000300000000000000" pitchFamily="2" charset="-127"/>
                <a:ea typeface="AppleSDGothicNeo-Regular" panose="02000300000000000000" pitchFamily="2" charset="-127"/>
              </a:rPr>
              <a:t> 보냅니다</a:t>
            </a:r>
            <a:r>
              <a:rPr lang="en-US" altLang="ko-KR" sz="1200" kern="1200" baseline="0" dirty="0" smtClean="0">
                <a:latin typeface="AppleSDGothicNeo-Regular" panose="02000300000000000000" pitchFamily="2" charset="-127"/>
                <a:ea typeface="AppleSDGothicNeo-Regular" panose="02000300000000000000" pitchFamily="2" charset="-127"/>
              </a:rPr>
              <a:t>.</a:t>
            </a:r>
            <a:endParaRPr lang="ko-KR" altLang="en-US" sz="1200" kern="1200" dirty="0">
              <a:latin typeface="AppleSDGothicNeo-Regular" panose="02000300000000000000" pitchFamily="2" charset="-127"/>
              <a:ea typeface="AppleSDGothicNeo-Regular" panose="02000300000000000000" pitchFamily="2" charset="-127"/>
            </a:endParaRPr>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6</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다음은 상태 확인을 인터페이스를 구현한 부분입니다</a:t>
            </a:r>
            <a:r>
              <a:rPr lang="en-US" altLang="ko-KR" dirty="0" smtClean="0"/>
              <a:t>. </a:t>
            </a:r>
            <a:r>
              <a:rPr lang="ko-KR" altLang="en-US" dirty="0" smtClean="0"/>
              <a:t>이전 상태에 더하여 온도에 대한 정보를 가져오는 부분을 추가했고</a:t>
            </a:r>
            <a:r>
              <a:rPr lang="en-US" altLang="ko-KR" dirty="0" smtClean="0"/>
              <a:t>, </a:t>
            </a:r>
            <a:r>
              <a:rPr lang="ko-KR" altLang="en-US" dirty="0" smtClean="0"/>
              <a:t>가져오는 방식은 이전 발표에서 언급했듯</a:t>
            </a:r>
            <a:r>
              <a:rPr lang="en-US" altLang="ko-KR" dirty="0" smtClean="0"/>
              <a:t>, </a:t>
            </a:r>
            <a:r>
              <a:rPr lang="ko-KR" altLang="en-US" dirty="0" err="1" smtClean="0"/>
              <a:t>스레드를</a:t>
            </a:r>
            <a:r>
              <a:rPr lang="ko-KR" altLang="en-US" dirty="0" smtClean="0"/>
              <a:t> 이용해서 </a:t>
            </a:r>
            <a:r>
              <a:rPr lang="en-US" altLang="ko-KR" dirty="0" smtClean="0"/>
              <a:t>xml </a:t>
            </a:r>
            <a:r>
              <a:rPr lang="ko-KR" altLang="en-US" dirty="0" err="1" smtClean="0"/>
              <a:t>파싱을</a:t>
            </a:r>
            <a:r>
              <a:rPr lang="ko-KR" altLang="en-US" dirty="0" smtClean="0"/>
              <a:t> 해서 가져온다</a:t>
            </a:r>
            <a:r>
              <a:rPr lang="en-US" altLang="ko-KR" dirty="0" smtClean="0"/>
              <a:t>! </a:t>
            </a:r>
            <a:r>
              <a:rPr lang="ko-KR" altLang="en-US" dirty="0" smtClean="0"/>
              <a:t>그리고 온도 같은 경우에는 제어할 때 볼 수 있으면 더 편리하므로 제어를 하는 </a:t>
            </a:r>
            <a:r>
              <a:rPr lang="ko-KR" altLang="en-US" dirty="0" err="1" smtClean="0"/>
              <a:t>액티비티에서도</a:t>
            </a:r>
            <a:r>
              <a:rPr lang="ko-KR" altLang="en-US" dirty="0" smtClean="0"/>
              <a:t> 확인할 수 있도록 추가하였습니다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7</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다음은 데이터베이스 설계 부분입니다</a:t>
            </a:r>
            <a:r>
              <a:rPr lang="en-US" altLang="ko-KR" dirty="0" smtClean="0"/>
              <a:t>. </a:t>
            </a:r>
            <a:r>
              <a:rPr lang="ko-KR" altLang="en-US" dirty="0" smtClean="0"/>
              <a:t>패턴 인식 알고리즘을 돌리기 위해 </a:t>
            </a:r>
            <a:r>
              <a:rPr lang="en-US" altLang="ko-KR" dirty="0" smtClean="0"/>
              <a:t>Pattern table</a:t>
            </a:r>
            <a:r>
              <a:rPr lang="ko-KR" altLang="en-US" dirty="0" smtClean="0"/>
              <a:t>을 추가하였습니다</a:t>
            </a:r>
            <a:r>
              <a:rPr lang="en-US" altLang="ko-KR" dirty="0" smtClean="0"/>
              <a:t>. Time</a:t>
            </a:r>
            <a:r>
              <a:rPr lang="ko-KR" altLang="en-US" dirty="0" smtClean="0"/>
              <a:t>은 </a:t>
            </a:r>
            <a:r>
              <a:rPr lang="en-US" altLang="ko-KR" dirty="0" smtClean="0"/>
              <a:t>24</a:t>
            </a:r>
            <a:r>
              <a:rPr lang="ko-KR" altLang="en-US" dirty="0" smtClean="0"/>
              <a:t>시간을 </a:t>
            </a:r>
            <a:r>
              <a:rPr lang="en-US" altLang="ko-KR" dirty="0" smtClean="0"/>
              <a:t>30</a:t>
            </a:r>
            <a:r>
              <a:rPr lang="ko-KR" altLang="en-US" dirty="0" smtClean="0"/>
              <a:t>분으로 나눈 값입니다</a:t>
            </a:r>
            <a:r>
              <a:rPr lang="en-US" altLang="ko-KR" dirty="0" smtClean="0"/>
              <a:t>. </a:t>
            </a:r>
            <a:r>
              <a:rPr lang="ko-KR" altLang="en-US" dirty="0" smtClean="0"/>
              <a:t>기존에는 </a:t>
            </a:r>
            <a:r>
              <a:rPr lang="ko-KR" altLang="en-US" dirty="0" smtClean="0"/>
              <a:t>사용자의 명령들을 저장하는 </a:t>
            </a:r>
            <a:r>
              <a:rPr lang="en-US" altLang="ko-KR" dirty="0" smtClean="0"/>
              <a:t>Control</a:t>
            </a:r>
            <a:r>
              <a:rPr lang="ko-KR" altLang="en-US" dirty="0" smtClean="0"/>
              <a:t>테이블엔</a:t>
            </a:r>
            <a:r>
              <a:rPr lang="en-US" altLang="ko-KR" dirty="0" smtClean="0"/>
              <a:t> ~~</a:t>
            </a:r>
            <a:r>
              <a:rPr lang="ko-KR" altLang="en-US" dirty="0" smtClean="0"/>
              <a:t>필드들이 있었습니다</a:t>
            </a:r>
            <a:r>
              <a:rPr lang="en-US" altLang="ko-KR" dirty="0" smtClean="0"/>
              <a:t>. </a:t>
            </a:r>
            <a:r>
              <a:rPr lang="ko-KR" altLang="en-US" dirty="0" smtClean="0"/>
              <a:t>하지만 </a:t>
            </a:r>
            <a:r>
              <a:rPr lang="ko-KR" altLang="ko-KR" sz="1200" kern="1200" dirty="0" smtClean="0">
                <a:solidFill>
                  <a:schemeClr val="tx1"/>
                </a:solidFill>
                <a:latin typeface="+mn-lt"/>
                <a:ea typeface="+mn-ea"/>
                <a:cs typeface="+mn-cs"/>
              </a:rPr>
              <a:t>사용자의 패턴을 분석하려면 위의 기본적인 필드들 외에 부가적인 정보가 </a:t>
            </a:r>
            <a:r>
              <a:rPr lang="ko-KR" altLang="en-US" sz="1200" kern="1200" dirty="0" smtClean="0">
                <a:solidFill>
                  <a:schemeClr val="tx1"/>
                </a:solidFill>
                <a:latin typeface="+mn-lt"/>
                <a:ea typeface="+mn-ea"/>
                <a:cs typeface="+mn-cs"/>
              </a:rPr>
              <a:t>필요했습니다</a:t>
            </a:r>
            <a:r>
              <a:rPr lang="en-US" altLang="ko-KR" sz="1200" kern="1200" dirty="0" smtClean="0">
                <a:solidFill>
                  <a:schemeClr val="tx1"/>
                </a:solidFill>
                <a:latin typeface="+mn-lt"/>
                <a:ea typeface="+mn-ea"/>
                <a:cs typeface="+mn-cs"/>
              </a:rPr>
              <a:t>. </a:t>
            </a:r>
            <a:r>
              <a:rPr lang="ko-KR" altLang="en-US" sz="1200" kern="1200" dirty="0" smtClean="0">
                <a:solidFill>
                  <a:schemeClr val="tx1"/>
                </a:solidFill>
                <a:latin typeface="+mn-lt"/>
                <a:ea typeface="+mn-ea"/>
                <a:cs typeface="+mn-cs"/>
              </a:rPr>
              <a:t>사</a:t>
            </a:r>
            <a:r>
              <a:rPr lang="ko-KR" altLang="ko-KR" sz="1200" kern="1200" dirty="0" smtClean="0">
                <a:solidFill>
                  <a:schemeClr val="tx1"/>
                </a:solidFill>
                <a:latin typeface="+mn-lt"/>
                <a:ea typeface="+mn-ea"/>
                <a:cs typeface="+mn-cs"/>
              </a:rPr>
              <a:t>용자가 어떤 온도일 때 에어컨을 제어했는지의 정보가 필요</a:t>
            </a:r>
            <a:r>
              <a:rPr lang="ko-KR" altLang="en-US" sz="1200" kern="1200" dirty="0" smtClean="0">
                <a:solidFill>
                  <a:schemeClr val="tx1"/>
                </a:solidFill>
                <a:latin typeface="+mn-lt"/>
                <a:ea typeface="+mn-ea"/>
                <a:cs typeface="+mn-cs"/>
              </a:rPr>
              <a:t>합니다</a:t>
            </a:r>
            <a:r>
              <a:rPr lang="en-US" altLang="ko-KR" sz="1200" kern="1200" dirty="0" smtClean="0">
                <a:solidFill>
                  <a:schemeClr val="tx1"/>
                </a:solidFill>
                <a:latin typeface="+mn-lt"/>
                <a:ea typeface="+mn-ea"/>
                <a:cs typeface="+mn-cs"/>
              </a:rPr>
              <a:t>. </a:t>
            </a:r>
            <a:r>
              <a:rPr lang="ko-KR" altLang="ko-KR" sz="1200" kern="1200" dirty="0" smtClean="0">
                <a:solidFill>
                  <a:schemeClr val="tx1"/>
                </a:solidFill>
                <a:latin typeface="+mn-lt"/>
                <a:ea typeface="+mn-ea"/>
                <a:cs typeface="+mn-cs"/>
              </a:rPr>
              <a:t>따라서 </a:t>
            </a:r>
            <a:r>
              <a:rPr lang="en-US" altLang="ko-KR" sz="1200" kern="1200" dirty="0" smtClean="0">
                <a:solidFill>
                  <a:schemeClr val="tx1"/>
                </a:solidFill>
                <a:latin typeface="+mn-lt"/>
                <a:ea typeface="+mn-ea"/>
                <a:cs typeface="+mn-cs"/>
              </a:rPr>
              <a:t>remark</a:t>
            </a:r>
            <a:r>
              <a:rPr lang="ko-KR" altLang="ko-KR" sz="1200" kern="1200" dirty="0" smtClean="0">
                <a:solidFill>
                  <a:schemeClr val="tx1"/>
                </a:solidFill>
                <a:latin typeface="+mn-lt"/>
                <a:ea typeface="+mn-ea"/>
                <a:cs typeface="+mn-cs"/>
              </a:rPr>
              <a:t>라는 비고 필드를 추가하였</a:t>
            </a:r>
            <a:r>
              <a:rPr lang="ko-KR" altLang="en-US" sz="1200" kern="1200" dirty="0" smtClean="0">
                <a:solidFill>
                  <a:schemeClr val="tx1"/>
                </a:solidFill>
                <a:latin typeface="+mn-lt"/>
                <a:ea typeface="+mn-ea"/>
                <a:cs typeface="+mn-cs"/>
              </a:rPr>
              <a:t>습니다</a:t>
            </a:r>
            <a:r>
              <a:rPr lang="en-US" altLang="ko-KR" sz="1200" kern="1200" dirty="0" smtClean="0">
                <a:solidFill>
                  <a:schemeClr val="tx1"/>
                </a:solidFill>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8</a:t>
            </a:fld>
            <a:endParaRPr lang="ko-KR" altLang="en-US"/>
          </a:p>
        </p:txBody>
      </p:sp>
    </p:spTree>
    <p:extLst>
      <p:ext uri="{BB962C8B-B14F-4D97-AF65-F5344CB8AC3E}">
        <p14:creationId xmlns:p14="http://schemas.microsoft.com/office/powerpoint/2010/main" val="335132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마지막으로 패턴 분석 알고리즘 부분입니다</a:t>
            </a:r>
            <a:r>
              <a:rPr lang="en-US" altLang="ko-KR" dirty="0" smtClean="0"/>
              <a:t>. </a:t>
            </a:r>
            <a:r>
              <a:rPr lang="ko-KR" altLang="en-US" dirty="0" smtClean="0"/>
              <a:t>이전 발표에서 </a:t>
            </a:r>
            <a:r>
              <a:rPr lang="ko-KR" altLang="en-US" dirty="0" err="1" smtClean="0"/>
              <a:t>말씀드렸다시피</a:t>
            </a:r>
            <a:r>
              <a:rPr lang="ko-KR" altLang="en-US" dirty="0" smtClean="0"/>
              <a:t> 두 개의 알고리즘을 비교한 후 선택하기로 하였는데요</a:t>
            </a:r>
            <a:r>
              <a:rPr lang="en-US" altLang="ko-KR" dirty="0" smtClean="0"/>
              <a:t>, </a:t>
            </a:r>
            <a:r>
              <a:rPr lang="ko-KR" altLang="en-US" dirty="0" smtClean="0"/>
              <a:t>비교는 두 부분</a:t>
            </a:r>
            <a:r>
              <a:rPr lang="en-US" altLang="ko-KR" dirty="0" smtClean="0"/>
              <a:t>(</a:t>
            </a:r>
            <a:r>
              <a:rPr lang="ko-KR" altLang="en-US" dirty="0" smtClean="0"/>
              <a:t>패턴이라고 생각되는</a:t>
            </a:r>
            <a:r>
              <a:rPr lang="en-US" altLang="ko-KR" dirty="0" smtClean="0"/>
              <a:t>)</a:t>
            </a:r>
            <a:r>
              <a:rPr lang="ko-KR" altLang="en-US" dirty="0" smtClean="0"/>
              <a:t>에 값을 집중시키고</a:t>
            </a:r>
            <a:r>
              <a:rPr lang="en-US" altLang="ko-KR" dirty="0" smtClean="0"/>
              <a:t>, outlier</a:t>
            </a:r>
            <a:r>
              <a:rPr lang="ko-KR" altLang="en-US" dirty="0" smtClean="0"/>
              <a:t>데이터를 랜덤으로 넣었을 때 클러스터의 중심이 어떻게 변하는지에 대해 알아보는 </a:t>
            </a:r>
            <a:r>
              <a:rPr lang="ko-KR" altLang="en-US" dirty="0" err="1" smtClean="0"/>
              <a:t>것이엿다</a:t>
            </a:r>
            <a:r>
              <a:rPr lang="en-US" altLang="ko-KR" dirty="0" smtClean="0"/>
              <a:t>. </a:t>
            </a:r>
            <a:r>
              <a:rPr lang="ko-KR" altLang="en-US" dirty="0" smtClean="0"/>
              <a:t>결과는 </a:t>
            </a:r>
            <a:r>
              <a:rPr lang="ko-KR" altLang="en-US" dirty="0" err="1" smtClean="0"/>
              <a:t>두개의</a:t>
            </a:r>
            <a:r>
              <a:rPr lang="ko-KR" altLang="en-US" dirty="0" smtClean="0"/>
              <a:t> 그래프에서 확인할 수 있고</a:t>
            </a:r>
            <a:r>
              <a:rPr lang="en-US" altLang="ko-KR" dirty="0" smtClean="0"/>
              <a:t>, K-Means</a:t>
            </a:r>
            <a:r>
              <a:rPr lang="ko-KR" altLang="en-US" dirty="0" smtClean="0"/>
              <a:t>는 클러스터의 중심을 평균값을 선택하기 때문에 </a:t>
            </a:r>
            <a:r>
              <a:rPr lang="ko-KR" altLang="en-US" dirty="0" err="1" smtClean="0"/>
              <a:t>어느정도의</a:t>
            </a:r>
            <a:r>
              <a:rPr lang="ko-KR" altLang="en-US" dirty="0" smtClean="0"/>
              <a:t> </a:t>
            </a:r>
            <a:r>
              <a:rPr lang="en-US" altLang="ko-KR" dirty="0" smtClean="0"/>
              <a:t>outlier</a:t>
            </a:r>
            <a:r>
              <a:rPr lang="ko-KR" altLang="en-US" dirty="0" smtClean="0"/>
              <a:t>에도 민감하게 반응을 하고</a:t>
            </a:r>
            <a:r>
              <a:rPr lang="en-US" altLang="ko-KR" dirty="0" smtClean="0"/>
              <a:t>, K-Medians</a:t>
            </a:r>
            <a:r>
              <a:rPr lang="ko-KR" altLang="en-US" dirty="0" smtClean="0"/>
              <a:t>는 중심을 </a:t>
            </a:r>
            <a:r>
              <a:rPr lang="ko-KR" altLang="en-US" dirty="0" err="1" smtClean="0"/>
              <a:t>중간값으로</a:t>
            </a:r>
            <a:r>
              <a:rPr lang="ko-KR" altLang="en-US" dirty="0" smtClean="0"/>
              <a:t> 선택하기 때문에 덜 민감하게 반응하였다</a:t>
            </a:r>
            <a:r>
              <a:rPr lang="en-US" altLang="ko-KR" dirty="0" smtClean="0"/>
              <a:t>. </a:t>
            </a:r>
            <a:r>
              <a:rPr lang="ko-KR" altLang="en-US" dirty="0" smtClean="0"/>
              <a:t>그래서 </a:t>
            </a:r>
            <a:r>
              <a:rPr lang="ko-KR" altLang="en-US" dirty="0" err="1" smtClean="0"/>
              <a:t>덜민감한</a:t>
            </a:r>
            <a:r>
              <a:rPr lang="ko-KR" altLang="en-US" dirty="0" smtClean="0"/>
              <a:t> </a:t>
            </a:r>
            <a:r>
              <a:rPr lang="en-US" altLang="ko-KR" dirty="0" smtClean="0"/>
              <a:t>K-Medians</a:t>
            </a:r>
            <a:r>
              <a:rPr lang="ko-KR" altLang="en-US" dirty="0" smtClean="0"/>
              <a:t>를 구현하여 사용하기로 결정하였습니다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BA3F006C-3F10-48ED-A416-0E1C8C03E6B9}" type="slidenum">
              <a:rPr lang="ko-KR" altLang="en-US" smtClean="0"/>
              <a:pPr/>
              <a:t>9</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475586A-0788-4CE9-8C7E-ECF7F411605D}" type="datetimeFigureOut">
              <a:rPr lang="ko-KR" altLang="en-US" smtClean="0"/>
              <a:pPr/>
              <a:t>2016-04-29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BA34614-5B10-4E92-9BD9-CBC35C2F1A0C}" type="slidenum">
              <a:rPr lang="ko-KR" altLang="en-US" smtClean="0"/>
              <a:pPr/>
              <a:t>‹#›</a:t>
            </a:fld>
            <a:endParaRPr lang="ko-KR" altLang="en-US"/>
          </a:p>
        </p:txBody>
      </p:sp>
    </p:spTree>
    <p:extLst>
      <p:ext uri="{BB962C8B-B14F-4D97-AF65-F5344CB8AC3E}">
        <p14:creationId xmlns:p14="http://schemas.microsoft.com/office/powerpoint/2010/main" val="350019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475586A-0788-4CE9-8C7E-ECF7F411605D}" type="datetimeFigureOut">
              <a:rPr lang="ko-KR" altLang="en-US" smtClean="0"/>
              <a:pPr/>
              <a:t>2016-04-29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BA34614-5B10-4E92-9BD9-CBC35C2F1A0C}" type="slidenum">
              <a:rPr lang="ko-KR" altLang="en-US" smtClean="0"/>
              <a:pPr/>
              <a:t>‹#›</a:t>
            </a:fld>
            <a:endParaRPr lang="ko-KR" altLang="en-US"/>
          </a:p>
        </p:txBody>
      </p:sp>
    </p:spTree>
    <p:extLst>
      <p:ext uri="{BB962C8B-B14F-4D97-AF65-F5344CB8AC3E}">
        <p14:creationId xmlns:p14="http://schemas.microsoft.com/office/powerpoint/2010/main" val="4278911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475586A-0788-4CE9-8C7E-ECF7F411605D}" type="datetimeFigureOut">
              <a:rPr lang="ko-KR" altLang="en-US" smtClean="0"/>
              <a:pPr/>
              <a:t>2016-04-29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BA34614-5B10-4E92-9BD9-CBC35C2F1A0C}" type="slidenum">
              <a:rPr lang="ko-KR" altLang="en-US" smtClean="0"/>
              <a:pPr/>
              <a:t>‹#›</a:t>
            </a:fld>
            <a:endParaRPr lang="ko-KR" altLang="en-US"/>
          </a:p>
        </p:txBody>
      </p:sp>
    </p:spTree>
    <p:extLst>
      <p:ext uri="{BB962C8B-B14F-4D97-AF65-F5344CB8AC3E}">
        <p14:creationId xmlns:p14="http://schemas.microsoft.com/office/powerpoint/2010/main" val="96407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475586A-0788-4CE9-8C7E-ECF7F411605D}" type="datetimeFigureOut">
              <a:rPr lang="ko-KR" altLang="en-US" smtClean="0"/>
              <a:pPr/>
              <a:t>2016-04-29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BA34614-5B10-4E92-9BD9-CBC35C2F1A0C}" type="slidenum">
              <a:rPr lang="ko-KR" altLang="en-US" smtClean="0"/>
              <a:pPr/>
              <a:t>‹#›</a:t>
            </a:fld>
            <a:endParaRPr lang="ko-KR" altLang="en-US"/>
          </a:p>
        </p:txBody>
      </p:sp>
    </p:spTree>
    <p:extLst>
      <p:ext uri="{BB962C8B-B14F-4D97-AF65-F5344CB8AC3E}">
        <p14:creationId xmlns:p14="http://schemas.microsoft.com/office/powerpoint/2010/main" val="208232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8475586A-0788-4CE9-8C7E-ECF7F411605D}" type="datetimeFigureOut">
              <a:rPr lang="ko-KR" altLang="en-US" smtClean="0"/>
              <a:pPr/>
              <a:t>2016-04-29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BA34614-5B10-4E92-9BD9-CBC35C2F1A0C}" type="slidenum">
              <a:rPr lang="ko-KR" altLang="en-US" smtClean="0"/>
              <a:pPr/>
              <a:t>‹#›</a:t>
            </a:fld>
            <a:endParaRPr lang="ko-KR" altLang="en-US"/>
          </a:p>
        </p:txBody>
      </p:sp>
    </p:spTree>
    <p:extLst>
      <p:ext uri="{BB962C8B-B14F-4D97-AF65-F5344CB8AC3E}">
        <p14:creationId xmlns:p14="http://schemas.microsoft.com/office/powerpoint/2010/main" val="2307776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475586A-0788-4CE9-8C7E-ECF7F411605D}" type="datetimeFigureOut">
              <a:rPr lang="ko-KR" altLang="en-US" smtClean="0"/>
              <a:pPr/>
              <a:t>2016-04-29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BA34614-5B10-4E92-9BD9-CBC35C2F1A0C}" type="slidenum">
              <a:rPr lang="ko-KR" altLang="en-US" smtClean="0"/>
              <a:pPr/>
              <a:t>‹#›</a:t>
            </a:fld>
            <a:endParaRPr lang="ko-KR" altLang="en-US"/>
          </a:p>
        </p:txBody>
      </p:sp>
    </p:spTree>
    <p:extLst>
      <p:ext uri="{BB962C8B-B14F-4D97-AF65-F5344CB8AC3E}">
        <p14:creationId xmlns:p14="http://schemas.microsoft.com/office/powerpoint/2010/main" val="298245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8475586A-0788-4CE9-8C7E-ECF7F411605D}" type="datetimeFigureOut">
              <a:rPr lang="ko-KR" altLang="en-US" smtClean="0"/>
              <a:pPr/>
              <a:t>2016-04-29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BA34614-5B10-4E92-9BD9-CBC35C2F1A0C}" type="slidenum">
              <a:rPr lang="ko-KR" altLang="en-US" smtClean="0"/>
              <a:pPr/>
              <a:t>‹#›</a:t>
            </a:fld>
            <a:endParaRPr lang="ko-KR" altLang="en-US"/>
          </a:p>
        </p:txBody>
      </p:sp>
    </p:spTree>
    <p:extLst>
      <p:ext uri="{BB962C8B-B14F-4D97-AF65-F5344CB8AC3E}">
        <p14:creationId xmlns:p14="http://schemas.microsoft.com/office/powerpoint/2010/main" val="35199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475586A-0788-4CE9-8C7E-ECF7F411605D}" type="datetimeFigureOut">
              <a:rPr lang="ko-KR" altLang="en-US" smtClean="0"/>
              <a:pPr/>
              <a:t>2016-04-29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BA34614-5B10-4E92-9BD9-CBC35C2F1A0C}" type="slidenum">
              <a:rPr lang="ko-KR" altLang="en-US" smtClean="0"/>
              <a:pPr/>
              <a:t>‹#›</a:t>
            </a:fld>
            <a:endParaRPr lang="ko-KR" altLang="en-US"/>
          </a:p>
        </p:txBody>
      </p:sp>
    </p:spTree>
    <p:extLst>
      <p:ext uri="{BB962C8B-B14F-4D97-AF65-F5344CB8AC3E}">
        <p14:creationId xmlns:p14="http://schemas.microsoft.com/office/powerpoint/2010/main" val="102404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475586A-0788-4CE9-8C7E-ECF7F411605D}" type="datetimeFigureOut">
              <a:rPr lang="ko-KR" altLang="en-US" smtClean="0"/>
              <a:pPr/>
              <a:t>2016-04-29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BA34614-5B10-4E92-9BD9-CBC35C2F1A0C}" type="slidenum">
              <a:rPr lang="ko-KR" altLang="en-US" smtClean="0"/>
              <a:pPr/>
              <a:t>‹#›</a:t>
            </a:fld>
            <a:endParaRPr lang="ko-KR" altLang="en-US"/>
          </a:p>
        </p:txBody>
      </p:sp>
    </p:spTree>
    <p:extLst>
      <p:ext uri="{BB962C8B-B14F-4D97-AF65-F5344CB8AC3E}">
        <p14:creationId xmlns:p14="http://schemas.microsoft.com/office/powerpoint/2010/main" val="359115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475586A-0788-4CE9-8C7E-ECF7F411605D}" type="datetimeFigureOut">
              <a:rPr lang="ko-KR" altLang="en-US" smtClean="0"/>
              <a:pPr/>
              <a:t>2016-04-29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BA34614-5B10-4E92-9BD9-CBC35C2F1A0C}" type="slidenum">
              <a:rPr lang="ko-KR" altLang="en-US" smtClean="0"/>
              <a:pPr/>
              <a:t>‹#›</a:t>
            </a:fld>
            <a:endParaRPr lang="ko-KR" altLang="en-US"/>
          </a:p>
        </p:txBody>
      </p:sp>
    </p:spTree>
    <p:extLst>
      <p:ext uri="{BB962C8B-B14F-4D97-AF65-F5344CB8AC3E}">
        <p14:creationId xmlns:p14="http://schemas.microsoft.com/office/powerpoint/2010/main" val="412205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475586A-0788-4CE9-8C7E-ECF7F411605D}" type="datetimeFigureOut">
              <a:rPr lang="ko-KR" altLang="en-US" smtClean="0"/>
              <a:pPr/>
              <a:t>2016-04-29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BA34614-5B10-4E92-9BD9-CBC35C2F1A0C}" type="slidenum">
              <a:rPr lang="ko-KR" altLang="en-US" smtClean="0"/>
              <a:pPr/>
              <a:t>‹#›</a:t>
            </a:fld>
            <a:endParaRPr lang="ko-KR" altLang="en-US"/>
          </a:p>
        </p:txBody>
      </p:sp>
    </p:spTree>
    <p:extLst>
      <p:ext uri="{BB962C8B-B14F-4D97-AF65-F5344CB8AC3E}">
        <p14:creationId xmlns:p14="http://schemas.microsoft.com/office/powerpoint/2010/main" val="214477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5586A-0788-4CE9-8C7E-ECF7F411605D}" type="datetimeFigureOut">
              <a:rPr lang="ko-KR" altLang="en-US" smtClean="0"/>
              <a:pPr/>
              <a:t>2016-04-29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34614-5B10-4E92-9BD9-CBC35C2F1A0C}" type="slidenum">
              <a:rPr lang="ko-KR" altLang="en-US" smtClean="0"/>
              <a:pPr/>
              <a:t>‹#›</a:t>
            </a:fld>
            <a:endParaRPr lang="ko-KR" altLang="en-US"/>
          </a:p>
        </p:txBody>
      </p:sp>
    </p:spTree>
    <p:extLst>
      <p:ext uri="{BB962C8B-B14F-4D97-AF65-F5344CB8AC3E}">
        <p14:creationId xmlns:p14="http://schemas.microsoft.com/office/powerpoint/2010/main" val="3659735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5.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6.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comments" Target="../comments/commen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omments" Target="../comments/comment8.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omments" Target="../comments/comment9.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comments" Target="../comments/commen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omments" Target="../comments/commen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comments" Target="../comments/commen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comments" Target="../comments/commen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19572" y="1958933"/>
            <a:ext cx="8348760" cy="1569660"/>
          </a:xfrm>
          <a:prstGeom prst="rect">
            <a:avLst/>
          </a:prstGeom>
          <a:noFill/>
        </p:spPr>
        <p:txBody>
          <a:bodyPr wrap="none" rtlCol="0">
            <a:spAutoFit/>
          </a:bodyPr>
          <a:lstStyle/>
          <a:p>
            <a:r>
              <a:rPr lang="ko-KR" altLang="en-US" sz="4800" dirty="0" smtClean="0">
                <a:solidFill>
                  <a:schemeClr val="bg1"/>
                </a:solidFill>
                <a:latin typeface="AppleSDGothicNeo-Regular" panose="02000300000000000000" pitchFamily="2" charset="-127"/>
                <a:ea typeface="AppleSDGothicNeo-Regular" panose="02000300000000000000" pitchFamily="2" charset="-127"/>
              </a:rPr>
              <a:t>졸업 프로젝트 </a:t>
            </a:r>
            <a:r>
              <a:rPr lang="ko-KR" altLang="en-US" sz="4800" dirty="0" err="1" smtClean="0">
                <a:solidFill>
                  <a:schemeClr val="bg1"/>
                </a:solidFill>
                <a:latin typeface="AppleSDGothicNeo-Regular" panose="02000300000000000000" pitchFamily="2" charset="-127"/>
                <a:ea typeface="AppleSDGothicNeo-Regular" panose="02000300000000000000" pitchFamily="2" charset="-127"/>
              </a:rPr>
              <a:t>계속반</a:t>
            </a:r>
            <a:r>
              <a:rPr lang="ko-KR" altLang="en-US" sz="4800" dirty="0" smtClean="0">
                <a:solidFill>
                  <a:schemeClr val="bg1"/>
                </a:solidFill>
                <a:latin typeface="AppleSDGothicNeo-Regular" panose="02000300000000000000" pitchFamily="2" charset="-127"/>
                <a:ea typeface="AppleSDGothicNeo-Regular" panose="02000300000000000000" pitchFamily="2" charset="-127"/>
              </a:rPr>
              <a:t> </a:t>
            </a:r>
            <a:endParaRPr lang="en-US" altLang="ko-KR" sz="4800" dirty="0" smtClean="0">
              <a:solidFill>
                <a:schemeClr val="bg1"/>
              </a:solidFill>
              <a:latin typeface="AppleSDGothicNeo-Regular" panose="02000300000000000000" pitchFamily="2" charset="-127"/>
              <a:ea typeface="AppleSDGothicNeo-Regular" panose="02000300000000000000" pitchFamily="2" charset="-127"/>
            </a:endParaRPr>
          </a:p>
          <a:p>
            <a:r>
              <a:rPr lang="en-US" altLang="ko-KR" sz="4800" dirty="0" smtClean="0">
                <a:solidFill>
                  <a:schemeClr val="bg1"/>
                </a:solidFill>
                <a:latin typeface="AppleSDGothicNeo-Regular" panose="02000300000000000000" pitchFamily="2" charset="-127"/>
                <a:ea typeface="AppleSDGothicNeo-Regular" panose="02000300000000000000" pitchFamily="2" charset="-127"/>
              </a:rPr>
              <a:t>						2</a:t>
            </a:r>
            <a:r>
              <a:rPr lang="ko-KR" altLang="en-US" sz="4800" dirty="0" smtClean="0">
                <a:solidFill>
                  <a:schemeClr val="bg1"/>
                </a:solidFill>
                <a:latin typeface="AppleSDGothicNeo-Regular" panose="02000300000000000000" pitchFamily="2" charset="-127"/>
                <a:ea typeface="AppleSDGothicNeo-Regular" panose="02000300000000000000" pitchFamily="2" charset="-127"/>
              </a:rPr>
              <a:t>차 발표 </a:t>
            </a:r>
            <a:endParaRPr lang="en-US" altLang="ko-KR" sz="4800" dirty="0" smtClean="0">
              <a:solidFill>
                <a:schemeClr val="bg1"/>
              </a:solidFill>
              <a:latin typeface="AppleSDGothicNeo-Regular" panose="02000300000000000000" pitchFamily="2" charset="-127"/>
              <a:ea typeface="AppleSDGothicNeo-Regular" panose="02000300000000000000" pitchFamily="2" charset="-127"/>
            </a:endParaRPr>
          </a:p>
        </p:txBody>
      </p:sp>
      <p:sp>
        <p:nvSpPr>
          <p:cNvPr id="5" name="TextBox 4"/>
          <p:cNvSpPr txBox="1"/>
          <p:nvPr/>
        </p:nvSpPr>
        <p:spPr>
          <a:xfrm>
            <a:off x="611560" y="3623142"/>
            <a:ext cx="4636206" cy="369332"/>
          </a:xfrm>
          <a:prstGeom prst="rect">
            <a:avLst/>
          </a:prstGeom>
          <a:noFill/>
        </p:spPr>
        <p:txBody>
          <a:bodyPr wrap="none" rtlCol="0">
            <a:spAutoFit/>
          </a:bodyPr>
          <a:lstStyle/>
          <a:p>
            <a:r>
              <a:rPr lang="ko-KR" altLang="en-US" smtClean="0">
                <a:solidFill>
                  <a:schemeClr val="bg1">
                    <a:lumMod val="85000"/>
                  </a:schemeClr>
                </a:solidFill>
                <a:latin typeface="AppleSDGothicNeo-Regular" panose="02000300000000000000" pitchFamily="2" charset="-127"/>
                <a:ea typeface="AppleSDGothicNeo-Regular" panose="02000300000000000000" pitchFamily="2" charset="-127"/>
              </a:rPr>
              <a:t>아두이노와 웹서버를 이용한 스마트홈 오토메이션</a:t>
            </a:r>
            <a:endParaRPr lang="en-US" altLang="ko-KR" dirty="0" smtClean="0">
              <a:solidFill>
                <a:schemeClr val="bg1">
                  <a:lumMod val="85000"/>
                </a:schemeClr>
              </a:solidFill>
              <a:latin typeface="AppleSDGothicNeo-Regular" panose="02000300000000000000" pitchFamily="2" charset="-127"/>
              <a:ea typeface="AppleSDGothicNeo-Regular" panose="02000300000000000000" pitchFamily="2" charset="-127"/>
            </a:endParaRPr>
          </a:p>
        </p:txBody>
      </p:sp>
      <p:sp>
        <p:nvSpPr>
          <p:cNvPr id="6" name="직사각형 5"/>
          <p:cNvSpPr/>
          <p:nvPr/>
        </p:nvSpPr>
        <p:spPr>
          <a:xfrm>
            <a:off x="0" y="6093296"/>
            <a:ext cx="9144000" cy="7647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p:cNvCxnSpPr/>
          <p:nvPr/>
        </p:nvCxnSpPr>
        <p:spPr>
          <a:xfrm>
            <a:off x="719572" y="3595874"/>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오각형 10"/>
          <p:cNvSpPr/>
          <p:nvPr/>
        </p:nvSpPr>
        <p:spPr>
          <a:xfrm rot="5400000">
            <a:off x="8153269" y="0"/>
            <a:ext cx="72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Box 6"/>
          <p:cNvSpPr txBox="1"/>
          <p:nvPr/>
        </p:nvSpPr>
        <p:spPr>
          <a:xfrm>
            <a:off x="7072488" y="6148583"/>
            <a:ext cx="2047355" cy="646331"/>
          </a:xfrm>
          <a:prstGeom prst="rect">
            <a:avLst/>
          </a:prstGeom>
          <a:noFill/>
        </p:spPr>
        <p:txBody>
          <a:bodyPr wrap="none" rtlCol="0">
            <a:spAutoFit/>
          </a:bodyPr>
          <a:lstStyle/>
          <a:p>
            <a:r>
              <a:rPr lang="en-US" altLang="ko-KR" smtClean="0">
                <a:solidFill>
                  <a:schemeClr val="tx1">
                    <a:lumMod val="65000"/>
                    <a:lumOff val="35000"/>
                  </a:schemeClr>
                </a:solidFill>
                <a:latin typeface="+mj-ea"/>
                <a:ea typeface="+mj-ea"/>
              </a:rPr>
              <a:t>201311193</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고지혜 </a:t>
            </a:r>
            <a:endParaRPr lang="en-US" altLang="ko-KR">
              <a:solidFill>
                <a:schemeClr val="tx1">
                  <a:lumMod val="65000"/>
                  <a:lumOff val="35000"/>
                </a:schemeClr>
              </a:solidFill>
              <a:latin typeface="AppleSDGothicNeo-Regular" panose="02000300000000000000" pitchFamily="2" charset="-127"/>
              <a:ea typeface="AppleSDGothicNeo-Regular" panose="02000300000000000000" pitchFamily="2" charset="-127"/>
            </a:endParaRPr>
          </a:p>
          <a:p>
            <a:r>
              <a:rPr lang="en-US" altLang="ko-KR" smtClean="0">
                <a:solidFill>
                  <a:schemeClr val="tx1">
                    <a:lumMod val="65000"/>
                    <a:lumOff val="35000"/>
                  </a:schemeClr>
                </a:solidFill>
                <a:latin typeface="+mj-lt"/>
                <a:ea typeface="AppleSDGothicNeo-Regular" panose="02000300000000000000" pitchFamily="2" charset="-127"/>
              </a:rPr>
              <a:t>201311200</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김예찬</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3906167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6093296"/>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27784" y="3140968"/>
            <a:ext cx="4132863" cy="584775"/>
          </a:xfrm>
          <a:prstGeom prst="rect">
            <a:avLst/>
          </a:prstGeom>
          <a:noFill/>
        </p:spPr>
        <p:txBody>
          <a:bodyPr wrap="none" rtlCol="0">
            <a:spAutoFit/>
          </a:bodyPr>
          <a:lstStyle/>
          <a:p>
            <a:r>
              <a:rPr lang="en-US" altLang="ko-KR" sz="3200" dirty="0" smtClean="0">
                <a:solidFill>
                  <a:schemeClr val="bg1"/>
                </a:solidFill>
                <a:latin typeface="AppleSDGothicNeo-Regular" panose="02000300000000000000" pitchFamily="2" charset="-127"/>
                <a:ea typeface="AppleSDGothicNeo-Regular"/>
              </a:rPr>
              <a:t>Ⅲ. </a:t>
            </a:r>
            <a:r>
              <a:rPr lang="ko-KR" altLang="en-US" sz="3200" dirty="0" smtClean="0">
                <a:solidFill>
                  <a:schemeClr val="bg1"/>
                </a:solidFill>
                <a:latin typeface="AppleSDGothicNeo-Regular" panose="02000300000000000000" pitchFamily="2" charset="-127"/>
                <a:ea typeface="AppleSDGothicNeo-Regular"/>
              </a:rPr>
              <a:t>시험 계획 및 결과</a:t>
            </a:r>
            <a:endParaRPr lang="en-US" altLang="ko-KR" sz="3200" b="1" dirty="0" smtClean="0">
              <a:solidFill>
                <a:schemeClr val="bg1"/>
              </a:solidFill>
              <a:latin typeface="AppleSDGothicNeo-Regular" panose="02000300000000000000" pitchFamily="2" charset="-127"/>
              <a:ea typeface="AppleSDGothicNeo-Regular" panose="02000300000000000000" pitchFamily="2" charset="-127"/>
            </a:endParaRPr>
          </a:p>
        </p:txBody>
      </p:sp>
      <p:sp>
        <p:nvSpPr>
          <p:cNvPr id="14" name="오각형 13"/>
          <p:cNvSpPr/>
          <p:nvPr/>
        </p:nvSpPr>
        <p:spPr>
          <a:xfrm rot="5400000">
            <a:off x="8153269" y="0"/>
            <a:ext cx="72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3851920" y="3789040"/>
            <a:ext cx="1739579" cy="688330"/>
          </a:xfrm>
          <a:prstGeom prst="rect">
            <a:avLst/>
          </a:prstGeom>
          <a:noFill/>
        </p:spPr>
        <p:txBody>
          <a:bodyPr wrap="none" rtlCol="0">
            <a:spAutoFit/>
          </a:bodyPr>
          <a:lstStyle/>
          <a:p>
            <a:pPr>
              <a:lnSpc>
                <a:spcPct val="150000"/>
              </a:lnSpc>
            </a:pPr>
            <a:r>
              <a:rPr lang="ko-KR" altLang="en-US" sz="1400" dirty="0" smtClean="0">
                <a:solidFill>
                  <a:schemeClr val="bg1">
                    <a:lumMod val="65000"/>
                  </a:schemeClr>
                </a:solidFill>
                <a:latin typeface="AppleSDGothicNeo-Regular" panose="02000300000000000000" pitchFamily="2" charset="-127"/>
                <a:ea typeface="AppleSDGothicNeo-Regular" panose="02000300000000000000" pitchFamily="2" charset="-127"/>
              </a:rPr>
              <a:t>패턴 분석</a:t>
            </a:r>
            <a:r>
              <a:rPr lang="en-US" altLang="ko-KR" sz="1400" dirty="0" smtClean="0">
                <a:solidFill>
                  <a:schemeClr val="bg1">
                    <a:lumMod val="65000"/>
                  </a:schemeClr>
                </a:solidFill>
                <a:latin typeface="AppleSDGothicNeo-Regular" panose="02000300000000000000" pitchFamily="2" charset="-127"/>
                <a:ea typeface="AppleSDGothicNeo-Regular" panose="02000300000000000000" pitchFamily="2" charset="-127"/>
              </a:rPr>
              <a:t> </a:t>
            </a:r>
            <a:r>
              <a:rPr lang="ko-KR" altLang="en-US" sz="1400" dirty="0" smtClean="0">
                <a:solidFill>
                  <a:schemeClr val="bg1">
                    <a:lumMod val="65000"/>
                  </a:schemeClr>
                </a:solidFill>
                <a:latin typeface="AppleSDGothicNeo-Regular" panose="02000300000000000000" pitchFamily="2" charset="-127"/>
                <a:ea typeface="AppleSDGothicNeo-Regular" panose="02000300000000000000" pitchFamily="2" charset="-127"/>
              </a:rPr>
              <a:t>알고리즘</a:t>
            </a:r>
            <a:endParaRPr lang="en-US" altLang="ko-KR" sz="1400" dirty="0" smtClean="0">
              <a:solidFill>
                <a:schemeClr val="bg1">
                  <a:lumMod val="65000"/>
                </a:schemeClr>
              </a:solidFill>
              <a:latin typeface="AppleSDGothicNeo-Regular" panose="02000300000000000000" pitchFamily="2" charset="-127"/>
              <a:ea typeface="AppleSDGothicNeo-Regular" panose="02000300000000000000" pitchFamily="2" charset="-127"/>
            </a:endParaRPr>
          </a:p>
          <a:p>
            <a:pPr>
              <a:lnSpc>
                <a:spcPct val="150000"/>
              </a:lnSpc>
            </a:pPr>
            <a:r>
              <a:rPr lang="ko-KR" altLang="en-US" sz="1400" dirty="0" smtClean="0">
                <a:solidFill>
                  <a:schemeClr val="bg1">
                    <a:lumMod val="65000"/>
                  </a:schemeClr>
                </a:solidFill>
                <a:latin typeface="AppleSDGothicNeo-Regular" panose="02000300000000000000" pitchFamily="2" charset="-127"/>
                <a:ea typeface="AppleSDGothicNeo-Regular" panose="02000300000000000000" pitchFamily="2" charset="-127"/>
              </a:rPr>
              <a:t>성능 테스트</a:t>
            </a:r>
            <a:endParaRPr lang="en-US" altLang="ko-KR" sz="1400" dirty="0" smtClean="0">
              <a:solidFill>
                <a:schemeClr val="bg1">
                  <a:lumMod val="65000"/>
                </a:schemeClr>
              </a:solidFill>
              <a:latin typeface="AppleSDGothicNeo-Regular" panose="02000300000000000000" pitchFamily="2" charset="-127"/>
              <a:ea typeface="AppleSDGothicNeo-Regular" panose="02000300000000000000" pitchFamily="2" charset="-127"/>
            </a:endParaRPr>
          </a:p>
        </p:txBody>
      </p:sp>
      <p:sp>
        <p:nvSpPr>
          <p:cNvPr id="8" name="TextBox 7"/>
          <p:cNvSpPr txBox="1"/>
          <p:nvPr/>
        </p:nvSpPr>
        <p:spPr>
          <a:xfrm>
            <a:off x="6290334" y="6488668"/>
            <a:ext cx="2895344" cy="369332"/>
          </a:xfrm>
          <a:prstGeom prst="rect">
            <a:avLst/>
          </a:prstGeom>
          <a:noFill/>
        </p:spPr>
        <p:txBody>
          <a:bodyPr wrap="none" rtlCol="0">
            <a:spAutoFit/>
          </a:bodyPr>
          <a:lstStyle/>
          <a:p>
            <a:r>
              <a:rPr lang="ko-KR" altLang="en-US" dirty="0" smtClean="0">
                <a:solidFill>
                  <a:schemeClr val="bg1"/>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bg1"/>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bg1"/>
                </a:solidFill>
                <a:latin typeface="AppleSDGothicNeo-Regular" panose="02000300000000000000" pitchFamily="2" charset="-127"/>
                <a:ea typeface="AppleSDGothicNeo-Regular" panose="02000300000000000000" pitchFamily="2" charset="-127"/>
              </a:rPr>
              <a:t> </a:t>
            </a:r>
            <a:r>
              <a:rPr lang="en-US" altLang="ko-KR" dirty="0" smtClean="0">
                <a:solidFill>
                  <a:schemeClr val="bg1"/>
                </a:solidFill>
                <a:latin typeface="AppleSDGothicNeo-Regular" panose="02000300000000000000" pitchFamily="2" charset="-127"/>
                <a:ea typeface="AppleSDGothicNeo-Regular" panose="02000300000000000000" pitchFamily="2" charset="-127"/>
              </a:rPr>
              <a:t>2</a:t>
            </a:r>
            <a:r>
              <a:rPr lang="ko-KR" altLang="en-US" dirty="0" smtClean="0">
                <a:solidFill>
                  <a:schemeClr val="bg1"/>
                </a:solidFill>
                <a:latin typeface="AppleSDGothicNeo-Regular" panose="02000300000000000000" pitchFamily="2" charset="-127"/>
                <a:ea typeface="AppleSDGothicNeo-Regular" panose="02000300000000000000" pitchFamily="2" charset="-127"/>
              </a:rPr>
              <a:t>차 </a:t>
            </a:r>
            <a:r>
              <a:rPr lang="ko-KR" altLang="en-US" dirty="0" smtClean="0">
                <a:solidFill>
                  <a:schemeClr val="bg1"/>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bg1"/>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91837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연결선 31"/>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6138" y="6488668"/>
            <a:ext cx="2895344" cy="369332"/>
          </a:xfrm>
          <a:prstGeom prst="rect">
            <a:avLst/>
          </a:prstGeom>
          <a:noFill/>
        </p:spPr>
        <p:txBody>
          <a:bodyPr wrap="none" rtlCol="0">
            <a:spAutoFit/>
          </a:bodyPr>
          <a:lstStyle/>
          <a:p>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5" name="TextBox 14"/>
          <p:cNvSpPr txBox="1"/>
          <p:nvPr/>
        </p:nvSpPr>
        <p:spPr>
          <a:xfrm>
            <a:off x="395536" y="489167"/>
            <a:ext cx="5554726" cy="461665"/>
          </a:xfrm>
          <a:prstGeom prst="rect">
            <a:avLst/>
          </a:prstGeom>
          <a:noFill/>
        </p:spPr>
        <p:txBody>
          <a:bodyPr wrap="none" rtlCol="0">
            <a:spAutoFit/>
          </a:bodyPr>
          <a:lstStyle/>
          <a:p>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Ⅲ.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시험 계획 및 결과 </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자동 제어 패턴 확인</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graphicFrame>
        <p:nvGraphicFramePr>
          <p:cNvPr id="22" name="내용 개체 틀 3"/>
          <p:cNvGraphicFramePr>
            <a:graphicFrameLocks/>
          </p:cNvGraphicFramePr>
          <p:nvPr>
            <p:extLst>
              <p:ext uri="{D42A27DB-BD31-4B8C-83A1-F6EECF244321}">
                <p14:modId xmlns:p14="http://schemas.microsoft.com/office/powerpoint/2010/main" val="3188417061"/>
              </p:ext>
            </p:extLst>
          </p:nvPr>
        </p:nvGraphicFramePr>
        <p:xfrm>
          <a:off x="467544" y="1143000"/>
          <a:ext cx="822960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7966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연결선 31"/>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6138" y="6488668"/>
            <a:ext cx="2895344" cy="369332"/>
          </a:xfrm>
          <a:prstGeom prst="rect">
            <a:avLst/>
          </a:prstGeom>
          <a:noFill/>
        </p:spPr>
        <p:txBody>
          <a:bodyPr wrap="none" rtlCol="0">
            <a:spAutoFit/>
          </a:bodyPr>
          <a:lstStyle/>
          <a:p>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5" name="TextBox 14"/>
          <p:cNvSpPr txBox="1"/>
          <p:nvPr/>
        </p:nvSpPr>
        <p:spPr>
          <a:xfrm>
            <a:off x="395536" y="489167"/>
            <a:ext cx="5554726" cy="461665"/>
          </a:xfrm>
          <a:prstGeom prst="rect">
            <a:avLst/>
          </a:prstGeom>
          <a:noFill/>
        </p:spPr>
        <p:txBody>
          <a:bodyPr wrap="none" rtlCol="0">
            <a:spAutoFit/>
          </a:bodyPr>
          <a:lstStyle/>
          <a:p>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Ⅲ.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시험 계획 및 결과 </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자동 제어 패턴 확인</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graphicFrame>
        <p:nvGraphicFramePr>
          <p:cNvPr id="7" name="내용 개체 틀 3"/>
          <p:cNvGraphicFramePr>
            <a:graphicFrameLocks/>
          </p:cNvGraphicFramePr>
          <p:nvPr>
            <p:extLst>
              <p:ext uri="{D42A27DB-BD31-4B8C-83A1-F6EECF244321}">
                <p14:modId xmlns:p14="http://schemas.microsoft.com/office/powerpoint/2010/main" val="2728477558"/>
              </p:ext>
            </p:extLst>
          </p:nvPr>
        </p:nvGraphicFramePr>
        <p:xfrm>
          <a:off x="395536" y="1124744"/>
          <a:ext cx="822960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2906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연결선 31"/>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6138" y="6488668"/>
            <a:ext cx="2895344" cy="369332"/>
          </a:xfrm>
          <a:prstGeom prst="rect">
            <a:avLst/>
          </a:prstGeom>
          <a:noFill/>
        </p:spPr>
        <p:txBody>
          <a:bodyPr wrap="none" rtlCol="0">
            <a:spAutoFit/>
          </a:bodyPr>
          <a:lstStyle/>
          <a:p>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5" name="TextBox 14"/>
          <p:cNvSpPr txBox="1"/>
          <p:nvPr/>
        </p:nvSpPr>
        <p:spPr>
          <a:xfrm>
            <a:off x="395536" y="489167"/>
            <a:ext cx="3767378" cy="461665"/>
          </a:xfrm>
          <a:prstGeom prst="rect">
            <a:avLst/>
          </a:prstGeom>
          <a:noFill/>
        </p:spPr>
        <p:txBody>
          <a:bodyPr wrap="none" rtlCol="0">
            <a:spAutoFit/>
          </a:bodyPr>
          <a:lstStyle/>
          <a:p>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Ⅲ.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시험 계획 및 결과 </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성능</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grpSp>
        <p:nvGrpSpPr>
          <p:cNvPr id="7" name="그룹 6"/>
          <p:cNvGrpSpPr/>
          <p:nvPr/>
        </p:nvGrpSpPr>
        <p:grpSpPr>
          <a:xfrm>
            <a:off x="467544" y="1124744"/>
            <a:ext cx="8229600" cy="5412814"/>
            <a:chOff x="467544" y="1124744"/>
            <a:chExt cx="8229600" cy="5412814"/>
          </a:xfrm>
        </p:grpSpPr>
        <p:sp>
          <p:nvSpPr>
            <p:cNvPr id="8" name="자유형 7"/>
            <p:cNvSpPr/>
            <p:nvPr/>
          </p:nvSpPr>
          <p:spPr>
            <a:xfrm>
              <a:off x="467544" y="1124744"/>
              <a:ext cx="8229600" cy="3024336"/>
            </a:xfrm>
            <a:custGeom>
              <a:avLst/>
              <a:gdLst>
                <a:gd name="connsiteX0" fmla="*/ 0 w 8229600"/>
                <a:gd name="connsiteY0" fmla="*/ 259362 h 2593624"/>
                <a:gd name="connsiteX1" fmla="*/ 75966 w 8229600"/>
                <a:gd name="connsiteY1" fmla="*/ 75965 h 2593624"/>
                <a:gd name="connsiteX2" fmla="*/ 259363 w 8229600"/>
                <a:gd name="connsiteY2" fmla="*/ 0 h 2593624"/>
                <a:gd name="connsiteX3" fmla="*/ 7970238 w 8229600"/>
                <a:gd name="connsiteY3" fmla="*/ 0 h 2593624"/>
                <a:gd name="connsiteX4" fmla="*/ 8153635 w 8229600"/>
                <a:gd name="connsiteY4" fmla="*/ 75966 h 2593624"/>
                <a:gd name="connsiteX5" fmla="*/ 8229600 w 8229600"/>
                <a:gd name="connsiteY5" fmla="*/ 259363 h 2593624"/>
                <a:gd name="connsiteX6" fmla="*/ 8229600 w 8229600"/>
                <a:gd name="connsiteY6" fmla="*/ 2334262 h 2593624"/>
                <a:gd name="connsiteX7" fmla="*/ 8153635 w 8229600"/>
                <a:gd name="connsiteY7" fmla="*/ 2517659 h 2593624"/>
                <a:gd name="connsiteX8" fmla="*/ 7970238 w 8229600"/>
                <a:gd name="connsiteY8" fmla="*/ 2593624 h 2593624"/>
                <a:gd name="connsiteX9" fmla="*/ 259362 w 8229600"/>
                <a:gd name="connsiteY9" fmla="*/ 2593624 h 2593624"/>
                <a:gd name="connsiteX10" fmla="*/ 75965 w 8229600"/>
                <a:gd name="connsiteY10" fmla="*/ 2517658 h 2593624"/>
                <a:gd name="connsiteX11" fmla="*/ 0 w 8229600"/>
                <a:gd name="connsiteY11" fmla="*/ 2334261 h 2593624"/>
                <a:gd name="connsiteX12" fmla="*/ 0 w 8229600"/>
                <a:gd name="connsiteY12" fmla="*/ 259362 h 259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29600" h="2593624">
                  <a:moveTo>
                    <a:pt x="0" y="259362"/>
                  </a:moveTo>
                  <a:cubicBezTo>
                    <a:pt x="0" y="190575"/>
                    <a:pt x="27326" y="124605"/>
                    <a:pt x="75966" y="75965"/>
                  </a:cubicBezTo>
                  <a:cubicBezTo>
                    <a:pt x="124606" y="27325"/>
                    <a:pt x="190576" y="0"/>
                    <a:pt x="259363" y="0"/>
                  </a:cubicBezTo>
                  <a:lnTo>
                    <a:pt x="7970238" y="0"/>
                  </a:lnTo>
                  <a:cubicBezTo>
                    <a:pt x="8039025" y="0"/>
                    <a:pt x="8104995" y="27326"/>
                    <a:pt x="8153635" y="75966"/>
                  </a:cubicBezTo>
                  <a:cubicBezTo>
                    <a:pt x="8202275" y="124606"/>
                    <a:pt x="8229600" y="190576"/>
                    <a:pt x="8229600" y="259363"/>
                  </a:cubicBezTo>
                  <a:lnTo>
                    <a:pt x="8229600" y="2334262"/>
                  </a:lnTo>
                  <a:cubicBezTo>
                    <a:pt x="8229600" y="2403049"/>
                    <a:pt x="8202274" y="2469019"/>
                    <a:pt x="8153635" y="2517659"/>
                  </a:cubicBezTo>
                  <a:cubicBezTo>
                    <a:pt x="8104995" y="2566299"/>
                    <a:pt x="8039025" y="2593624"/>
                    <a:pt x="7970238" y="2593624"/>
                  </a:cubicBezTo>
                  <a:lnTo>
                    <a:pt x="259362" y="2593624"/>
                  </a:lnTo>
                  <a:cubicBezTo>
                    <a:pt x="190575" y="2593624"/>
                    <a:pt x="124605" y="2566298"/>
                    <a:pt x="75965" y="2517658"/>
                  </a:cubicBezTo>
                  <a:cubicBezTo>
                    <a:pt x="27325" y="2469018"/>
                    <a:pt x="0" y="2403048"/>
                    <a:pt x="0" y="2334261"/>
                  </a:cubicBezTo>
                  <a:lnTo>
                    <a:pt x="0" y="259362"/>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85292" tIns="80010" rIns="80011" bIns="80010" numCol="1" spcCol="1270" anchor="t" anchorCtr="0">
              <a:noAutofit/>
            </a:bodyPr>
            <a:lstStyle/>
            <a:p>
              <a:pPr lvl="0" algn="l" defTabSz="933450" latinLnBrk="1">
                <a:lnSpc>
                  <a:spcPct val="90000"/>
                </a:lnSpc>
                <a:spcBef>
                  <a:spcPct val="0"/>
                </a:spcBef>
                <a:spcAft>
                  <a:spcPct val="35000"/>
                </a:spcAft>
              </a:pPr>
              <a:r>
                <a:rPr lang="ko-KR" altLang="en-US" sz="2100" kern="1200" dirty="0" smtClean="0">
                  <a:latin typeface="AppleSDGothicNeo-Regular" panose="02000300000000000000" pitchFamily="2" charset="-127"/>
                  <a:ea typeface="AppleSDGothicNeo-Regular" panose="02000300000000000000" pitchFamily="2" charset="-127"/>
                </a:rPr>
                <a:t>요구 사항</a:t>
              </a:r>
              <a:endParaRPr lang="en-US" altLang="ko-KR" sz="2100" kern="1200" dirty="0" smtClean="0">
                <a:latin typeface="AppleSDGothicNeo-Regular" panose="02000300000000000000" pitchFamily="2" charset="-127"/>
                <a:ea typeface="AppleSDGothicNeo-Regular" panose="02000300000000000000" pitchFamily="2" charset="-127"/>
              </a:endParaRPr>
            </a:p>
            <a:p>
              <a:pPr marL="171450" lvl="1" indent="-171450" defTabSz="800100">
                <a:lnSpc>
                  <a:spcPct val="90000"/>
                </a:lnSpc>
                <a:spcBef>
                  <a:spcPct val="0"/>
                </a:spcBef>
                <a:spcAft>
                  <a:spcPct val="15000"/>
                </a:spcAft>
                <a:buChar char="••"/>
              </a:pPr>
              <a:r>
                <a:rPr lang="ko-KR" altLang="ko-KR" dirty="0" smtClean="0">
                  <a:latin typeface="AppleSDGothicNeo-Regular" panose="02000300000000000000" pitchFamily="2" charset="-127"/>
                  <a:ea typeface="AppleSDGothicNeo-Regular" panose="02000300000000000000" pitchFamily="2" charset="-127"/>
                </a:rPr>
                <a:t>사물 제어 시간은 </a:t>
              </a:r>
              <a:r>
                <a:rPr lang="en-US" altLang="ko-KR" b="1" u="sng" dirty="0" smtClean="0">
                  <a:solidFill>
                    <a:srgbClr val="FF0000"/>
                  </a:solidFill>
                  <a:latin typeface="AppleSDGothicNeo-Regular" panose="02000300000000000000" pitchFamily="2" charset="-127"/>
                  <a:ea typeface="AppleSDGothicNeo-Regular" panose="02000300000000000000" pitchFamily="2" charset="-127"/>
                </a:rPr>
                <a:t>5</a:t>
              </a:r>
              <a:r>
                <a:rPr lang="ko-KR" altLang="ko-KR" b="1" u="sng" dirty="0" smtClean="0">
                  <a:solidFill>
                    <a:srgbClr val="FF0000"/>
                  </a:solidFill>
                  <a:latin typeface="AppleSDGothicNeo-Regular" panose="02000300000000000000" pitchFamily="2" charset="-127"/>
                  <a:ea typeface="AppleSDGothicNeo-Regular" panose="02000300000000000000" pitchFamily="2" charset="-127"/>
                </a:rPr>
                <a:t>초</a:t>
              </a:r>
              <a:r>
                <a:rPr lang="ko-KR" altLang="ko-KR" dirty="0" smtClean="0">
                  <a:latin typeface="AppleSDGothicNeo-Regular" panose="02000300000000000000" pitchFamily="2" charset="-127"/>
                  <a:ea typeface="AppleSDGothicNeo-Regular" panose="02000300000000000000" pitchFamily="2" charset="-127"/>
                </a:rPr>
                <a:t> 이내여야 한다</a:t>
              </a:r>
              <a:r>
                <a:rPr lang="en-US" altLang="ko-KR" dirty="0" smtClean="0">
                  <a:latin typeface="AppleSDGothicNeo-Regular" panose="02000300000000000000" pitchFamily="2" charset="-127"/>
                  <a:ea typeface="AppleSDGothicNeo-Regular" panose="02000300000000000000" pitchFamily="2" charset="-127"/>
                </a:rPr>
                <a:t>.</a:t>
              </a:r>
              <a:endParaRPr lang="ko-KR" altLang="en-US" dirty="0" smtClean="0">
                <a:latin typeface="AppleSDGothicNeo-Regular" panose="02000300000000000000" pitchFamily="2" charset="-127"/>
                <a:ea typeface="AppleSDGothicNeo-Regular" panose="02000300000000000000" pitchFamily="2" charset="-127"/>
              </a:endParaRPr>
            </a:p>
            <a:p>
              <a:pPr marL="171450" lvl="1" indent="-171450" defTabSz="800100">
                <a:lnSpc>
                  <a:spcPct val="90000"/>
                </a:lnSpc>
                <a:spcBef>
                  <a:spcPct val="0"/>
                </a:spcBef>
                <a:spcAft>
                  <a:spcPct val="15000"/>
                </a:spcAft>
                <a:buChar char="••"/>
              </a:pPr>
              <a:r>
                <a:rPr lang="ko-KR" altLang="ko-KR" dirty="0" smtClean="0">
                  <a:latin typeface="AppleSDGothicNeo-Regular" panose="02000300000000000000" pitchFamily="2" charset="-127"/>
                  <a:ea typeface="AppleSDGothicNeo-Regular" panose="02000300000000000000" pitchFamily="2" charset="-127"/>
                </a:rPr>
                <a:t>사물 상태를 불러오는 시간은 </a:t>
              </a:r>
              <a:r>
                <a:rPr lang="en-US" altLang="ko-KR" b="1" u="sng" dirty="0" smtClean="0">
                  <a:solidFill>
                    <a:srgbClr val="FF0000"/>
                  </a:solidFill>
                  <a:latin typeface="AppleSDGothicNeo-Regular" panose="02000300000000000000" pitchFamily="2" charset="-127"/>
                  <a:ea typeface="AppleSDGothicNeo-Regular" panose="02000300000000000000" pitchFamily="2" charset="-127"/>
                </a:rPr>
                <a:t>3</a:t>
              </a:r>
              <a:r>
                <a:rPr lang="ko-KR" altLang="ko-KR" b="1" u="sng" dirty="0" smtClean="0">
                  <a:solidFill>
                    <a:srgbClr val="FF0000"/>
                  </a:solidFill>
                  <a:latin typeface="AppleSDGothicNeo-Regular" panose="02000300000000000000" pitchFamily="2" charset="-127"/>
                  <a:ea typeface="AppleSDGothicNeo-Regular" panose="02000300000000000000" pitchFamily="2" charset="-127"/>
                </a:rPr>
                <a:t>초</a:t>
              </a:r>
              <a:r>
                <a:rPr lang="ko-KR" altLang="ko-KR" dirty="0" smtClean="0">
                  <a:latin typeface="AppleSDGothicNeo-Regular" panose="02000300000000000000" pitchFamily="2" charset="-127"/>
                  <a:ea typeface="AppleSDGothicNeo-Regular" panose="02000300000000000000" pitchFamily="2" charset="-127"/>
                </a:rPr>
                <a:t> 이내여야 한다</a:t>
              </a:r>
              <a:r>
                <a:rPr lang="en-US" altLang="ko-KR" dirty="0" smtClean="0">
                  <a:latin typeface="AppleSDGothicNeo-Regular" panose="02000300000000000000" pitchFamily="2" charset="-127"/>
                  <a:ea typeface="AppleSDGothicNeo-Regular" panose="02000300000000000000" pitchFamily="2" charset="-127"/>
                </a:rPr>
                <a:t>.</a:t>
              </a:r>
            </a:p>
            <a:p>
              <a:pPr marL="171450" lvl="1" indent="-171450" defTabSz="800100">
                <a:lnSpc>
                  <a:spcPct val="90000"/>
                </a:lnSpc>
                <a:spcBef>
                  <a:spcPct val="0"/>
                </a:spcBef>
                <a:spcAft>
                  <a:spcPct val="15000"/>
                </a:spcAft>
              </a:pPr>
              <a:endParaRPr lang="en-US" altLang="ko-KR" dirty="0" smtClean="0">
                <a:latin typeface="AppleSDGothicNeo-Regular" panose="02000300000000000000" pitchFamily="2" charset="-127"/>
                <a:ea typeface="AppleSDGothicNeo-Regular" panose="02000300000000000000" pitchFamily="2" charset="-127"/>
              </a:endParaRPr>
            </a:p>
            <a:p>
              <a:pPr marL="171450" lvl="1" indent="-171450" defTabSz="800100">
                <a:lnSpc>
                  <a:spcPct val="90000"/>
                </a:lnSpc>
                <a:spcBef>
                  <a:spcPct val="0"/>
                </a:spcBef>
                <a:spcAft>
                  <a:spcPct val="15000"/>
                </a:spcAft>
              </a:pPr>
              <a:endParaRPr lang="ko-KR" altLang="ko-KR" sz="1200" dirty="0" smtClean="0">
                <a:latin typeface="AppleSDGothicNeo-Regular" panose="02000300000000000000" pitchFamily="2" charset="-127"/>
                <a:ea typeface="AppleSDGothicNeo-Regular" panose="02000300000000000000" pitchFamily="2" charset="-127"/>
              </a:endParaRPr>
            </a:p>
            <a:p>
              <a:pPr lvl="0" algn="l" defTabSz="933450" latinLnBrk="1">
                <a:lnSpc>
                  <a:spcPct val="90000"/>
                </a:lnSpc>
                <a:spcBef>
                  <a:spcPct val="0"/>
                </a:spcBef>
                <a:spcAft>
                  <a:spcPct val="35000"/>
                </a:spcAft>
              </a:pPr>
              <a:r>
                <a:rPr lang="ko-KR" altLang="en-US" sz="2100" kern="1200" dirty="0" smtClean="0">
                  <a:latin typeface="AppleSDGothicNeo-Regular" panose="02000300000000000000" pitchFamily="2" charset="-127"/>
                  <a:ea typeface="AppleSDGothicNeo-Regular" panose="02000300000000000000" pitchFamily="2" charset="-127"/>
                </a:rPr>
                <a:t>요구 사항</a:t>
              </a:r>
              <a:endParaRPr lang="ko-KR" altLang="en-US" sz="21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ko-KR" sz="1800" kern="1200" dirty="0" smtClean="0">
                  <a:latin typeface="AppleSDGothicNeo-Regular" panose="02000300000000000000" pitchFamily="2" charset="-127"/>
                  <a:ea typeface="AppleSDGothicNeo-Regular" panose="02000300000000000000" pitchFamily="2" charset="-127"/>
                </a:rPr>
                <a:t>사물 제어 시간은 </a:t>
              </a:r>
              <a:r>
                <a:rPr lang="en-US" sz="1800" b="1" u="sng" kern="1200" dirty="0" smtClean="0">
                  <a:solidFill>
                    <a:srgbClr val="FF0000"/>
                  </a:solidFill>
                  <a:latin typeface="AppleSDGothicNeo-Regular" panose="02000300000000000000" pitchFamily="2" charset="-127"/>
                  <a:ea typeface="AppleSDGothicNeo-Regular" panose="02000300000000000000" pitchFamily="2" charset="-127"/>
                </a:rPr>
                <a:t>3</a:t>
              </a:r>
              <a:r>
                <a:rPr lang="ko-KR" sz="1800" b="1" u="sng" kern="1200" dirty="0" smtClean="0">
                  <a:solidFill>
                    <a:srgbClr val="FF0000"/>
                  </a:solidFill>
                  <a:latin typeface="AppleSDGothicNeo-Regular" panose="02000300000000000000" pitchFamily="2" charset="-127"/>
                  <a:ea typeface="AppleSDGothicNeo-Regular" panose="02000300000000000000" pitchFamily="2" charset="-127"/>
                </a:rPr>
                <a:t>초</a:t>
              </a:r>
              <a:r>
                <a:rPr lang="ko-KR" sz="1800" kern="1200" dirty="0" smtClean="0">
                  <a:latin typeface="AppleSDGothicNeo-Regular" panose="02000300000000000000" pitchFamily="2" charset="-127"/>
                  <a:ea typeface="AppleSDGothicNeo-Regular" panose="02000300000000000000" pitchFamily="2" charset="-127"/>
                </a:rPr>
                <a:t> 이내여야 한다</a:t>
              </a:r>
              <a:r>
                <a:rPr lang="en-US" sz="1800" kern="1200" dirty="0" smtClean="0">
                  <a:latin typeface="AppleSDGothicNeo-Regular" panose="02000300000000000000" pitchFamily="2" charset="-127"/>
                  <a:ea typeface="AppleSDGothicNeo-Regular" panose="02000300000000000000" pitchFamily="2" charset="-127"/>
                </a:rPr>
                <a:t>.</a:t>
              </a:r>
              <a:endParaRPr lang="ko-KR" altLang="en-US" sz="18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ko-KR" altLang="en-US" sz="1800" kern="1200" dirty="0" smtClean="0">
                  <a:latin typeface="AppleSDGothicNeo-Regular" panose="02000300000000000000" pitchFamily="2" charset="-127"/>
                  <a:ea typeface="AppleSDGothicNeo-Regular" panose="02000300000000000000" pitchFamily="2" charset="-127"/>
                </a:rPr>
                <a:t>보통 </a:t>
              </a:r>
              <a:r>
                <a:rPr lang="ko-KR" sz="1800" kern="1200" dirty="0" smtClean="0">
                  <a:latin typeface="AppleSDGothicNeo-Regular" panose="02000300000000000000" pitchFamily="2" charset="-127"/>
                  <a:ea typeface="AppleSDGothicNeo-Regular" panose="02000300000000000000" pitchFamily="2" charset="-127"/>
                </a:rPr>
                <a:t>사물 상태를 불러오는 시간은 </a:t>
              </a:r>
              <a:r>
                <a:rPr lang="en-US" sz="1800" b="1" u="sng" kern="1200" dirty="0" smtClean="0">
                  <a:solidFill>
                    <a:srgbClr val="FF0000"/>
                  </a:solidFill>
                  <a:latin typeface="AppleSDGothicNeo-Regular" panose="02000300000000000000" pitchFamily="2" charset="-127"/>
                  <a:ea typeface="AppleSDGothicNeo-Regular" panose="02000300000000000000" pitchFamily="2" charset="-127"/>
                </a:rPr>
                <a:t>3</a:t>
              </a:r>
              <a:r>
                <a:rPr lang="ko-KR" sz="1800" b="1" u="sng" kern="1200" dirty="0" smtClean="0">
                  <a:solidFill>
                    <a:srgbClr val="FF0000"/>
                  </a:solidFill>
                  <a:latin typeface="AppleSDGothicNeo-Regular" panose="02000300000000000000" pitchFamily="2" charset="-127"/>
                  <a:ea typeface="AppleSDGothicNeo-Regular" panose="02000300000000000000" pitchFamily="2" charset="-127"/>
                </a:rPr>
                <a:t>초</a:t>
              </a:r>
              <a:r>
                <a:rPr lang="ko-KR" sz="1800" kern="1200" dirty="0" smtClean="0">
                  <a:latin typeface="AppleSDGothicNeo-Regular" panose="02000300000000000000" pitchFamily="2" charset="-127"/>
                  <a:ea typeface="AppleSDGothicNeo-Regular" panose="02000300000000000000" pitchFamily="2" charset="-127"/>
                </a:rPr>
                <a:t> 이내여야 한다</a:t>
              </a:r>
              <a:r>
                <a:rPr lang="en-US" sz="1800" kern="1200" dirty="0" smtClean="0">
                  <a:latin typeface="AppleSDGothicNeo-Regular" panose="02000300000000000000" pitchFamily="2" charset="-127"/>
                  <a:ea typeface="AppleSDGothicNeo-Regular" panose="02000300000000000000" pitchFamily="2" charset="-127"/>
                </a:rPr>
                <a:t>.</a:t>
              </a:r>
            </a:p>
            <a:p>
              <a:pPr marL="171450" lvl="1" indent="-171450" defTabSz="800100">
                <a:lnSpc>
                  <a:spcPct val="90000"/>
                </a:lnSpc>
                <a:spcBef>
                  <a:spcPct val="0"/>
                </a:spcBef>
                <a:spcAft>
                  <a:spcPct val="15000"/>
                </a:spcAft>
                <a:buChar char="••"/>
              </a:pPr>
              <a:r>
                <a:rPr lang="ko-KR" altLang="en-US" dirty="0" smtClean="0">
                  <a:latin typeface="AppleSDGothicNeo-Regular" panose="02000300000000000000" pitchFamily="2" charset="-127"/>
                  <a:ea typeface="AppleSDGothicNeo-Regular" panose="02000300000000000000" pitchFamily="2" charset="-127"/>
                </a:rPr>
                <a:t>실시간 사물 상태를 불러오는 시간은 </a:t>
              </a:r>
              <a:r>
                <a:rPr lang="en-US" altLang="ko-KR" b="1" u="sng" dirty="0" smtClean="0">
                  <a:solidFill>
                    <a:srgbClr val="FF0000"/>
                  </a:solidFill>
                  <a:latin typeface="AppleSDGothicNeo-Regular" panose="02000300000000000000" pitchFamily="2" charset="-127"/>
                  <a:ea typeface="AppleSDGothicNeo-Regular" panose="02000300000000000000" pitchFamily="2" charset="-127"/>
                </a:rPr>
                <a:t>7</a:t>
              </a:r>
              <a:r>
                <a:rPr lang="ko-KR" altLang="ko-KR" b="1" u="sng" dirty="0" smtClean="0">
                  <a:solidFill>
                    <a:srgbClr val="FF0000"/>
                  </a:solidFill>
                  <a:latin typeface="AppleSDGothicNeo-Regular" panose="02000300000000000000" pitchFamily="2" charset="-127"/>
                  <a:ea typeface="AppleSDGothicNeo-Regular" panose="02000300000000000000" pitchFamily="2" charset="-127"/>
                </a:rPr>
                <a:t>초</a:t>
              </a:r>
              <a:r>
                <a:rPr lang="ko-KR" altLang="ko-KR" dirty="0" smtClean="0">
                  <a:latin typeface="AppleSDGothicNeo-Regular" panose="02000300000000000000" pitchFamily="2" charset="-127"/>
                  <a:ea typeface="AppleSDGothicNeo-Regular" panose="02000300000000000000" pitchFamily="2" charset="-127"/>
                </a:rPr>
                <a:t> 이내여야 한다</a:t>
              </a:r>
              <a:r>
                <a:rPr lang="en-US" altLang="ko-KR" dirty="0" smtClean="0">
                  <a:latin typeface="AppleSDGothicNeo-Regular" panose="02000300000000000000" pitchFamily="2" charset="-127"/>
                  <a:ea typeface="AppleSDGothicNeo-Regular" panose="02000300000000000000" pitchFamily="2" charset="-127"/>
                </a:rPr>
                <a:t>.</a:t>
              </a:r>
              <a:endParaRPr lang="ko-KR" sz="1800" kern="1200" dirty="0">
                <a:latin typeface="AppleSDGothicNeo-Regular" panose="02000300000000000000" pitchFamily="2" charset="-127"/>
                <a:ea typeface="AppleSDGothicNeo-Regular" panose="02000300000000000000" pitchFamily="2" charset="-127"/>
              </a:endParaRPr>
            </a:p>
          </p:txBody>
        </p:sp>
        <p:sp>
          <p:nvSpPr>
            <p:cNvPr id="9" name="모서리가 둥근 직사각형 8"/>
            <p:cNvSpPr/>
            <p:nvPr/>
          </p:nvSpPr>
          <p:spPr>
            <a:xfrm>
              <a:off x="899592" y="1916832"/>
              <a:ext cx="1300540" cy="1441494"/>
            </a:xfrm>
            <a:prstGeom prst="roundRect">
              <a:avLst>
                <a:gd name="adj" fmla="val 10000"/>
              </a:avLst>
            </a:prstGeom>
            <a:blipFill rotWithShape="0">
              <a:blip r:embed="rId3" cstate="print"/>
              <a:stretch>
                <a:fillRect/>
              </a:stretch>
            </a:blipFill>
          </p:spPr>
          <p:style>
            <a:lnRef idx="2">
              <a:schemeClr val="dk1">
                <a:shade val="80000"/>
                <a:hueOff val="0"/>
                <a:satOff val="0"/>
                <a:lumOff val="0"/>
                <a:alphaOff val="0"/>
              </a:schemeClr>
            </a:lnRef>
            <a:fillRef idx="1">
              <a:scrgbClr r="0" g="0" b="0"/>
            </a:fillRef>
            <a:effectRef idx="0">
              <a:schemeClr val="dk1">
                <a:tint val="40000"/>
                <a:hueOff val="0"/>
                <a:satOff val="0"/>
                <a:lumOff val="0"/>
                <a:alphaOff val="0"/>
              </a:schemeClr>
            </a:effectRef>
            <a:fontRef idx="minor">
              <a:schemeClr val="lt1">
                <a:hueOff val="0"/>
                <a:satOff val="0"/>
                <a:lumOff val="0"/>
                <a:alphaOff val="0"/>
              </a:schemeClr>
            </a:fontRef>
          </p:style>
        </p:sp>
        <p:sp>
          <p:nvSpPr>
            <p:cNvPr id="10" name="자유형 9"/>
            <p:cNvSpPr/>
            <p:nvPr/>
          </p:nvSpPr>
          <p:spPr>
            <a:xfrm>
              <a:off x="467544" y="4293096"/>
              <a:ext cx="8229600" cy="2244462"/>
            </a:xfrm>
            <a:custGeom>
              <a:avLst/>
              <a:gdLst>
                <a:gd name="connsiteX0" fmla="*/ 0 w 8229600"/>
                <a:gd name="connsiteY0" fmla="*/ 268884 h 2688836"/>
                <a:gd name="connsiteX1" fmla="*/ 78755 w 8229600"/>
                <a:gd name="connsiteY1" fmla="*/ 78754 h 2688836"/>
                <a:gd name="connsiteX2" fmla="*/ 268885 w 8229600"/>
                <a:gd name="connsiteY2" fmla="*/ 0 h 2688836"/>
                <a:gd name="connsiteX3" fmla="*/ 7960716 w 8229600"/>
                <a:gd name="connsiteY3" fmla="*/ 0 h 2688836"/>
                <a:gd name="connsiteX4" fmla="*/ 8150846 w 8229600"/>
                <a:gd name="connsiteY4" fmla="*/ 78755 h 2688836"/>
                <a:gd name="connsiteX5" fmla="*/ 8229600 w 8229600"/>
                <a:gd name="connsiteY5" fmla="*/ 268885 h 2688836"/>
                <a:gd name="connsiteX6" fmla="*/ 8229600 w 8229600"/>
                <a:gd name="connsiteY6" fmla="*/ 2419952 h 2688836"/>
                <a:gd name="connsiteX7" fmla="*/ 8150846 w 8229600"/>
                <a:gd name="connsiteY7" fmla="*/ 2610082 h 2688836"/>
                <a:gd name="connsiteX8" fmla="*/ 7960716 w 8229600"/>
                <a:gd name="connsiteY8" fmla="*/ 2688836 h 2688836"/>
                <a:gd name="connsiteX9" fmla="*/ 268884 w 8229600"/>
                <a:gd name="connsiteY9" fmla="*/ 2688836 h 2688836"/>
                <a:gd name="connsiteX10" fmla="*/ 78754 w 8229600"/>
                <a:gd name="connsiteY10" fmla="*/ 2610082 h 2688836"/>
                <a:gd name="connsiteX11" fmla="*/ 0 w 8229600"/>
                <a:gd name="connsiteY11" fmla="*/ 2419952 h 2688836"/>
                <a:gd name="connsiteX12" fmla="*/ 0 w 8229600"/>
                <a:gd name="connsiteY12" fmla="*/ 268884 h 268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29600" h="2688836">
                  <a:moveTo>
                    <a:pt x="0" y="268884"/>
                  </a:moveTo>
                  <a:cubicBezTo>
                    <a:pt x="0" y="197572"/>
                    <a:pt x="28329" y="129180"/>
                    <a:pt x="78755" y="78754"/>
                  </a:cubicBezTo>
                  <a:cubicBezTo>
                    <a:pt x="129181" y="28329"/>
                    <a:pt x="197572" y="0"/>
                    <a:pt x="268885" y="0"/>
                  </a:cubicBezTo>
                  <a:lnTo>
                    <a:pt x="7960716" y="0"/>
                  </a:lnTo>
                  <a:cubicBezTo>
                    <a:pt x="8032028" y="0"/>
                    <a:pt x="8100420" y="28329"/>
                    <a:pt x="8150846" y="78755"/>
                  </a:cubicBezTo>
                  <a:cubicBezTo>
                    <a:pt x="8201271" y="129181"/>
                    <a:pt x="8229600" y="197572"/>
                    <a:pt x="8229600" y="268885"/>
                  </a:cubicBezTo>
                  <a:lnTo>
                    <a:pt x="8229600" y="2419952"/>
                  </a:lnTo>
                  <a:cubicBezTo>
                    <a:pt x="8229600" y="2491264"/>
                    <a:pt x="8201271" y="2559656"/>
                    <a:pt x="8150846" y="2610082"/>
                  </a:cubicBezTo>
                  <a:cubicBezTo>
                    <a:pt x="8100420" y="2660508"/>
                    <a:pt x="8032029" y="2688836"/>
                    <a:pt x="7960716" y="2688836"/>
                  </a:cubicBezTo>
                  <a:lnTo>
                    <a:pt x="268884" y="2688836"/>
                  </a:lnTo>
                  <a:cubicBezTo>
                    <a:pt x="197572" y="2688836"/>
                    <a:pt x="129180" y="2660507"/>
                    <a:pt x="78754" y="2610082"/>
                  </a:cubicBezTo>
                  <a:cubicBezTo>
                    <a:pt x="28328" y="2559656"/>
                    <a:pt x="0" y="2491265"/>
                    <a:pt x="0" y="2419952"/>
                  </a:cubicBezTo>
                  <a:lnTo>
                    <a:pt x="0" y="26888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85292" tIns="80010" rIns="80011" bIns="80010" numCol="1" spcCol="1270" anchor="t" anchorCtr="0">
              <a:noAutofit/>
            </a:bodyPr>
            <a:lstStyle/>
            <a:p>
              <a:pPr lvl="0" algn="l" defTabSz="933450" latinLnBrk="1">
                <a:lnSpc>
                  <a:spcPct val="90000"/>
                </a:lnSpc>
                <a:spcBef>
                  <a:spcPct val="0"/>
                </a:spcBef>
                <a:spcAft>
                  <a:spcPct val="35000"/>
                </a:spcAft>
              </a:pPr>
              <a:endParaRPr lang="en-US" altLang="ko-KR" sz="1050" kern="1200" dirty="0" smtClean="0">
                <a:latin typeface="AppleSDGothicNeo-Regular" panose="02000300000000000000" pitchFamily="2" charset="-127"/>
                <a:ea typeface="AppleSDGothicNeo-Regular" panose="02000300000000000000" pitchFamily="2" charset="-127"/>
              </a:endParaRPr>
            </a:p>
            <a:p>
              <a:pPr lvl="0" algn="l" defTabSz="933450" latinLnBrk="1">
                <a:lnSpc>
                  <a:spcPct val="90000"/>
                </a:lnSpc>
                <a:spcBef>
                  <a:spcPct val="0"/>
                </a:spcBef>
                <a:spcAft>
                  <a:spcPct val="35000"/>
                </a:spcAft>
              </a:pPr>
              <a:r>
                <a:rPr lang="ko-KR" altLang="en-US" sz="2100" kern="1200" dirty="0" smtClean="0">
                  <a:latin typeface="AppleSDGothicNeo-Regular" panose="02000300000000000000" pitchFamily="2" charset="-127"/>
                  <a:ea typeface="AppleSDGothicNeo-Regular" panose="02000300000000000000" pitchFamily="2" charset="-127"/>
                </a:rPr>
                <a:t>시험 방법</a:t>
              </a:r>
              <a:endParaRPr lang="ko-KR" altLang="en-US" sz="2100" kern="1200" dirty="0">
                <a:latin typeface="AppleSDGothicNeo-Regular" panose="02000300000000000000" pitchFamily="2" charset="-127"/>
                <a:ea typeface="AppleSDGothicNeo-Regular" panose="02000300000000000000" pitchFamily="2" charset="-127"/>
              </a:endParaRPr>
            </a:p>
            <a:p>
              <a:pPr marL="114300" lvl="1" indent="-114300" algn="l" defTabSz="666750" latinLnBrk="1">
                <a:lnSpc>
                  <a:spcPct val="90000"/>
                </a:lnSpc>
                <a:spcBef>
                  <a:spcPct val="0"/>
                </a:spcBef>
                <a:spcAft>
                  <a:spcPct val="15000"/>
                </a:spcAft>
                <a:buChar char="••"/>
              </a:pPr>
              <a:r>
                <a:rPr lang="ko-KR" altLang="en-US" sz="1500" kern="1200" dirty="0" smtClean="0">
                  <a:latin typeface="AppleSDGothicNeo-Regular" panose="02000300000000000000" pitchFamily="2" charset="-127"/>
                  <a:ea typeface="AppleSDGothicNeo-Regular" panose="02000300000000000000" pitchFamily="2" charset="-127"/>
                </a:rPr>
                <a:t>네트워크의 상태와 </a:t>
              </a:r>
              <a:r>
                <a:rPr lang="ko-KR" altLang="en-US" sz="1500" kern="1200" dirty="0" err="1" smtClean="0">
                  <a:latin typeface="AppleSDGothicNeo-Regular" panose="02000300000000000000" pitchFamily="2" charset="-127"/>
                  <a:ea typeface="AppleSDGothicNeo-Regular" panose="02000300000000000000" pitchFamily="2" charset="-127"/>
                </a:rPr>
                <a:t>웹서버의</a:t>
              </a:r>
              <a:r>
                <a:rPr lang="ko-KR" altLang="en-US" sz="1500" kern="1200" dirty="0" smtClean="0">
                  <a:latin typeface="AppleSDGothicNeo-Regular" panose="02000300000000000000" pitchFamily="2" charset="-127"/>
                  <a:ea typeface="AppleSDGothicNeo-Regular" panose="02000300000000000000" pitchFamily="2" charset="-127"/>
                </a:rPr>
                <a:t> 상태를 확인한다</a:t>
              </a:r>
              <a:endParaRPr lang="ko-KR" altLang="en-US" sz="1500" kern="1200" dirty="0">
                <a:latin typeface="AppleSDGothicNeo-Regular" panose="02000300000000000000" pitchFamily="2" charset="-127"/>
                <a:ea typeface="AppleSDGothicNeo-Regular" panose="02000300000000000000" pitchFamily="2" charset="-127"/>
              </a:endParaRPr>
            </a:p>
            <a:p>
              <a:pPr marL="114300" lvl="1" indent="-114300" algn="l" defTabSz="666750" latinLnBrk="1">
                <a:lnSpc>
                  <a:spcPct val="90000"/>
                </a:lnSpc>
                <a:spcBef>
                  <a:spcPct val="0"/>
                </a:spcBef>
                <a:spcAft>
                  <a:spcPct val="15000"/>
                </a:spcAft>
                <a:buChar char="••"/>
              </a:pPr>
              <a:r>
                <a:rPr lang="ko-KR" altLang="en-US" sz="1500" kern="1200" dirty="0" smtClean="0">
                  <a:latin typeface="AppleSDGothicNeo-Regular" panose="02000300000000000000" pitchFamily="2" charset="-127"/>
                  <a:ea typeface="AppleSDGothicNeo-Regular" panose="02000300000000000000" pitchFamily="2" charset="-127"/>
                </a:rPr>
                <a:t>네트워크</a:t>
              </a:r>
              <a:r>
                <a:rPr lang="en-US" altLang="ko-KR" sz="1500" kern="1200" dirty="0" smtClean="0">
                  <a:latin typeface="AppleSDGothicNeo-Regular" panose="02000300000000000000" pitchFamily="2" charset="-127"/>
                  <a:ea typeface="AppleSDGothicNeo-Regular" panose="02000300000000000000" pitchFamily="2" charset="-127"/>
                </a:rPr>
                <a:t>, </a:t>
              </a:r>
              <a:r>
                <a:rPr lang="ko-KR" altLang="en-US" sz="1500" kern="1200" dirty="0" err="1" smtClean="0">
                  <a:latin typeface="AppleSDGothicNeo-Regular" panose="02000300000000000000" pitchFamily="2" charset="-127"/>
                  <a:ea typeface="AppleSDGothicNeo-Regular" panose="02000300000000000000" pitchFamily="2" charset="-127"/>
                </a:rPr>
                <a:t>웹서버</a:t>
              </a:r>
              <a:r>
                <a:rPr lang="ko-KR" altLang="en-US" sz="1500" kern="1200" dirty="0" smtClean="0">
                  <a:latin typeface="AppleSDGothicNeo-Regular" panose="02000300000000000000" pitchFamily="2" charset="-127"/>
                  <a:ea typeface="AppleSDGothicNeo-Regular" panose="02000300000000000000" pitchFamily="2" charset="-127"/>
                </a:rPr>
                <a:t> </a:t>
              </a:r>
              <a:r>
                <a:rPr lang="ko-KR" sz="1500" kern="1200" dirty="0" smtClean="0">
                  <a:latin typeface="AppleSDGothicNeo-Regular" panose="02000300000000000000" pitchFamily="2" charset="-127"/>
                  <a:ea typeface="AppleSDGothicNeo-Regular" panose="02000300000000000000" pitchFamily="2" charset="-127"/>
                </a:rPr>
                <a:t>상태가 정상이라면</a:t>
              </a:r>
              <a:r>
                <a:rPr lang="en-US" sz="1500" kern="1200" dirty="0" smtClean="0">
                  <a:latin typeface="AppleSDGothicNeo-Regular" panose="02000300000000000000" pitchFamily="2" charset="-127"/>
                  <a:ea typeface="AppleSDGothicNeo-Regular" panose="02000300000000000000" pitchFamily="2" charset="-127"/>
                </a:rPr>
                <a:t>, </a:t>
              </a:r>
              <a:r>
                <a:rPr lang="ko-KR" sz="1500" kern="1200" dirty="0" smtClean="0">
                  <a:latin typeface="AppleSDGothicNeo-Regular" panose="02000300000000000000" pitchFamily="2" charset="-127"/>
                  <a:ea typeface="AppleSDGothicNeo-Regular" panose="02000300000000000000" pitchFamily="2" charset="-127"/>
                </a:rPr>
                <a:t>제어 명령 </a:t>
              </a:r>
              <a:r>
                <a:rPr lang="en-US" sz="1500" kern="1200" dirty="0" smtClean="0">
                  <a:solidFill>
                    <a:srgbClr val="FF0000"/>
                  </a:solidFill>
                  <a:latin typeface="AppleSDGothicNeo-Regular" panose="02000300000000000000" pitchFamily="2" charset="-127"/>
                  <a:ea typeface="AppleSDGothicNeo-Regular" panose="02000300000000000000" pitchFamily="2" charset="-127"/>
                </a:rPr>
                <a:t>100</a:t>
              </a:r>
              <a:r>
                <a:rPr lang="ko-KR" sz="1500" kern="1200" dirty="0" smtClean="0">
                  <a:solidFill>
                    <a:srgbClr val="FF0000"/>
                  </a:solidFill>
                  <a:latin typeface="AppleSDGothicNeo-Regular" panose="02000300000000000000" pitchFamily="2" charset="-127"/>
                  <a:ea typeface="AppleSDGothicNeo-Regular" panose="02000300000000000000" pitchFamily="2" charset="-127"/>
                </a:rPr>
                <a:t>개</a:t>
              </a:r>
              <a:r>
                <a:rPr lang="ko-KR" sz="1500" kern="1200" dirty="0" smtClean="0">
                  <a:latin typeface="AppleSDGothicNeo-Regular" panose="02000300000000000000" pitchFamily="2" charset="-127"/>
                  <a:ea typeface="AppleSDGothicNeo-Regular" panose="02000300000000000000" pitchFamily="2" charset="-127"/>
                </a:rPr>
                <a:t>를 보낸다</a:t>
              </a:r>
              <a:r>
                <a:rPr lang="en-US" sz="1500" kern="1200" dirty="0" smtClean="0">
                  <a:latin typeface="AppleSDGothicNeo-Regular" panose="02000300000000000000" pitchFamily="2" charset="-127"/>
                  <a:ea typeface="AppleSDGothicNeo-Regular" panose="02000300000000000000" pitchFamily="2" charset="-127"/>
                </a:rPr>
                <a:t>.</a:t>
              </a:r>
              <a:endParaRPr lang="ko-KR" sz="1500" kern="1200" dirty="0">
                <a:latin typeface="AppleSDGothicNeo-Regular" panose="02000300000000000000" pitchFamily="2" charset="-127"/>
                <a:ea typeface="AppleSDGothicNeo-Regular" panose="02000300000000000000" pitchFamily="2" charset="-127"/>
              </a:endParaRPr>
            </a:p>
            <a:p>
              <a:pPr marL="114300" lvl="1" indent="-114300" algn="l" defTabSz="666750" latinLnBrk="1">
                <a:lnSpc>
                  <a:spcPct val="90000"/>
                </a:lnSpc>
                <a:spcBef>
                  <a:spcPct val="0"/>
                </a:spcBef>
                <a:spcAft>
                  <a:spcPct val="15000"/>
                </a:spcAft>
                <a:buChar char="••"/>
              </a:pPr>
              <a:r>
                <a:rPr lang="en-US" sz="1500" kern="1200" dirty="0" smtClean="0">
                  <a:latin typeface="AppleSDGothicNeo-Regular" panose="02000300000000000000" pitchFamily="2" charset="-127"/>
                  <a:ea typeface="AppleSDGothicNeo-Regular" panose="02000300000000000000" pitchFamily="2" charset="-127"/>
                </a:rPr>
                <a:t>100</a:t>
              </a:r>
              <a:r>
                <a:rPr lang="ko-KR" sz="1500" kern="1200" dirty="0" smtClean="0">
                  <a:latin typeface="AppleSDGothicNeo-Regular" panose="02000300000000000000" pitchFamily="2" charset="-127"/>
                  <a:ea typeface="AppleSDGothicNeo-Regular" panose="02000300000000000000" pitchFamily="2" charset="-127"/>
                </a:rPr>
                <a:t>개의 명령 중 몇 개가 </a:t>
              </a:r>
              <a:r>
                <a:rPr lang="en-US" sz="1500" kern="1200" dirty="0" smtClean="0">
                  <a:latin typeface="AppleSDGothicNeo-Regular" panose="02000300000000000000" pitchFamily="2" charset="-127"/>
                  <a:ea typeface="AppleSDGothicNeo-Regular" panose="02000300000000000000" pitchFamily="2" charset="-127"/>
                </a:rPr>
                <a:t>5</a:t>
              </a:r>
              <a:r>
                <a:rPr lang="ko-KR" sz="1500" kern="1200" dirty="0" smtClean="0">
                  <a:latin typeface="AppleSDGothicNeo-Regular" panose="02000300000000000000" pitchFamily="2" charset="-127"/>
                  <a:ea typeface="AppleSDGothicNeo-Regular" panose="02000300000000000000" pitchFamily="2" charset="-127"/>
                </a:rPr>
                <a:t>초 이내에 수행되는지 확인한다</a:t>
              </a:r>
              <a:r>
                <a:rPr lang="en-US" sz="1500" kern="1200" dirty="0" smtClean="0">
                  <a:latin typeface="AppleSDGothicNeo-Regular" panose="02000300000000000000" pitchFamily="2" charset="-127"/>
                  <a:ea typeface="AppleSDGothicNeo-Regular" panose="02000300000000000000" pitchFamily="2" charset="-127"/>
                </a:rPr>
                <a:t>.</a:t>
              </a:r>
              <a:endParaRPr lang="ko-KR" sz="1500" kern="1200" dirty="0">
                <a:latin typeface="AppleSDGothicNeo-Regular" panose="02000300000000000000" pitchFamily="2" charset="-127"/>
                <a:ea typeface="AppleSDGothicNeo-Regular" panose="02000300000000000000" pitchFamily="2" charset="-127"/>
              </a:endParaRPr>
            </a:p>
            <a:p>
              <a:pPr marL="114300" lvl="1" indent="-114300" algn="l" defTabSz="666750" latinLnBrk="1">
                <a:lnSpc>
                  <a:spcPct val="90000"/>
                </a:lnSpc>
                <a:spcBef>
                  <a:spcPct val="0"/>
                </a:spcBef>
                <a:spcAft>
                  <a:spcPct val="15000"/>
                </a:spcAft>
                <a:buChar char="••"/>
              </a:pPr>
              <a:r>
                <a:rPr lang="ko-KR" altLang="en-US" sz="1500" kern="1200" dirty="0" smtClean="0">
                  <a:latin typeface="AppleSDGothicNeo-Regular" panose="02000300000000000000" pitchFamily="2" charset="-127"/>
                  <a:ea typeface="AppleSDGothicNeo-Regular" panose="02000300000000000000" pitchFamily="2" charset="-127"/>
                </a:rPr>
                <a:t>네트워크</a:t>
              </a:r>
              <a:r>
                <a:rPr lang="en-US" altLang="ko-KR" sz="1500" kern="1200" dirty="0" smtClean="0">
                  <a:latin typeface="AppleSDGothicNeo-Regular" panose="02000300000000000000" pitchFamily="2" charset="-127"/>
                  <a:ea typeface="AppleSDGothicNeo-Regular" panose="02000300000000000000" pitchFamily="2" charset="-127"/>
                </a:rPr>
                <a:t>, </a:t>
              </a:r>
              <a:r>
                <a:rPr lang="ko-KR" altLang="en-US" sz="1500" kern="1200" dirty="0" err="1" smtClean="0">
                  <a:latin typeface="AppleSDGothicNeo-Regular" panose="02000300000000000000" pitchFamily="2" charset="-127"/>
                  <a:ea typeface="AppleSDGothicNeo-Regular" panose="02000300000000000000" pitchFamily="2" charset="-127"/>
                </a:rPr>
                <a:t>웹서버</a:t>
              </a:r>
              <a:r>
                <a:rPr lang="ko-KR" altLang="en-US" sz="1500" kern="1200" dirty="0" smtClean="0">
                  <a:latin typeface="AppleSDGothicNeo-Regular" panose="02000300000000000000" pitchFamily="2" charset="-127"/>
                  <a:ea typeface="AppleSDGothicNeo-Regular" panose="02000300000000000000" pitchFamily="2" charset="-127"/>
                </a:rPr>
                <a:t> </a:t>
              </a:r>
              <a:r>
                <a:rPr lang="ko-KR" sz="1500" kern="1200" dirty="0" smtClean="0">
                  <a:latin typeface="AppleSDGothicNeo-Regular" panose="02000300000000000000" pitchFamily="2" charset="-127"/>
                  <a:ea typeface="AppleSDGothicNeo-Regular" panose="02000300000000000000" pitchFamily="2" charset="-127"/>
                </a:rPr>
                <a:t>상태가 정상이라면</a:t>
              </a:r>
              <a:r>
                <a:rPr lang="en-US" sz="1500" kern="1200" dirty="0" smtClean="0">
                  <a:latin typeface="AppleSDGothicNeo-Regular" panose="02000300000000000000" pitchFamily="2" charset="-127"/>
                  <a:ea typeface="AppleSDGothicNeo-Regular" panose="02000300000000000000" pitchFamily="2" charset="-127"/>
                </a:rPr>
                <a:t>, </a:t>
              </a:r>
              <a:r>
                <a:rPr lang="ko-KR" sz="1500" kern="1200" dirty="0" smtClean="0">
                  <a:latin typeface="AppleSDGothicNeo-Regular" panose="02000300000000000000" pitchFamily="2" charset="-127"/>
                  <a:ea typeface="AppleSDGothicNeo-Regular" panose="02000300000000000000" pitchFamily="2" charset="-127"/>
                </a:rPr>
                <a:t>상태 데이터 </a:t>
              </a:r>
              <a:r>
                <a:rPr lang="en-US" sz="1500" kern="1200" dirty="0" smtClean="0">
                  <a:latin typeface="AppleSDGothicNeo-Regular" panose="02000300000000000000" pitchFamily="2" charset="-127"/>
                  <a:ea typeface="AppleSDGothicNeo-Regular" panose="02000300000000000000" pitchFamily="2" charset="-127"/>
                </a:rPr>
                <a:t>100</a:t>
              </a:r>
              <a:r>
                <a:rPr lang="ko-KR" sz="1500" kern="1200" dirty="0" smtClean="0">
                  <a:latin typeface="AppleSDGothicNeo-Regular" panose="02000300000000000000" pitchFamily="2" charset="-127"/>
                  <a:ea typeface="AppleSDGothicNeo-Regular" panose="02000300000000000000" pitchFamily="2" charset="-127"/>
                </a:rPr>
                <a:t>개를 보낸다</a:t>
              </a:r>
              <a:r>
                <a:rPr lang="en-US" sz="1500" kern="1200" dirty="0" smtClean="0">
                  <a:latin typeface="AppleSDGothicNeo-Regular" panose="02000300000000000000" pitchFamily="2" charset="-127"/>
                  <a:ea typeface="AppleSDGothicNeo-Regular" panose="02000300000000000000" pitchFamily="2" charset="-127"/>
                </a:rPr>
                <a:t>.</a:t>
              </a:r>
              <a:endParaRPr lang="ko-KR" sz="1500" kern="1200" dirty="0">
                <a:latin typeface="AppleSDGothicNeo-Regular" panose="02000300000000000000" pitchFamily="2" charset="-127"/>
                <a:ea typeface="AppleSDGothicNeo-Regular" panose="02000300000000000000" pitchFamily="2" charset="-127"/>
              </a:endParaRPr>
            </a:p>
            <a:p>
              <a:pPr marL="114300" lvl="1" indent="-114300" algn="l" defTabSz="666750" latinLnBrk="1">
                <a:lnSpc>
                  <a:spcPct val="90000"/>
                </a:lnSpc>
                <a:spcBef>
                  <a:spcPct val="0"/>
                </a:spcBef>
                <a:spcAft>
                  <a:spcPct val="15000"/>
                </a:spcAft>
                <a:buChar char="••"/>
              </a:pPr>
              <a:r>
                <a:rPr lang="ko-KR" sz="1500" kern="1200" dirty="0" err="1" smtClean="0">
                  <a:latin typeface="AppleSDGothicNeo-Regular" panose="02000300000000000000" pitchFamily="2" charset="-127"/>
                  <a:ea typeface="AppleSDGothicNeo-Regular" panose="02000300000000000000" pitchFamily="2" charset="-127"/>
                </a:rPr>
                <a:t>안드로이드</a:t>
              </a:r>
              <a:r>
                <a:rPr lang="ko-KR" sz="1500" kern="1200" dirty="0" smtClean="0">
                  <a:latin typeface="AppleSDGothicNeo-Regular" panose="02000300000000000000" pitchFamily="2" charset="-127"/>
                  <a:ea typeface="AppleSDGothicNeo-Regular" panose="02000300000000000000" pitchFamily="2" charset="-127"/>
                </a:rPr>
                <a:t> 상태보기 화면에서</a:t>
              </a:r>
              <a:r>
                <a:rPr lang="en-US" sz="1500" kern="1200" dirty="0" smtClean="0">
                  <a:latin typeface="AppleSDGothicNeo-Regular" panose="02000300000000000000" pitchFamily="2" charset="-127"/>
                  <a:ea typeface="AppleSDGothicNeo-Regular" panose="02000300000000000000" pitchFamily="2" charset="-127"/>
                </a:rPr>
                <a:t>, 100</a:t>
              </a:r>
              <a:r>
                <a:rPr lang="ko-KR" sz="1500" kern="1200" dirty="0" smtClean="0">
                  <a:latin typeface="AppleSDGothicNeo-Regular" panose="02000300000000000000" pitchFamily="2" charset="-127"/>
                  <a:ea typeface="AppleSDGothicNeo-Regular" panose="02000300000000000000" pitchFamily="2" charset="-127"/>
                </a:rPr>
                <a:t>회의 상태를 보낼 때마다 몇 개가 </a:t>
              </a:r>
              <a:r>
                <a:rPr lang="en-US" sz="1500" kern="1200" dirty="0" smtClean="0">
                  <a:latin typeface="AppleSDGothicNeo-Regular" panose="02000300000000000000" pitchFamily="2" charset="-127"/>
                  <a:ea typeface="AppleSDGothicNeo-Regular" panose="02000300000000000000" pitchFamily="2" charset="-127"/>
                </a:rPr>
                <a:t>3</a:t>
              </a:r>
              <a:r>
                <a:rPr lang="ko-KR" sz="1500" kern="1200" dirty="0" smtClean="0">
                  <a:latin typeface="AppleSDGothicNeo-Regular" panose="02000300000000000000" pitchFamily="2" charset="-127"/>
                  <a:ea typeface="AppleSDGothicNeo-Regular" panose="02000300000000000000" pitchFamily="2" charset="-127"/>
                </a:rPr>
                <a:t>초 이내에 정상적으로 반영되는지 확인한다</a:t>
              </a:r>
              <a:r>
                <a:rPr lang="en-US" sz="1500" kern="1200" dirty="0" smtClean="0">
                  <a:latin typeface="AppleSDGothicNeo-Regular" panose="02000300000000000000" pitchFamily="2" charset="-127"/>
                  <a:ea typeface="AppleSDGothicNeo-Regular" panose="02000300000000000000" pitchFamily="2" charset="-127"/>
                </a:rPr>
                <a:t>.</a:t>
              </a:r>
              <a:endParaRPr lang="ko-KR" sz="1500" kern="1200" dirty="0">
                <a:latin typeface="AppleSDGothicNeo-Regular" panose="02000300000000000000" pitchFamily="2" charset="-127"/>
                <a:ea typeface="AppleSDGothicNeo-Regular" panose="02000300000000000000" pitchFamily="2" charset="-127"/>
              </a:endParaRPr>
            </a:p>
          </p:txBody>
        </p:sp>
        <p:sp>
          <p:nvSpPr>
            <p:cNvPr id="11" name="모서리가 둥근 직사각형 10"/>
            <p:cNvSpPr/>
            <p:nvPr/>
          </p:nvSpPr>
          <p:spPr>
            <a:xfrm>
              <a:off x="971600" y="4581128"/>
              <a:ext cx="1207134" cy="1616180"/>
            </a:xfrm>
            <a:prstGeom prst="roundRect">
              <a:avLst>
                <a:gd name="adj" fmla="val 10000"/>
              </a:avLst>
            </a:prstGeom>
            <a:blipFill rotWithShape="0">
              <a:blip r:embed="rId4" cstate="print"/>
              <a:stretch>
                <a:fillRect/>
              </a:stretch>
            </a:blipFill>
          </p:spPr>
          <p:style>
            <a:lnRef idx="2">
              <a:schemeClr val="dk1">
                <a:shade val="80000"/>
                <a:hueOff val="0"/>
                <a:satOff val="0"/>
                <a:lumOff val="0"/>
                <a:alphaOff val="0"/>
              </a:schemeClr>
            </a:lnRef>
            <a:fillRef idx="1">
              <a:scrgbClr r="0" g="0" b="0"/>
            </a:fillRef>
            <a:effectRef idx="0">
              <a:schemeClr val="dk1">
                <a:tint val="40000"/>
                <a:hueOff val="0"/>
                <a:satOff val="0"/>
                <a:lumOff val="0"/>
                <a:alphaOff val="0"/>
              </a:schemeClr>
            </a:effectRef>
            <a:fontRef idx="minor">
              <a:schemeClr val="lt1">
                <a:hueOff val="0"/>
                <a:satOff val="0"/>
                <a:lumOff val="0"/>
                <a:alphaOff val="0"/>
              </a:schemeClr>
            </a:fontRef>
          </p:style>
        </p:sp>
      </p:grpSp>
      <p:sp>
        <p:nvSpPr>
          <p:cNvPr id="12" name="아래쪽 화살표 11"/>
          <p:cNvSpPr/>
          <p:nvPr/>
        </p:nvSpPr>
        <p:spPr>
          <a:xfrm>
            <a:off x="5004048" y="2276872"/>
            <a:ext cx="360040" cy="432048"/>
          </a:xfrm>
          <a:prstGeom prst="downArrow">
            <a:avLst/>
          </a:prstGeom>
          <a:solidFill>
            <a:schemeClr val="tx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9425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연결선 31"/>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6138" y="6488668"/>
            <a:ext cx="2895344" cy="369332"/>
          </a:xfrm>
          <a:prstGeom prst="rect">
            <a:avLst/>
          </a:prstGeom>
          <a:noFill/>
        </p:spPr>
        <p:txBody>
          <a:bodyPr wrap="none" rtlCol="0">
            <a:spAutoFit/>
          </a:bodyPr>
          <a:lstStyle/>
          <a:p>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5" name="TextBox 14"/>
          <p:cNvSpPr txBox="1"/>
          <p:nvPr/>
        </p:nvSpPr>
        <p:spPr>
          <a:xfrm>
            <a:off x="395536" y="489167"/>
            <a:ext cx="3767378" cy="461665"/>
          </a:xfrm>
          <a:prstGeom prst="rect">
            <a:avLst/>
          </a:prstGeom>
          <a:noFill/>
        </p:spPr>
        <p:txBody>
          <a:bodyPr wrap="none" rtlCol="0">
            <a:spAutoFit/>
          </a:bodyPr>
          <a:lstStyle/>
          <a:p>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Ⅲ.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시험 계획 및 결과 </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성능</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graphicFrame>
        <p:nvGraphicFramePr>
          <p:cNvPr id="11" name="내용 개체 틀 3"/>
          <p:cNvGraphicFramePr>
            <a:graphicFrameLocks/>
          </p:cNvGraphicFramePr>
          <p:nvPr>
            <p:extLst>
              <p:ext uri="{D42A27DB-BD31-4B8C-83A1-F6EECF244321}">
                <p14:modId xmlns:p14="http://schemas.microsoft.com/office/powerpoint/2010/main" val="2353475142"/>
              </p:ext>
            </p:extLst>
          </p:nvPr>
        </p:nvGraphicFramePr>
        <p:xfrm>
          <a:off x="467544" y="1268760"/>
          <a:ext cx="822960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0269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4896544" cy="461665"/>
          </a:xfrm>
          <a:prstGeom prst="rect">
            <a:avLst/>
          </a:prstGeom>
          <a:noFill/>
        </p:spPr>
        <p:txBody>
          <a:bodyPr wrap="square" rtlCol="0">
            <a:spAutoFit/>
          </a:bodyPr>
          <a:lstStyle/>
          <a:p>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Ⅲ.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시험 계획 및 결과 </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성능</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96138" y="6488668"/>
            <a:ext cx="2895344" cy="369332"/>
          </a:xfrm>
          <a:prstGeom prst="rect">
            <a:avLst/>
          </a:prstGeom>
          <a:noFill/>
        </p:spPr>
        <p:txBody>
          <a:bodyPr wrap="none" rtlCol="0">
            <a:spAutoFit/>
          </a:bodyPr>
          <a:lstStyle/>
          <a:p>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graphicFrame>
        <p:nvGraphicFramePr>
          <p:cNvPr id="9" name="차트 8"/>
          <p:cNvGraphicFramePr/>
          <p:nvPr/>
        </p:nvGraphicFramePr>
        <p:xfrm>
          <a:off x="1331640" y="1268760"/>
          <a:ext cx="6408712" cy="4248472"/>
        </p:xfrm>
        <a:graphic>
          <a:graphicData uri="http://schemas.openxmlformats.org/drawingml/2006/chart">
            <c:chart xmlns:c="http://schemas.openxmlformats.org/drawingml/2006/chart" xmlns:r="http://schemas.openxmlformats.org/officeDocument/2006/relationships" r:id="rId3"/>
          </a:graphicData>
        </a:graphic>
      </p:graphicFrame>
      <p:sp>
        <p:nvSpPr>
          <p:cNvPr id="10" name="직사각형 9"/>
          <p:cNvSpPr/>
          <p:nvPr/>
        </p:nvSpPr>
        <p:spPr>
          <a:xfrm>
            <a:off x="7092280" y="1268760"/>
            <a:ext cx="1418978" cy="369332"/>
          </a:xfrm>
          <a:prstGeom prst="rect">
            <a:avLst/>
          </a:prstGeom>
        </p:spPr>
        <p:txBody>
          <a:bodyPr wrap="none">
            <a:spAutoFit/>
          </a:bodyPr>
          <a:lstStyle/>
          <a:p>
            <a:r>
              <a:rPr lang="ko-KR" altLang="ko-KR" dirty="0" smtClean="0"/>
              <a:t>평균 </a:t>
            </a:r>
            <a:r>
              <a:rPr lang="en-US" altLang="ko-KR" b="1" dirty="0" smtClean="0"/>
              <a:t>2.63</a:t>
            </a:r>
            <a:r>
              <a:rPr lang="ko-KR" altLang="ko-KR" dirty="0" smtClean="0"/>
              <a:t>초</a:t>
            </a:r>
            <a:endParaRPr lang="ko-KR" altLang="en-US" dirty="0"/>
          </a:p>
        </p:txBody>
      </p:sp>
    </p:spTree>
    <p:extLst>
      <p:ext uri="{BB962C8B-B14F-4D97-AF65-F5344CB8AC3E}">
        <p14:creationId xmlns:p14="http://schemas.microsoft.com/office/powerpoint/2010/main" val="2836961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4896544" cy="461665"/>
          </a:xfrm>
          <a:prstGeom prst="rect">
            <a:avLst/>
          </a:prstGeom>
          <a:noFill/>
        </p:spPr>
        <p:txBody>
          <a:bodyPr wrap="square" rtlCol="0">
            <a:spAutoFit/>
          </a:bodyPr>
          <a:lstStyle/>
          <a:p>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Ⅲ.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시험 계획 및 결과 </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성능</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96138" y="6488668"/>
            <a:ext cx="2895344" cy="369332"/>
          </a:xfrm>
          <a:prstGeom prst="rect">
            <a:avLst/>
          </a:prstGeom>
          <a:noFill/>
        </p:spPr>
        <p:txBody>
          <a:bodyPr wrap="none" rtlCol="0">
            <a:spAutoFit/>
          </a:bodyPr>
          <a:lstStyle/>
          <a:p>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graphicFrame>
        <p:nvGraphicFramePr>
          <p:cNvPr id="8" name="차트 7"/>
          <p:cNvGraphicFramePr/>
          <p:nvPr/>
        </p:nvGraphicFramePr>
        <p:xfrm>
          <a:off x="1331640" y="1340768"/>
          <a:ext cx="6408000" cy="4248000"/>
        </p:xfrm>
        <a:graphic>
          <a:graphicData uri="http://schemas.openxmlformats.org/drawingml/2006/chart">
            <c:chart xmlns:c="http://schemas.openxmlformats.org/drawingml/2006/chart" xmlns:r="http://schemas.openxmlformats.org/officeDocument/2006/relationships" r:id="rId3"/>
          </a:graphicData>
        </a:graphic>
      </p:graphicFrame>
      <p:sp>
        <p:nvSpPr>
          <p:cNvPr id="10" name="직사각형 9"/>
          <p:cNvSpPr/>
          <p:nvPr/>
        </p:nvSpPr>
        <p:spPr>
          <a:xfrm>
            <a:off x="7092280" y="1268760"/>
            <a:ext cx="1418978" cy="369332"/>
          </a:xfrm>
          <a:prstGeom prst="rect">
            <a:avLst/>
          </a:prstGeom>
        </p:spPr>
        <p:txBody>
          <a:bodyPr wrap="none">
            <a:spAutoFit/>
          </a:bodyPr>
          <a:lstStyle/>
          <a:p>
            <a:r>
              <a:rPr lang="ko-KR" altLang="ko-KR" dirty="0" smtClean="0"/>
              <a:t>평균 </a:t>
            </a:r>
            <a:r>
              <a:rPr lang="en-US" altLang="ko-KR" b="1" dirty="0" smtClean="0"/>
              <a:t>1.64</a:t>
            </a:r>
            <a:r>
              <a:rPr lang="ko-KR" altLang="ko-KR" dirty="0" smtClean="0"/>
              <a:t>초</a:t>
            </a:r>
            <a:endParaRPr lang="ko-KR" altLang="en-US" dirty="0"/>
          </a:p>
        </p:txBody>
      </p:sp>
    </p:spTree>
    <p:extLst>
      <p:ext uri="{BB962C8B-B14F-4D97-AF65-F5344CB8AC3E}">
        <p14:creationId xmlns:p14="http://schemas.microsoft.com/office/powerpoint/2010/main" val="28369616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4896544" cy="461665"/>
          </a:xfrm>
          <a:prstGeom prst="rect">
            <a:avLst/>
          </a:prstGeom>
          <a:noFill/>
        </p:spPr>
        <p:txBody>
          <a:bodyPr wrap="square" rtlCol="0">
            <a:spAutoFit/>
          </a:bodyPr>
          <a:lstStyle/>
          <a:p>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Ⅲ.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시험 계획 및 결과 </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성능</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96138" y="6488668"/>
            <a:ext cx="2895344" cy="369332"/>
          </a:xfrm>
          <a:prstGeom prst="rect">
            <a:avLst/>
          </a:prstGeom>
          <a:noFill/>
        </p:spPr>
        <p:txBody>
          <a:bodyPr wrap="none" rtlCol="0">
            <a:spAutoFit/>
          </a:bodyPr>
          <a:lstStyle/>
          <a:p>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graphicFrame>
        <p:nvGraphicFramePr>
          <p:cNvPr id="8" name="차트 7"/>
          <p:cNvGraphicFramePr/>
          <p:nvPr/>
        </p:nvGraphicFramePr>
        <p:xfrm>
          <a:off x="1331640" y="1340768"/>
          <a:ext cx="6408000" cy="4248000"/>
        </p:xfrm>
        <a:graphic>
          <a:graphicData uri="http://schemas.openxmlformats.org/drawingml/2006/chart">
            <c:chart xmlns:c="http://schemas.openxmlformats.org/drawingml/2006/chart" xmlns:r="http://schemas.openxmlformats.org/officeDocument/2006/relationships" r:id="rId3"/>
          </a:graphicData>
        </a:graphic>
      </p:graphicFrame>
      <p:sp>
        <p:nvSpPr>
          <p:cNvPr id="10" name="직사각형 9"/>
          <p:cNvSpPr/>
          <p:nvPr/>
        </p:nvSpPr>
        <p:spPr>
          <a:xfrm>
            <a:off x="7092280" y="1268760"/>
            <a:ext cx="1418978" cy="369332"/>
          </a:xfrm>
          <a:prstGeom prst="rect">
            <a:avLst/>
          </a:prstGeom>
        </p:spPr>
        <p:txBody>
          <a:bodyPr wrap="none">
            <a:spAutoFit/>
          </a:bodyPr>
          <a:lstStyle/>
          <a:p>
            <a:r>
              <a:rPr lang="ko-KR" altLang="ko-KR" dirty="0" smtClean="0"/>
              <a:t>평균 </a:t>
            </a:r>
            <a:r>
              <a:rPr lang="en-US" altLang="ko-KR" b="1" dirty="0" smtClean="0"/>
              <a:t>6.56</a:t>
            </a:r>
            <a:r>
              <a:rPr lang="ko-KR" altLang="ko-KR" b="1" dirty="0" smtClean="0"/>
              <a:t>초</a:t>
            </a:r>
            <a:endParaRPr lang="ko-KR" altLang="en-US" dirty="0"/>
          </a:p>
        </p:txBody>
      </p:sp>
    </p:spTree>
    <p:extLst>
      <p:ext uri="{BB962C8B-B14F-4D97-AF65-F5344CB8AC3E}">
        <p14:creationId xmlns:p14="http://schemas.microsoft.com/office/powerpoint/2010/main" val="2836961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6093296"/>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34509" y="3136613"/>
            <a:ext cx="2584362" cy="584775"/>
          </a:xfrm>
          <a:prstGeom prst="rect">
            <a:avLst/>
          </a:prstGeom>
          <a:noFill/>
        </p:spPr>
        <p:txBody>
          <a:bodyPr wrap="none" rtlCol="0">
            <a:spAutoFit/>
          </a:bodyPr>
          <a:lstStyle/>
          <a:p>
            <a:r>
              <a:rPr lang="en-US" altLang="ko-KR" sz="3200" b="1" dirty="0">
                <a:solidFill>
                  <a:schemeClr val="bg1"/>
                </a:solidFill>
                <a:latin typeface="AppleSDGothicNeo-Regular" panose="02000300000000000000" pitchFamily="2" charset="-127"/>
                <a:ea typeface="AppleSDGothicNeo-Regular" panose="02000300000000000000" pitchFamily="2" charset="-127"/>
              </a:rPr>
              <a:t>Ⅳ. </a:t>
            </a:r>
            <a:r>
              <a:rPr lang="ko-KR" altLang="en-US" sz="3200" b="1" dirty="0" smtClean="0">
                <a:solidFill>
                  <a:schemeClr val="bg1"/>
                </a:solidFill>
                <a:latin typeface="AppleSDGothicNeo-Regular" panose="02000300000000000000" pitchFamily="2" charset="-127"/>
                <a:ea typeface="AppleSDGothicNeo-Regular" panose="02000300000000000000" pitchFamily="2" charset="-127"/>
              </a:rPr>
              <a:t>향후 일정</a:t>
            </a:r>
            <a:endParaRPr lang="en-US" altLang="ko-KR" sz="3200" b="1" dirty="0" smtClean="0">
              <a:solidFill>
                <a:schemeClr val="bg1"/>
              </a:solidFill>
              <a:latin typeface="AppleSDGothicNeo-Regular" panose="02000300000000000000" pitchFamily="2" charset="-127"/>
              <a:ea typeface="AppleSDGothicNeo-Regular" panose="02000300000000000000" pitchFamily="2" charset="-127"/>
            </a:endParaRPr>
          </a:p>
        </p:txBody>
      </p:sp>
      <p:sp>
        <p:nvSpPr>
          <p:cNvPr id="14" name="오각형 13"/>
          <p:cNvSpPr/>
          <p:nvPr/>
        </p:nvSpPr>
        <p:spPr>
          <a:xfrm rot="5400000">
            <a:off x="8153269" y="0"/>
            <a:ext cx="72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6290334" y="6488668"/>
            <a:ext cx="2895344" cy="369332"/>
          </a:xfrm>
          <a:prstGeom prst="rect">
            <a:avLst/>
          </a:prstGeom>
          <a:noFill/>
        </p:spPr>
        <p:txBody>
          <a:bodyPr wrap="none" rtlCol="0">
            <a:spAutoFit/>
          </a:bodyPr>
          <a:lstStyle/>
          <a:p>
            <a:r>
              <a:rPr lang="ko-KR" altLang="en-US" dirty="0" smtClean="0">
                <a:solidFill>
                  <a:schemeClr val="bg1"/>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bg1"/>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bg1"/>
                </a:solidFill>
                <a:latin typeface="AppleSDGothicNeo-Regular" panose="02000300000000000000" pitchFamily="2" charset="-127"/>
                <a:ea typeface="AppleSDGothicNeo-Regular" panose="02000300000000000000" pitchFamily="2" charset="-127"/>
              </a:rPr>
              <a:t> </a:t>
            </a:r>
            <a:r>
              <a:rPr lang="en-US" altLang="ko-KR" dirty="0" smtClean="0">
                <a:solidFill>
                  <a:schemeClr val="bg1"/>
                </a:solidFill>
                <a:latin typeface="AppleSDGothicNeo-Regular" panose="02000300000000000000" pitchFamily="2" charset="-127"/>
                <a:ea typeface="AppleSDGothicNeo-Regular" panose="02000300000000000000" pitchFamily="2" charset="-127"/>
              </a:rPr>
              <a:t>2</a:t>
            </a:r>
            <a:r>
              <a:rPr lang="ko-KR" altLang="en-US" dirty="0" smtClean="0">
                <a:solidFill>
                  <a:schemeClr val="bg1"/>
                </a:solidFill>
                <a:latin typeface="AppleSDGothicNeo-Regular" panose="02000300000000000000" pitchFamily="2" charset="-127"/>
                <a:ea typeface="AppleSDGothicNeo-Regular" panose="02000300000000000000" pitchFamily="2" charset="-127"/>
              </a:rPr>
              <a:t>차 </a:t>
            </a:r>
            <a:r>
              <a:rPr lang="ko-KR" altLang="en-US" dirty="0" smtClean="0">
                <a:solidFill>
                  <a:schemeClr val="bg1"/>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bg1"/>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3431494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4896544" cy="461665"/>
          </a:xfrm>
          <a:prstGeom prst="rect">
            <a:avLst/>
          </a:prstGeom>
          <a:noFill/>
        </p:spPr>
        <p:txBody>
          <a:bodyPr wrap="square" rtlCol="0">
            <a:spAutoFit/>
          </a:bodyPr>
          <a:lstStyle/>
          <a:p>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Ⅳ.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향후 일정</a:t>
            </a:r>
          </a:p>
        </p:txBody>
      </p: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96138" y="6488668"/>
            <a:ext cx="2895344" cy="369332"/>
          </a:xfrm>
          <a:prstGeom prst="rect">
            <a:avLst/>
          </a:prstGeom>
          <a:noFill/>
        </p:spPr>
        <p:txBody>
          <a:bodyPr wrap="none" rtlCol="0">
            <a:spAutoFit/>
          </a:bodyPr>
          <a:lstStyle/>
          <a:p>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9" name="직사각형 8"/>
          <p:cNvSpPr/>
          <p:nvPr/>
        </p:nvSpPr>
        <p:spPr>
          <a:xfrm>
            <a:off x="2339752" y="2420888"/>
            <a:ext cx="4572000" cy="1569660"/>
          </a:xfrm>
          <a:prstGeom prst="rect">
            <a:avLst/>
          </a:prstGeom>
        </p:spPr>
        <p:txBody>
          <a:bodyPr>
            <a:spAutoFit/>
          </a:bodyPr>
          <a:lstStyle/>
          <a:p>
            <a:pPr marL="342900" indent="-342900">
              <a:buFont typeface="+mj-lt"/>
              <a:buAutoNum type="arabicPeriod"/>
            </a:pPr>
            <a:r>
              <a:rPr lang="en-US" altLang="ko-KR" sz="2400" dirty="0" smtClean="0">
                <a:solidFill>
                  <a:schemeClr val="tx1">
                    <a:lumMod val="65000"/>
                    <a:lumOff val="35000"/>
                  </a:schemeClr>
                </a:solidFill>
                <a:latin typeface="AppleSDGothicNeo-Regular" panose="02000300000000000000" pitchFamily="2" charset="-127"/>
                <a:ea typeface="AppleSDGothicNeo-Regular"/>
              </a:rPr>
              <a:t>GCM </a:t>
            </a:r>
            <a:r>
              <a:rPr lang="ko-KR" altLang="en-US" sz="2400" dirty="0" smtClean="0">
                <a:solidFill>
                  <a:schemeClr val="tx1">
                    <a:lumMod val="65000"/>
                    <a:lumOff val="35000"/>
                  </a:schemeClr>
                </a:solidFill>
                <a:latin typeface="AppleSDGothicNeo-Regular" panose="02000300000000000000" pitchFamily="2" charset="-127"/>
                <a:ea typeface="AppleSDGothicNeo-Regular"/>
              </a:rPr>
              <a:t>구현</a:t>
            </a:r>
            <a:endParaRPr lang="en-US" altLang="ko-KR" sz="2400" dirty="0" smtClean="0">
              <a:solidFill>
                <a:schemeClr val="tx1">
                  <a:lumMod val="65000"/>
                  <a:lumOff val="35000"/>
                </a:schemeClr>
              </a:solidFill>
              <a:latin typeface="AppleSDGothicNeo-Regular" panose="02000300000000000000" pitchFamily="2" charset="-127"/>
              <a:ea typeface="AppleSDGothicNeo-Regular"/>
            </a:endParaRPr>
          </a:p>
          <a:p>
            <a:pPr marL="342900" indent="-342900">
              <a:buFont typeface="+mj-lt"/>
              <a:buAutoNum type="arabicPeriod"/>
            </a:pPr>
            <a:r>
              <a:rPr lang="ko-KR" altLang="en-US" sz="2400" dirty="0" err="1" smtClean="0">
                <a:solidFill>
                  <a:schemeClr val="tx1">
                    <a:lumMod val="65000"/>
                    <a:lumOff val="35000"/>
                  </a:schemeClr>
                </a:solidFill>
                <a:latin typeface="AppleSDGothicNeo-Regular" panose="02000300000000000000" pitchFamily="2" charset="-127"/>
                <a:ea typeface="AppleSDGothicNeo-Regular"/>
              </a:rPr>
              <a:t>웹소켓이</a:t>
            </a:r>
            <a:r>
              <a:rPr lang="ko-KR" altLang="en-US" sz="2400" dirty="0" smtClean="0">
                <a:solidFill>
                  <a:schemeClr val="tx1">
                    <a:lumMod val="65000"/>
                    <a:lumOff val="35000"/>
                  </a:schemeClr>
                </a:solidFill>
                <a:latin typeface="AppleSDGothicNeo-Regular" panose="02000300000000000000" pitchFamily="2" charset="-127"/>
                <a:ea typeface="AppleSDGothicNeo-Regular"/>
              </a:rPr>
              <a:t> 끊기는 문제 수정</a:t>
            </a:r>
            <a:endParaRPr lang="en-US" altLang="ko-KR" sz="2400" dirty="0" smtClean="0">
              <a:solidFill>
                <a:schemeClr val="tx1">
                  <a:lumMod val="65000"/>
                  <a:lumOff val="35000"/>
                </a:schemeClr>
              </a:solidFill>
              <a:latin typeface="AppleSDGothicNeo-Regular" panose="02000300000000000000" pitchFamily="2" charset="-127"/>
              <a:ea typeface="AppleSDGothicNeo-Regular"/>
            </a:endParaRPr>
          </a:p>
          <a:p>
            <a:pPr marL="342900" indent="-342900">
              <a:buFont typeface="+mj-lt"/>
              <a:buAutoNum type="arabicPeriod"/>
            </a:pPr>
            <a:r>
              <a:rPr lang="ko-KR" altLang="en-US" sz="2400" dirty="0" smtClean="0">
                <a:solidFill>
                  <a:schemeClr val="tx1">
                    <a:lumMod val="65000"/>
                    <a:lumOff val="35000"/>
                  </a:schemeClr>
                </a:solidFill>
                <a:latin typeface="AppleSDGothicNeo-Regular" panose="02000300000000000000" pitchFamily="2" charset="-127"/>
                <a:ea typeface="AppleSDGothicNeo-Regular"/>
              </a:rPr>
              <a:t>패턴 분석  알고리즘 최적화</a:t>
            </a:r>
            <a:endParaRPr lang="en-US" altLang="ko-KR" sz="2400" dirty="0" smtClean="0">
              <a:solidFill>
                <a:schemeClr val="tx1">
                  <a:lumMod val="65000"/>
                  <a:lumOff val="35000"/>
                </a:schemeClr>
              </a:solidFill>
              <a:latin typeface="AppleSDGothicNeo-Regular" panose="02000300000000000000" pitchFamily="2" charset="-127"/>
              <a:ea typeface="AppleSDGothicNeo-Regular"/>
            </a:endParaRPr>
          </a:p>
          <a:p>
            <a:pPr marL="342900" indent="-342900">
              <a:buFont typeface="+mj-lt"/>
              <a:buAutoNum type="arabicPeriod"/>
            </a:pPr>
            <a:r>
              <a:rPr lang="ko-KR" altLang="en-US" sz="2400" dirty="0" smtClean="0">
                <a:solidFill>
                  <a:schemeClr val="tx1">
                    <a:lumMod val="65000"/>
                    <a:lumOff val="35000"/>
                  </a:schemeClr>
                </a:solidFill>
                <a:latin typeface="AppleSDGothicNeo-Regular" panose="02000300000000000000" pitchFamily="2" charset="-127"/>
                <a:ea typeface="AppleSDGothicNeo-Regular"/>
              </a:rPr>
              <a:t>마무리</a:t>
            </a:r>
            <a:endParaRPr lang="en-US" altLang="ko-KR" sz="2400" dirty="0" smtClean="0">
              <a:solidFill>
                <a:schemeClr val="tx1">
                  <a:lumMod val="65000"/>
                  <a:lumOff val="35000"/>
                </a:schemeClr>
              </a:solidFill>
              <a:latin typeface="AppleSDGothicNeo-Regular" panose="02000300000000000000" pitchFamily="2" charset="-127"/>
              <a:ea typeface="AppleSDGothicNeo-Regular"/>
            </a:endParaRPr>
          </a:p>
        </p:txBody>
      </p:sp>
    </p:spTree>
    <p:extLst>
      <p:ext uri="{BB962C8B-B14F-4D97-AF65-F5344CB8AC3E}">
        <p14:creationId xmlns:p14="http://schemas.microsoft.com/office/powerpoint/2010/main" val="2836961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71600" y="2492896"/>
            <a:ext cx="2483372" cy="1754326"/>
          </a:xfrm>
          <a:prstGeom prst="rect">
            <a:avLst/>
          </a:prstGeom>
          <a:noFill/>
        </p:spPr>
        <p:txBody>
          <a:bodyPr wrap="none" rtlCol="0">
            <a:spAutoFit/>
          </a:bodyPr>
          <a:lstStyle/>
          <a:p>
            <a:r>
              <a:rPr lang="en-US" altLang="ko-KR" dirty="0" smtClean="0">
                <a:solidFill>
                  <a:schemeClr val="tx1">
                    <a:lumMod val="65000"/>
                    <a:lumOff val="35000"/>
                  </a:schemeClr>
                </a:solidFill>
                <a:latin typeface="AppleSDGothicNeo-Regular" panose="02000300000000000000" pitchFamily="2" charset="-127"/>
                <a:ea typeface="AppleSDGothicNeo-Regular"/>
              </a:rPr>
              <a:t> Ⅰ. </a:t>
            </a:r>
            <a:r>
              <a:rPr lang="ko-KR" altLang="en-US" dirty="0" smtClean="0">
                <a:solidFill>
                  <a:schemeClr val="tx1">
                    <a:lumMod val="65000"/>
                    <a:lumOff val="35000"/>
                  </a:schemeClr>
                </a:solidFill>
                <a:latin typeface="AppleSDGothicNeo-Regular" panose="02000300000000000000" pitchFamily="2" charset="-127"/>
                <a:ea typeface="AppleSDGothicNeo-Regular"/>
              </a:rPr>
              <a:t>프로젝트 목적</a:t>
            </a:r>
            <a:endParaRPr lang="en-US" altLang="ko-KR" dirty="0" smtClean="0">
              <a:solidFill>
                <a:schemeClr val="tx1">
                  <a:lumMod val="65000"/>
                  <a:lumOff val="35000"/>
                </a:schemeClr>
              </a:solidFill>
              <a:latin typeface="AppleSDGothicNeo-Regular" panose="02000300000000000000" pitchFamily="2" charset="-127"/>
              <a:ea typeface="AppleSDGothicNeo-Regular"/>
            </a:endParaRPr>
          </a:p>
          <a:p>
            <a:r>
              <a:rPr lang="en-US" altLang="ko-KR" dirty="0" smtClean="0">
                <a:solidFill>
                  <a:schemeClr val="tx1">
                    <a:lumMod val="65000"/>
                    <a:lumOff val="35000"/>
                  </a:schemeClr>
                </a:solidFill>
                <a:latin typeface="AppleSDGothicNeo-Regular" panose="02000300000000000000" pitchFamily="2" charset="-127"/>
                <a:ea typeface="AppleSDGothicNeo-Regular"/>
              </a:rPr>
              <a:t> Ⅱ. </a:t>
            </a:r>
            <a:r>
              <a:rPr lang="ko-KR" altLang="en-US" dirty="0" smtClean="0">
                <a:solidFill>
                  <a:schemeClr val="tx1">
                    <a:lumMod val="65000"/>
                    <a:lumOff val="35000"/>
                  </a:schemeClr>
                </a:solidFill>
                <a:latin typeface="AppleSDGothicNeo-Regular" panose="02000300000000000000" pitchFamily="2" charset="-127"/>
                <a:ea typeface="AppleSDGothicNeo-Regular"/>
              </a:rPr>
              <a:t>구현 내용</a:t>
            </a:r>
            <a:endParaRPr lang="en-US" altLang="ko-KR" dirty="0" smtClean="0">
              <a:solidFill>
                <a:schemeClr val="tx1">
                  <a:lumMod val="65000"/>
                  <a:lumOff val="35000"/>
                </a:schemeClr>
              </a:solidFill>
              <a:latin typeface="AppleSDGothicNeo-Regular" panose="02000300000000000000" pitchFamily="2" charset="-127"/>
              <a:ea typeface="AppleSDGothicNeo-Regular"/>
            </a:endParaRPr>
          </a:p>
          <a:p>
            <a:r>
              <a:rPr lang="en-US" altLang="ko-KR" dirty="0" smtClean="0">
                <a:solidFill>
                  <a:schemeClr val="tx1">
                    <a:lumMod val="65000"/>
                    <a:lumOff val="35000"/>
                  </a:schemeClr>
                </a:solidFill>
                <a:latin typeface="AppleSDGothicNeo-Regular" panose="02000300000000000000" pitchFamily="2" charset="-127"/>
                <a:ea typeface="AppleSDGothicNeo-Regular"/>
              </a:rPr>
              <a:t> Ⅲ. </a:t>
            </a:r>
            <a:r>
              <a:rPr lang="ko-KR" altLang="en-US" dirty="0" smtClean="0">
                <a:solidFill>
                  <a:schemeClr val="tx1">
                    <a:lumMod val="65000"/>
                    <a:lumOff val="35000"/>
                  </a:schemeClr>
                </a:solidFill>
                <a:latin typeface="AppleSDGothicNeo-Regular" panose="02000300000000000000" pitchFamily="2" charset="-127"/>
                <a:ea typeface="AppleSDGothicNeo-Regular"/>
              </a:rPr>
              <a:t>시험 계획 및 결과</a:t>
            </a:r>
            <a:endParaRPr lang="en-US" altLang="ko-KR" dirty="0" smtClean="0">
              <a:solidFill>
                <a:schemeClr val="tx1">
                  <a:lumMod val="65000"/>
                  <a:lumOff val="35000"/>
                </a:schemeClr>
              </a:solidFill>
              <a:latin typeface="AppleSDGothicNeo-Regular" panose="02000300000000000000" pitchFamily="2" charset="-127"/>
              <a:ea typeface="AppleSDGothicNeo-Regular"/>
            </a:endParaRPr>
          </a:p>
          <a:p>
            <a:r>
              <a:rPr lang="en-US" altLang="ko-KR" dirty="0" smtClean="0">
                <a:solidFill>
                  <a:schemeClr val="tx1">
                    <a:lumMod val="65000"/>
                    <a:lumOff val="35000"/>
                  </a:schemeClr>
                </a:solidFill>
                <a:latin typeface="AppleSDGothicNeo-Regular" panose="02000300000000000000" pitchFamily="2" charset="-127"/>
                <a:ea typeface="AppleSDGothicNeo-Regular"/>
              </a:rPr>
              <a:t> Ⅳ. </a:t>
            </a:r>
            <a:r>
              <a:rPr lang="ko-KR" altLang="en-US" dirty="0" smtClean="0">
                <a:solidFill>
                  <a:schemeClr val="tx1">
                    <a:lumMod val="65000"/>
                    <a:lumOff val="35000"/>
                  </a:schemeClr>
                </a:solidFill>
                <a:latin typeface="AppleSDGothicNeo-Regular" panose="02000300000000000000" pitchFamily="2" charset="-127"/>
                <a:ea typeface="AppleSDGothicNeo-Regular"/>
              </a:rPr>
              <a:t>향후 일정</a:t>
            </a:r>
            <a:endParaRPr lang="en-US" altLang="ko-KR" dirty="0" smtClean="0">
              <a:solidFill>
                <a:schemeClr val="tx1">
                  <a:lumMod val="65000"/>
                  <a:lumOff val="35000"/>
                </a:schemeClr>
              </a:solidFill>
              <a:latin typeface="AppleSDGothicNeo-Regular" panose="02000300000000000000" pitchFamily="2" charset="-127"/>
              <a:ea typeface="AppleSDGothicNeo-Regular"/>
            </a:endParaRPr>
          </a:p>
          <a:p>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a:p>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2" name="TextBox 1"/>
          <p:cNvSpPr txBox="1"/>
          <p:nvPr/>
        </p:nvSpPr>
        <p:spPr>
          <a:xfrm>
            <a:off x="827584" y="890977"/>
            <a:ext cx="1720343" cy="769441"/>
          </a:xfrm>
          <a:prstGeom prst="rect">
            <a:avLst/>
          </a:prstGeom>
          <a:noFill/>
        </p:spPr>
        <p:txBody>
          <a:bodyPr wrap="none" rtlCol="0">
            <a:spAutoFit/>
          </a:bodyPr>
          <a:lstStyle/>
          <a:p>
            <a:r>
              <a:rPr lang="en-US" altLang="ko-KR" sz="4400" smtClean="0">
                <a:solidFill>
                  <a:schemeClr val="tx1">
                    <a:lumMod val="75000"/>
                    <a:lumOff val="25000"/>
                  </a:schemeClr>
                </a:solidFill>
                <a:latin typeface="AppleSDGothicNeo-Regular" panose="02000300000000000000" pitchFamily="2" charset="-127"/>
                <a:ea typeface="AppleSDGothicNeo-Regular" panose="02000300000000000000" pitchFamily="2" charset="-127"/>
              </a:rPr>
              <a:t>INDEX</a:t>
            </a:r>
            <a:endParaRPr lang="en-US" altLang="ko-KR" sz="4400" dirty="0" smtClean="0">
              <a:solidFill>
                <a:schemeClr val="tx1">
                  <a:lumMod val="75000"/>
                  <a:lumOff val="25000"/>
                </a:schemeClr>
              </a:solidFill>
              <a:latin typeface="AppleSDGothicNeo-Regular" panose="02000300000000000000" pitchFamily="2" charset="-127"/>
              <a:ea typeface="AppleSDGothicNeo-Regular" panose="02000300000000000000" pitchFamily="2" charset="-127"/>
            </a:endParaRPr>
          </a:p>
        </p:txBody>
      </p:sp>
      <p:cxnSp>
        <p:nvCxnSpPr>
          <p:cNvPr id="20" name="직선 연결선 19"/>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p:cNvSpPr txBox="1"/>
          <p:nvPr/>
        </p:nvSpPr>
        <p:spPr>
          <a:xfrm>
            <a:off x="6296138" y="6488668"/>
            <a:ext cx="2895344" cy="369332"/>
          </a:xfrm>
          <a:prstGeom prst="rect">
            <a:avLst/>
          </a:prstGeom>
          <a:noFill/>
        </p:spPr>
        <p:txBody>
          <a:bodyPr wrap="none" rtlCol="0">
            <a:spAutoFit/>
          </a:bodyPr>
          <a:lstStyle/>
          <a:p>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2646283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6093296"/>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오각형 13"/>
          <p:cNvSpPr/>
          <p:nvPr/>
        </p:nvSpPr>
        <p:spPr>
          <a:xfrm rot="5400000">
            <a:off x="8153269" y="0"/>
            <a:ext cx="72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3095474" y="3044280"/>
            <a:ext cx="2953053" cy="769441"/>
          </a:xfrm>
          <a:prstGeom prst="rect">
            <a:avLst/>
          </a:prstGeom>
          <a:noFill/>
        </p:spPr>
        <p:txBody>
          <a:bodyPr wrap="none" rtlCol="0">
            <a:spAutoFit/>
          </a:bodyPr>
          <a:lstStyle/>
          <a:p>
            <a:r>
              <a:rPr lang="en-US" altLang="ko-KR" sz="4400" b="1" smtClean="0">
                <a:solidFill>
                  <a:schemeClr val="bg1"/>
                </a:solidFill>
                <a:latin typeface="AppleSDGothicNeo-Regular" panose="02000300000000000000" pitchFamily="2" charset="-127"/>
                <a:ea typeface="AppleSDGothicNeo-Regular" panose="02000300000000000000" pitchFamily="2" charset="-127"/>
              </a:rPr>
              <a:t>Thank you !</a:t>
            </a:r>
            <a:endParaRPr lang="en-US" altLang="ko-KR" sz="4400" b="1" dirty="0" smtClean="0">
              <a:solidFill>
                <a:schemeClr val="bg1"/>
              </a:solidFill>
              <a:latin typeface="AppleSDGothicNeo-Regular" panose="02000300000000000000" pitchFamily="2" charset="-127"/>
              <a:ea typeface="AppleSDGothicNeo-Regular" panose="02000300000000000000" pitchFamily="2" charset="-127"/>
            </a:endParaRPr>
          </a:p>
        </p:txBody>
      </p:sp>
      <p:sp>
        <p:nvSpPr>
          <p:cNvPr id="6" name="TextBox 5"/>
          <p:cNvSpPr txBox="1"/>
          <p:nvPr/>
        </p:nvSpPr>
        <p:spPr>
          <a:xfrm>
            <a:off x="6290334" y="6488668"/>
            <a:ext cx="2895344" cy="369332"/>
          </a:xfrm>
          <a:prstGeom prst="rect">
            <a:avLst/>
          </a:prstGeom>
          <a:noFill/>
        </p:spPr>
        <p:txBody>
          <a:bodyPr wrap="none" rtlCol="0">
            <a:spAutoFit/>
          </a:bodyPr>
          <a:lstStyle/>
          <a:p>
            <a:r>
              <a:rPr lang="ko-KR" altLang="en-US" dirty="0" smtClean="0">
                <a:solidFill>
                  <a:schemeClr val="bg1"/>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bg1"/>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bg1"/>
                </a:solidFill>
                <a:latin typeface="AppleSDGothicNeo-Regular" panose="02000300000000000000" pitchFamily="2" charset="-127"/>
                <a:ea typeface="AppleSDGothicNeo-Regular" panose="02000300000000000000" pitchFamily="2" charset="-127"/>
              </a:rPr>
              <a:t> </a:t>
            </a:r>
            <a:r>
              <a:rPr lang="en-US" altLang="ko-KR" dirty="0" smtClean="0">
                <a:solidFill>
                  <a:schemeClr val="bg1"/>
                </a:solidFill>
                <a:latin typeface="AppleSDGothicNeo-Regular" panose="02000300000000000000" pitchFamily="2" charset="-127"/>
                <a:ea typeface="AppleSDGothicNeo-Regular" panose="02000300000000000000" pitchFamily="2" charset="-127"/>
              </a:rPr>
              <a:t>2</a:t>
            </a:r>
            <a:r>
              <a:rPr lang="ko-KR" altLang="en-US" dirty="0" smtClean="0">
                <a:solidFill>
                  <a:schemeClr val="bg1"/>
                </a:solidFill>
                <a:latin typeface="AppleSDGothicNeo-Regular" panose="02000300000000000000" pitchFamily="2" charset="-127"/>
                <a:ea typeface="AppleSDGothicNeo-Regular" panose="02000300000000000000" pitchFamily="2" charset="-127"/>
              </a:rPr>
              <a:t>차 </a:t>
            </a:r>
            <a:r>
              <a:rPr lang="ko-KR" altLang="en-US" dirty="0" smtClean="0">
                <a:solidFill>
                  <a:schemeClr val="bg1"/>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bg1"/>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3116986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6093296"/>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78643" y="3136613"/>
            <a:ext cx="2986715" cy="584775"/>
          </a:xfrm>
          <a:prstGeom prst="rect">
            <a:avLst/>
          </a:prstGeom>
          <a:noFill/>
        </p:spPr>
        <p:txBody>
          <a:bodyPr wrap="none" rtlCol="0">
            <a:spAutoFit/>
          </a:bodyPr>
          <a:lstStyle/>
          <a:p>
            <a:r>
              <a:rPr lang="en-US" altLang="ko-KR" sz="3200" b="1" smtClean="0">
                <a:solidFill>
                  <a:schemeClr val="bg1"/>
                </a:solidFill>
                <a:latin typeface="AppleSDGothicNeo-Regular" panose="02000300000000000000" pitchFamily="2" charset="-127"/>
                <a:ea typeface="AppleSDGothicNeo-Regular" panose="02000300000000000000" pitchFamily="2" charset="-127"/>
              </a:rPr>
              <a:t>Ⅰ. </a:t>
            </a:r>
            <a:r>
              <a:rPr lang="ko-KR" altLang="en-US" sz="3200" b="1" smtClean="0">
                <a:solidFill>
                  <a:schemeClr val="bg1"/>
                </a:solidFill>
                <a:latin typeface="AppleSDGothicNeo-Regular" panose="02000300000000000000" pitchFamily="2" charset="-127"/>
                <a:ea typeface="AppleSDGothicNeo-Regular" panose="02000300000000000000" pitchFamily="2" charset="-127"/>
              </a:rPr>
              <a:t>프로젝트 목적</a:t>
            </a:r>
            <a:endParaRPr lang="en-US" altLang="ko-KR" sz="3200" b="1" dirty="0" smtClean="0">
              <a:solidFill>
                <a:schemeClr val="bg1"/>
              </a:solidFill>
              <a:latin typeface="AppleSDGothicNeo-Regular" panose="02000300000000000000" pitchFamily="2" charset="-127"/>
              <a:ea typeface="AppleSDGothicNeo-Regular" panose="02000300000000000000" pitchFamily="2" charset="-127"/>
            </a:endParaRPr>
          </a:p>
        </p:txBody>
      </p:sp>
      <p:sp>
        <p:nvSpPr>
          <p:cNvPr id="14" name="오각형 13"/>
          <p:cNvSpPr/>
          <p:nvPr/>
        </p:nvSpPr>
        <p:spPr>
          <a:xfrm rot="5400000">
            <a:off x="8153269" y="0"/>
            <a:ext cx="72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6290334" y="6488668"/>
            <a:ext cx="2895344" cy="369332"/>
          </a:xfrm>
          <a:prstGeom prst="rect">
            <a:avLst/>
          </a:prstGeom>
          <a:noFill/>
        </p:spPr>
        <p:txBody>
          <a:bodyPr wrap="none" rtlCol="0">
            <a:spAutoFit/>
          </a:bodyPr>
          <a:lstStyle/>
          <a:p>
            <a:r>
              <a:rPr lang="ko-KR" altLang="en-US" dirty="0" smtClean="0">
                <a:solidFill>
                  <a:schemeClr val="bg1"/>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bg1"/>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bg1"/>
                </a:solidFill>
                <a:latin typeface="AppleSDGothicNeo-Regular" panose="02000300000000000000" pitchFamily="2" charset="-127"/>
                <a:ea typeface="AppleSDGothicNeo-Regular" panose="02000300000000000000" pitchFamily="2" charset="-127"/>
              </a:rPr>
              <a:t> </a:t>
            </a:r>
            <a:r>
              <a:rPr lang="en-US" altLang="ko-KR" dirty="0" smtClean="0">
                <a:solidFill>
                  <a:schemeClr val="bg1"/>
                </a:solidFill>
                <a:latin typeface="AppleSDGothicNeo-Regular" panose="02000300000000000000" pitchFamily="2" charset="-127"/>
                <a:ea typeface="AppleSDGothicNeo-Regular" panose="02000300000000000000" pitchFamily="2" charset="-127"/>
              </a:rPr>
              <a:t>2</a:t>
            </a:r>
            <a:r>
              <a:rPr lang="ko-KR" altLang="en-US" dirty="0" smtClean="0">
                <a:solidFill>
                  <a:schemeClr val="bg1"/>
                </a:solidFill>
                <a:latin typeface="AppleSDGothicNeo-Regular" panose="02000300000000000000" pitchFamily="2" charset="-127"/>
                <a:ea typeface="AppleSDGothicNeo-Regular" panose="02000300000000000000" pitchFamily="2" charset="-127"/>
              </a:rPr>
              <a:t>차 </a:t>
            </a:r>
            <a:r>
              <a:rPr lang="ko-KR" altLang="en-US" dirty="0" smtClean="0">
                <a:solidFill>
                  <a:schemeClr val="bg1"/>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bg1"/>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2861068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연결선 31"/>
          <p:cNvCxnSpPr/>
          <p:nvPr/>
        </p:nvCxnSpPr>
        <p:spPr>
          <a:xfrm>
            <a:off x="4580891" y="6093296"/>
            <a:ext cx="3843537"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8214" y="360000"/>
            <a:ext cx="2986715" cy="584775"/>
          </a:xfrm>
          <a:prstGeom prst="rect">
            <a:avLst/>
          </a:prstGeom>
          <a:noFill/>
        </p:spPr>
        <p:txBody>
          <a:bodyPr wrap="none" rtlCol="0">
            <a:spAutoFit/>
          </a:bodyPr>
          <a:lstStyle/>
          <a:p>
            <a:r>
              <a:rPr lang="en-US" altLang="ko-KR" sz="32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Ⅰ. </a:t>
            </a:r>
            <a:r>
              <a:rPr lang="ko-KR" altLang="en-US" sz="32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프로젝트 목적</a:t>
            </a:r>
            <a:endParaRPr lang="en-US" altLang="ko-KR" sz="32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68" y="3751322"/>
            <a:ext cx="4184078" cy="3106678"/>
          </a:xfrm>
          <a:prstGeom prst="rect">
            <a:avLst/>
          </a:prstGeom>
        </p:spPr>
      </p:pic>
      <p:sp>
        <p:nvSpPr>
          <p:cNvPr id="15" name="TextBox 14"/>
          <p:cNvSpPr txBox="1"/>
          <p:nvPr/>
        </p:nvSpPr>
        <p:spPr>
          <a:xfrm>
            <a:off x="1547664" y="2160153"/>
            <a:ext cx="6345007" cy="830997"/>
          </a:xfrm>
          <a:prstGeom prst="rect">
            <a:avLst/>
          </a:prstGeom>
          <a:noFill/>
        </p:spPr>
        <p:txBody>
          <a:bodyPr wrap="none" rtlCol="0">
            <a:spAutoFit/>
          </a:bodyPr>
          <a:lstStyle/>
          <a:p>
            <a:pPr algn="ctr"/>
            <a:r>
              <a:rPr lang="ko-KR" altLang="en-US" sz="2400" b="1"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안드로이드</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ko-KR" altLang="en-US" sz="2400" b="1"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앱으로</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집안의 사물들을 제어할 수 있는 </a:t>
            </a:r>
            <a:endPar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a:p>
            <a:pPr algn="ct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홈 오토메이션 시스템 개발 </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0" name="TextBox 9"/>
          <p:cNvSpPr txBox="1"/>
          <p:nvPr/>
        </p:nvSpPr>
        <p:spPr>
          <a:xfrm>
            <a:off x="6296138" y="6488668"/>
            <a:ext cx="2895344" cy="369332"/>
          </a:xfrm>
          <a:prstGeom prst="rect">
            <a:avLst/>
          </a:prstGeom>
          <a:noFill/>
        </p:spPr>
        <p:txBody>
          <a:bodyPr wrap="none" rtlCol="0">
            <a:spAutoFit/>
          </a:bodyPr>
          <a:lstStyle/>
          <a:p>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2033966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6093296"/>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34509" y="3136613"/>
            <a:ext cx="2274982" cy="584775"/>
          </a:xfrm>
          <a:prstGeom prst="rect">
            <a:avLst/>
          </a:prstGeom>
          <a:noFill/>
        </p:spPr>
        <p:txBody>
          <a:bodyPr wrap="none" rtlCol="0">
            <a:spAutoFit/>
          </a:bodyPr>
          <a:lstStyle/>
          <a:p>
            <a:pPr algn="ctr"/>
            <a:r>
              <a:rPr lang="en-US" altLang="ko-KR" sz="3200" b="1" dirty="0">
                <a:solidFill>
                  <a:schemeClr val="bg1"/>
                </a:solidFill>
                <a:latin typeface="AppleSDGothicNeo-Regular" panose="02000300000000000000" pitchFamily="2" charset="-127"/>
                <a:ea typeface="AppleSDGothicNeo-Regular" panose="02000300000000000000" pitchFamily="2" charset="-127"/>
              </a:rPr>
              <a:t>Ⅱ. </a:t>
            </a:r>
            <a:r>
              <a:rPr lang="ko-KR" altLang="en-US" sz="3200" b="1" dirty="0" smtClean="0">
                <a:solidFill>
                  <a:schemeClr val="bg1"/>
                </a:solidFill>
                <a:latin typeface="AppleSDGothicNeo-Regular" panose="02000300000000000000" pitchFamily="2" charset="-127"/>
                <a:ea typeface="AppleSDGothicNeo-Regular" panose="02000300000000000000" pitchFamily="2" charset="-127"/>
              </a:rPr>
              <a:t>구현 내용</a:t>
            </a:r>
            <a:endParaRPr lang="en-US" altLang="ko-KR" sz="3200" b="1" dirty="0" smtClean="0">
              <a:solidFill>
                <a:schemeClr val="bg1"/>
              </a:solidFill>
              <a:latin typeface="AppleSDGothicNeo-Regular" panose="02000300000000000000" pitchFamily="2" charset="-127"/>
              <a:ea typeface="AppleSDGothicNeo-Regular" panose="02000300000000000000" pitchFamily="2" charset="-127"/>
            </a:endParaRPr>
          </a:p>
        </p:txBody>
      </p:sp>
      <p:sp>
        <p:nvSpPr>
          <p:cNvPr id="14" name="오각형 13"/>
          <p:cNvSpPr/>
          <p:nvPr/>
        </p:nvSpPr>
        <p:spPr>
          <a:xfrm rot="5400000">
            <a:off x="8153269" y="0"/>
            <a:ext cx="72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3851920" y="3789040"/>
            <a:ext cx="1366080" cy="1708160"/>
          </a:xfrm>
          <a:prstGeom prst="rect">
            <a:avLst/>
          </a:prstGeom>
          <a:noFill/>
        </p:spPr>
        <p:txBody>
          <a:bodyPr wrap="none" rtlCol="0">
            <a:spAutoFit/>
          </a:bodyPr>
          <a:lstStyle/>
          <a:p>
            <a:pPr>
              <a:lnSpc>
                <a:spcPct val="150000"/>
              </a:lnSpc>
            </a:pPr>
            <a:r>
              <a:rPr lang="ko-KR" altLang="en-US" sz="1400" dirty="0" smtClean="0">
                <a:solidFill>
                  <a:schemeClr val="bg1">
                    <a:lumMod val="65000"/>
                  </a:schemeClr>
                </a:solidFill>
                <a:latin typeface="AppleSDGothicNeo-Regular" panose="02000300000000000000" pitchFamily="2" charset="-127"/>
                <a:ea typeface="AppleSDGothicNeo-Regular" panose="02000300000000000000" pitchFamily="2" charset="-127"/>
              </a:rPr>
              <a:t>메시지 프로토콜</a:t>
            </a:r>
            <a:endParaRPr lang="en-US" altLang="ko-KR" sz="1400" dirty="0" smtClean="0">
              <a:solidFill>
                <a:schemeClr val="bg1">
                  <a:lumMod val="65000"/>
                </a:schemeClr>
              </a:solidFill>
              <a:latin typeface="AppleSDGothicNeo-Regular" panose="02000300000000000000" pitchFamily="2" charset="-127"/>
              <a:ea typeface="AppleSDGothicNeo-Regular" panose="02000300000000000000" pitchFamily="2" charset="-127"/>
            </a:endParaRPr>
          </a:p>
          <a:p>
            <a:pPr>
              <a:lnSpc>
                <a:spcPct val="150000"/>
              </a:lnSpc>
            </a:pPr>
            <a:r>
              <a:rPr lang="ko-KR" altLang="en-US" sz="1400" dirty="0" smtClean="0">
                <a:solidFill>
                  <a:schemeClr val="bg1">
                    <a:lumMod val="65000"/>
                  </a:schemeClr>
                </a:solidFill>
                <a:latin typeface="AppleSDGothicNeo-Regular" panose="02000300000000000000" pitchFamily="2" charset="-127"/>
                <a:ea typeface="AppleSDGothicNeo-Regular" panose="02000300000000000000" pitchFamily="2" charset="-127"/>
              </a:rPr>
              <a:t>상태확인</a:t>
            </a:r>
            <a:endParaRPr lang="en-US" altLang="ko-KR" sz="1400" dirty="0" smtClean="0">
              <a:solidFill>
                <a:schemeClr val="bg1">
                  <a:lumMod val="65000"/>
                </a:schemeClr>
              </a:solidFill>
              <a:latin typeface="AppleSDGothicNeo-Regular" panose="02000300000000000000" pitchFamily="2" charset="-127"/>
              <a:ea typeface="AppleSDGothicNeo-Regular" panose="02000300000000000000" pitchFamily="2" charset="-127"/>
            </a:endParaRPr>
          </a:p>
          <a:p>
            <a:pPr>
              <a:lnSpc>
                <a:spcPct val="150000"/>
              </a:lnSpc>
            </a:pPr>
            <a:r>
              <a:rPr lang="en-US" altLang="ko-KR" sz="1400" dirty="0" smtClean="0">
                <a:solidFill>
                  <a:schemeClr val="bg1">
                    <a:lumMod val="65000"/>
                  </a:schemeClr>
                </a:solidFill>
                <a:latin typeface="AppleSDGothicNeo-Regular" panose="02000300000000000000" pitchFamily="2" charset="-127"/>
                <a:ea typeface="AppleSDGothicNeo-Regular" panose="02000300000000000000" pitchFamily="2" charset="-127"/>
              </a:rPr>
              <a:t>DB</a:t>
            </a:r>
            <a:r>
              <a:rPr lang="ko-KR" altLang="en-US" sz="1400" dirty="0" smtClean="0">
                <a:solidFill>
                  <a:schemeClr val="bg1">
                    <a:lumMod val="65000"/>
                  </a:schemeClr>
                </a:solidFill>
                <a:latin typeface="AppleSDGothicNeo-Regular" panose="02000300000000000000" pitchFamily="2" charset="-127"/>
                <a:ea typeface="AppleSDGothicNeo-Regular" panose="02000300000000000000" pitchFamily="2" charset="-127"/>
              </a:rPr>
              <a:t> 설계</a:t>
            </a:r>
            <a:endParaRPr lang="en-US" altLang="ko-KR" sz="1400" dirty="0" smtClean="0">
              <a:solidFill>
                <a:schemeClr val="bg1">
                  <a:lumMod val="65000"/>
                </a:schemeClr>
              </a:solidFill>
              <a:latin typeface="AppleSDGothicNeo-Regular" panose="02000300000000000000" pitchFamily="2" charset="-127"/>
              <a:ea typeface="AppleSDGothicNeo-Regular" panose="02000300000000000000" pitchFamily="2" charset="-127"/>
            </a:endParaRPr>
          </a:p>
          <a:p>
            <a:pPr>
              <a:lnSpc>
                <a:spcPct val="150000"/>
              </a:lnSpc>
            </a:pPr>
            <a:r>
              <a:rPr lang="ko-KR" altLang="en-US" sz="1400" dirty="0" smtClean="0">
                <a:solidFill>
                  <a:schemeClr val="bg1">
                    <a:lumMod val="65000"/>
                  </a:schemeClr>
                </a:solidFill>
                <a:latin typeface="AppleSDGothicNeo-Regular" panose="02000300000000000000" pitchFamily="2" charset="-127"/>
                <a:ea typeface="AppleSDGothicNeo-Regular" panose="02000300000000000000" pitchFamily="2" charset="-127"/>
              </a:rPr>
              <a:t>사용자 패턴 분석</a:t>
            </a:r>
            <a:endParaRPr lang="en-US" altLang="ko-KR" sz="1400" dirty="0" smtClean="0">
              <a:solidFill>
                <a:schemeClr val="bg1">
                  <a:lumMod val="65000"/>
                </a:schemeClr>
              </a:solidFill>
              <a:latin typeface="AppleSDGothicNeo-Regular" panose="02000300000000000000" pitchFamily="2" charset="-127"/>
              <a:ea typeface="AppleSDGothicNeo-Regular" panose="02000300000000000000" pitchFamily="2" charset="-127"/>
            </a:endParaRPr>
          </a:p>
          <a:p>
            <a:pPr>
              <a:lnSpc>
                <a:spcPct val="150000"/>
              </a:lnSpc>
            </a:pPr>
            <a:endParaRPr lang="en-US" altLang="ko-KR" sz="1400" dirty="0" smtClean="0">
              <a:solidFill>
                <a:schemeClr val="bg1">
                  <a:lumMod val="65000"/>
                </a:schemeClr>
              </a:solidFill>
              <a:latin typeface="AppleSDGothicNeo-Regular" panose="02000300000000000000" pitchFamily="2" charset="-127"/>
              <a:ea typeface="AppleSDGothicNeo-Regular" panose="02000300000000000000" pitchFamily="2" charset="-127"/>
            </a:endParaRPr>
          </a:p>
        </p:txBody>
      </p:sp>
      <p:sp>
        <p:nvSpPr>
          <p:cNvPr id="9" name="TextBox 8"/>
          <p:cNvSpPr txBox="1"/>
          <p:nvPr/>
        </p:nvSpPr>
        <p:spPr>
          <a:xfrm>
            <a:off x="6290334" y="6488668"/>
            <a:ext cx="2895344" cy="369332"/>
          </a:xfrm>
          <a:prstGeom prst="rect">
            <a:avLst/>
          </a:prstGeom>
          <a:noFill/>
        </p:spPr>
        <p:txBody>
          <a:bodyPr wrap="none" rtlCol="0">
            <a:spAutoFit/>
          </a:bodyPr>
          <a:lstStyle/>
          <a:p>
            <a:r>
              <a:rPr lang="ko-KR" altLang="en-US" dirty="0" smtClean="0">
                <a:solidFill>
                  <a:schemeClr val="bg1"/>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bg1"/>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bg1"/>
                </a:solidFill>
                <a:latin typeface="AppleSDGothicNeo-Regular" panose="02000300000000000000" pitchFamily="2" charset="-127"/>
                <a:ea typeface="AppleSDGothicNeo-Regular" panose="02000300000000000000" pitchFamily="2" charset="-127"/>
              </a:rPr>
              <a:t> </a:t>
            </a:r>
            <a:r>
              <a:rPr lang="en-US" altLang="ko-KR" dirty="0" smtClean="0">
                <a:solidFill>
                  <a:schemeClr val="bg1"/>
                </a:solidFill>
                <a:latin typeface="AppleSDGothicNeo-Regular" panose="02000300000000000000" pitchFamily="2" charset="-127"/>
                <a:ea typeface="AppleSDGothicNeo-Regular" panose="02000300000000000000" pitchFamily="2" charset="-127"/>
              </a:rPr>
              <a:t>2</a:t>
            </a:r>
            <a:r>
              <a:rPr lang="ko-KR" altLang="en-US" dirty="0" smtClean="0">
                <a:solidFill>
                  <a:schemeClr val="bg1"/>
                </a:solidFill>
                <a:latin typeface="AppleSDGothicNeo-Regular" panose="02000300000000000000" pitchFamily="2" charset="-127"/>
                <a:ea typeface="AppleSDGothicNeo-Regular" panose="02000300000000000000" pitchFamily="2" charset="-127"/>
              </a:rPr>
              <a:t>차 </a:t>
            </a:r>
            <a:r>
              <a:rPr lang="ko-KR" altLang="en-US" dirty="0" smtClean="0">
                <a:solidFill>
                  <a:schemeClr val="bg1"/>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bg1"/>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1997261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4896544" cy="600164"/>
          </a:xfrm>
          <a:prstGeom prst="rect">
            <a:avLst/>
          </a:prstGeom>
          <a:noFill/>
        </p:spPr>
        <p:txBody>
          <a:bodyPr wrap="square" rtlCol="0">
            <a:spAutoFit/>
          </a:bodyPr>
          <a:lstStyle/>
          <a:p>
            <a:pPr>
              <a:lnSpc>
                <a:spcPct val="150000"/>
              </a:lnSpc>
            </a:pP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Ⅱ.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구현 내용 </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메시지 프로토콜</a:t>
            </a:r>
            <a:endPar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6" name="그룹 15"/>
          <p:cNvGrpSpPr/>
          <p:nvPr/>
        </p:nvGrpSpPr>
        <p:grpSpPr>
          <a:xfrm>
            <a:off x="1162438" y="1268760"/>
            <a:ext cx="7176976" cy="4608512"/>
            <a:chOff x="1162438" y="1268760"/>
            <a:chExt cx="7176976" cy="4608512"/>
          </a:xfrm>
        </p:grpSpPr>
        <p:grpSp>
          <p:nvGrpSpPr>
            <p:cNvPr id="18" name="그룹 17"/>
            <p:cNvGrpSpPr/>
            <p:nvPr/>
          </p:nvGrpSpPr>
          <p:grpSpPr>
            <a:xfrm>
              <a:off x="1162438" y="1772816"/>
              <a:ext cx="7176976" cy="3142429"/>
              <a:chOff x="1162438" y="1772816"/>
              <a:chExt cx="7176976" cy="3142429"/>
            </a:xfrm>
          </p:grpSpPr>
          <p:sp>
            <p:nvSpPr>
              <p:cNvPr id="19" name="뺄셈 기호 18"/>
              <p:cNvSpPr/>
              <p:nvPr/>
            </p:nvSpPr>
            <p:spPr>
              <a:xfrm rot="21300000">
                <a:off x="1162438" y="2932371"/>
                <a:ext cx="7176976" cy="680217"/>
              </a:xfrm>
              <a:prstGeom prst="mathMinus">
                <a:avLst/>
              </a:prstGeom>
            </p:spPr>
            <p:style>
              <a:lnRef idx="2">
                <a:schemeClr val="lt1">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20" name="아래쪽 화살표 19"/>
              <p:cNvSpPr/>
              <p:nvPr/>
            </p:nvSpPr>
            <p:spPr>
              <a:xfrm>
                <a:off x="2336871" y="1924032"/>
                <a:ext cx="1792999" cy="1209734"/>
              </a:xfrm>
              <a:prstGeom prst="downArrow">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자유형 20"/>
              <p:cNvSpPr/>
              <p:nvPr/>
            </p:nvSpPr>
            <p:spPr>
              <a:xfrm>
                <a:off x="4283968" y="1772816"/>
                <a:ext cx="3849545" cy="1270221"/>
              </a:xfrm>
              <a:custGeom>
                <a:avLst/>
                <a:gdLst>
                  <a:gd name="connsiteX0" fmla="*/ 0 w 3849545"/>
                  <a:gd name="connsiteY0" fmla="*/ 0 h 1270221"/>
                  <a:gd name="connsiteX1" fmla="*/ 3849545 w 3849545"/>
                  <a:gd name="connsiteY1" fmla="*/ 0 h 1270221"/>
                  <a:gd name="connsiteX2" fmla="*/ 3849545 w 3849545"/>
                  <a:gd name="connsiteY2" fmla="*/ 1270221 h 1270221"/>
                  <a:gd name="connsiteX3" fmla="*/ 0 w 3849545"/>
                  <a:gd name="connsiteY3" fmla="*/ 1270221 h 1270221"/>
                  <a:gd name="connsiteX4" fmla="*/ 0 w 3849545"/>
                  <a:gd name="connsiteY4" fmla="*/ 0 h 1270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9545" h="1270221">
                    <a:moveTo>
                      <a:pt x="0" y="0"/>
                    </a:moveTo>
                    <a:lnTo>
                      <a:pt x="3849545" y="0"/>
                    </a:lnTo>
                    <a:lnTo>
                      <a:pt x="3849545" y="1270221"/>
                    </a:lnTo>
                    <a:lnTo>
                      <a:pt x="0" y="127022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568" tIns="99568" rIns="99568" bIns="99568" numCol="1" spcCol="1270" anchor="ctr" anchorCtr="0">
                <a:noAutofit/>
              </a:bodyPr>
              <a:lstStyle/>
              <a:p>
                <a:pPr lvl="0" algn="l" defTabSz="622300" latinLnBrk="1">
                  <a:lnSpc>
                    <a:spcPct val="90000"/>
                  </a:lnSpc>
                  <a:spcBef>
                    <a:spcPct val="0"/>
                  </a:spcBef>
                  <a:spcAft>
                    <a:spcPct val="35000"/>
                  </a:spcAft>
                </a:pPr>
                <a:r>
                  <a:rPr lang="ko-KR" altLang="en-US" sz="1400" kern="1200" dirty="0" smtClean="0">
                    <a:latin typeface="AppleSDGothicNeo-Regular" panose="02000300000000000000" pitchFamily="2" charset="-127"/>
                    <a:ea typeface="AppleSDGothicNeo-Regular" panose="02000300000000000000" pitchFamily="2" charset="-127"/>
                  </a:rPr>
                  <a:t>사물 제어 명령 </a:t>
                </a:r>
                <a:r>
                  <a:rPr lang="en-US" altLang="ko-KR" sz="1400" kern="1200" dirty="0" smtClean="0">
                    <a:latin typeface="AppleSDGothicNeo-Regular" panose="02000300000000000000" pitchFamily="2" charset="-127"/>
                    <a:ea typeface="AppleSDGothicNeo-Regular" panose="02000300000000000000" pitchFamily="2" charset="-127"/>
                  </a:rPr>
                  <a:t>	“</a:t>
                </a:r>
                <a:r>
                  <a:rPr lang="en-US" altLang="ko-KR" sz="1400" kern="1200" dirty="0" err="1" smtClean="0">
                    <a:latin typeface="AppleSDGothicNeo-Regular" panose="02000300000000000000" pitchFamily="2" charset="-127"/>
                    <a:ea typeface="AppleSDGothicNeo-Regular" panose="02000300000000000000" pitchFamily="2" charset="-127"/>
                  </a:rPr>
                  <a:t>sendControl</a:t>
                </a:r>
                <a:r>
                  <a:rPr lang="en-US" altLang="ko-KR" sz="1400" kern="1200" dirty="0" smtClean="0">
                    <a:latin typeface="AppleSDGothicNeo-Regular" panose="02000300000000000000" pitchFamily="2" charset="-127"/>
                    <a:ea typeface="AppleSDGothicNeo-Regular" panose="02000300000000000000" pitchFamily="2" charset="-127"/>
                  </a:rPr>
                  <a:t>/</a:t>
                </a:r>
                <a:r>
                  <a:rPr lang="en-US" altLang="ko-KR" sz="1400" kern="1200" dirty="0" err="1" smtClean="0">
                    <a:latin typeface="AppleSDGothicNeo-Regular" panose="02000300000000000000" pitchFamily="2" charset="-127"/>
                    <a:ea typeface="AppleSDGothicNeo-Regular" panose="02000300000000000000" pitchFamily="2" charset="-127"/>
                  </a:rPr>
                  <a:t>cname</a:t>
                </a:r>
                <a:r>
                  <a:rPr lang="en-US" altLang="ko-KR" sz="1400" kern="1200" dirty="0" smtClean="0">
                    <a:latin typeface="AppleSDGothicNeo-Regular" panose="02000300000000000000" pitchFamily="2" charset="-127"/>
                    <a:ea typeface="AppleSDGothicNeo-Regular" panose="02000300000000000000" pitchFamily="2" charset="-127"/>
                  </a:rPr>
                  <a:t>/</a:t>
                </a:r>
                <a:r>
                  <a:rPr lang="en-US" altLang="ko-KR" sz="1400" kern="1200" dirty="0" err="1" smtClean="0">
                    <a:latin typeface="AppleSDGothicNeo-Regular" panose="02000300000000000000" pitchFamily="2" charset="-127"/>
                    <a:ea typeface="AppleSDGothicNeo-Regular" panose="02000300000000000000" pitchFamily="2" charset="-127"/>
                  </a:rPr>
                  <a:t>corder</a:t>
                </a:r>
                <a:r>
                  <a:rPr lang="en-US" altLang="ko-KR" sz="1400" kern="1200" dirty="0" smtClean="0">
                    <a:latin typeface="AppleSDGothicNeo-Regular" panose="02000300000000000000" pitchFamily="2" charset="-127"/>
                    <a:ea typeface="AppleSDGothicNeo-Regular" panose="02000300000000000000" pitchFamily="2" charset="-127"/>
                  </a:rPr>
                  <a:t>”</a:t>
                </a:r>
              </a:p>
              <a:p>
                <a:pPr lvl="0" algn="l" defTabSz="622300" latinLnBrk="1">
                  <a:lnSpc>
                    <a:spcPct val="90000"/>
                  </a:lnSpc>
                  <a:spcBef>
                    <a:spcPct val="0"/>
                  </a:spcBef>
                  <a:spcAft>
                    <a:spcPct val="35000"/>
                  </a:spcAft>
                </a:pPr>
                <a:r>
                  <a:rPr lang="ko-KR" altLang="en-US" sz="1400" kern="1200" dirty="0" smtClean="0">
                    <a:latin typeface="AppleSDGothicNeo-Regular" panose="02000300000000000000" pitchFamily="2" charset="-127"/>
                    <a:ea typeface="AppleSDGothicNeo-Regular" panose="02000300000000000000" pitchFamily="2" charset="-127"/>
                  </a:rPr>
                  <a:t>상태 요청 </a:t>
                </a:r>
                <a:r>
                  <a:rPr lang="en-US" altLang="ko-KR" sz="1400" kern="1200" dirty="0" smtClean="0">
                    <a:latin typeface="AppleSDGothicNeo-Regular" panose="02000300000000000000" pitchFamily="2" charset="-127"/>
                    <a:ea typeface="AppleSDGothicNeo-Regular" panose="02000300000000000000" pitchFamily="2" charset="-127"/>
                  </a:rPr>
                  <a:t>	         “</a:t>
                </a:r>
                <a:r>
                  <a:rPr lang="en-US" altLang="ko-KR" sz="1400" dirty="0" err="1" smtClean="0">
                    <a:latin typeface="AppleSDGothicNeo-Regular" panose="02000300000000000000" pitchFamily="2" charset="-127"/>
                    <a:ea typeface="AppleSDGothicNeo-Regular" panose="02000300000000000000" pitchFamily="2" charset="-127"/>
                  </a:rPr>
                  <a:t>r</a:t>
                </a:r>
                <a:r>
                  <a:rPr lang="en-US" altLang="ko-KR" sz="1400" kern="1200" dirty="0" err="1" smtClean="0">
                    <a:latin typeface="AppleSDGothicNeo-Regular" panose="02000300000000000000" pitchFamily="2" charset="-127"/>
                    <a:ea typeface="AppleSDGothicNeo-Regular" panose="02000300000000000000" pitchFamily="2" charset="-127"/>
                  </a:rPr>
                  <a:t>equestStatus</a:t>
                </a:r>
                <a:r>
                  <a:rPr lang="en-US" altLang="ko-KR" sz="1400" kern="1200" dirty="0" smtClean="0">
                    <a:latin typeface="AppleSDGothicNeo-Regular" panose="02000300000000000000" pitchFamily="2" charset="-127"/>
                    <a:ea typeface="AppleSDGothicNeo-Regular" panose="02000300000000000000" pitchFamily="2" charset="-127"/>
                  </a:rPr>
                  <a:t>/</a:t>
                </a:r>
                <a:r>
                  <a:rPr lang="en-US" altLang="ko-KR" sz="1400" kern="1200" dirty="0" err="1" smtClean="0">
                    <a:latin typeface="AppleSDGothicNeo-Regular" panose="02000300000000000000" pitchFamily="2" charset="-127"/>
                    <a:ea typeface="AppleSDGothicNeo-Regular" panose="02000300000000000000" pitchFamily="2" charset="-127"/>
                  </a:rPr>
                  <a:t>sname</a:t>
                </a:r>
                <a:r>
                  <a:rPr lang="en-US" altLang="ko-KR" sz="1400" kern="1200" dirty="0" smtClean="0">
                    <a:latin typeface="AppleSDGothicNeo-Regular" panose="02000300000000000000" pitchFamily="2" charset="-127"/>
                    <a:ea typeface="AppleSDGothicNeo-Regular" panose="02000300000000000000" pitchFamily="2" charset="-127"/>
                  </a:rPr>
                  <a:t>”</a:t>
                </a:r>
                <a:endParaRPr lang="ko-KR" altLang="en-US" sz="1400" kern="1200" dirty="0">
                  <a:latin typeface="AppleSDGothicNeo-Regular" panose="02000300000000000000" pitchFamily="2" charset="-127"/>
                  <a:ea typeface="AppleSDGothicNeo-Regular" panose="02000300000000000000" pitchFamily="2" charset="-127"/>
                </a:endParaRPr>
              </a:p>
            </p:txBody>
          </p:sp>
          <p:sp>
            <p:nvSpPr>
              <p:cNvPr id="22" name="위쪽 화살표 21"/>
              <p:cNvSpPr/>
              <p:nvPr/>
            </p:nvSpPr>
            <p:spPr>
              <a:xfrm>
                <a:off x="5086137" y="3436201"/>
                <a:ext cx="1792999" cy="1209734"/>
              </a:xfrm>
              <a:prstGeom prst="upArrow">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자유형 22"/>
              <p:cNvSpPr/>
              <p:nvPr/>
            </p:nvSpPr>
            <p:spPr>
              <a:xfrm>
                <a:off x="1259632" y="3645024"/>
                <a:ext cx="4432812" cy="1270221"/>
              </a:xfrm>
              <a:custGeom>
                <a:avLst/>
                <a:gdLst>
                  <a:gd name="connsiteX0" fmla="*/ 0 w 1912532"/>
                  <a:gd name="connsiteY0" fmla="*/ 0 h 1270221"/>
                  <a:gd name="connsiteX1" fmla="*/ 1912532 w 1912532"/>
                  <a:gd name="connsiteY1" fmla="*/ 0 h 1270221"/>
                  <a:gd name="connsiteX2" fmla="*/ 1912532 w 1912532"/>
                  <a:gd name="connsiteY2" fmla="*/ 1270221 h 1270221"/>
                  <a:gd name="connsiteX3" fmla="*/ 0 w 1912532"/>
                  <a:gd name="connsiteY3" fmla="*/ 1270221 h 1270221"/>
                  <a:gd name="connsiteX4" fmla="*/ 0 w 1912532"/>
                  <a:gd name="connsiteY4" fmla="*/ 0 h 1270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2532" h="1270221">
                    <a:moveTo>
                      <a:pt x="0" y="0"/>
                    </a:moveTo>
                    <a:lnTo>
                      <a:pt x="1912532" y="0"/>
                    </a:lnTo>
                    <a:lnTo>
                      <a:pt x="1912532" y="1270221"/>
                    </a:lnTo>
                    <a:lnTo>
                      <a:pt x="0" y="127022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568" tIns="99568" rIns="99568" bIns="99568" numCol="1" spcCol="1270" anchor="ctr" anchorCtr="0">
                <a:noAutofit/>
              </a:bodyPr>
              <a:lstStyle/>
              <a:p>
                <a:pPr lvl="0" defTabSz="622300" latinLnBrk="1">
                  <a:lnSpc>
                    <a:spcPct val="90000"/>
                  </a:lnSpc>
                  <a:spcBef>
                    <a:spcPct val="0"/>
                  </a:spcBef>
                  <a:spcAft>
                    <a:spcPct val="35000"/>
                  </a:spcAft>
                </a:pPr>
                <a:r>
                  <a:rPr lang="en-US" altLang="ko-KR" sz="1400" kern="1200" dirty="0" smtClean="0">
                    <a:latin typeface="AppleSDGothicNeo-Regular" panose="02000300000000000000" pitchFamily="2" charset="-127"/>
                    <a:ea typeface="AppleSDGothicNeo-Regular" panose="02000300000000000000" pitchFamily="2" charset="-127"/>
                  </a:rPr>
                  <a:t>“</a:t>
                </a:r>
                <a:r>
                  <a:rPr lang="en-US" altLang="ko-KR" sz="1400" kern="1200" dirty="0" err="1" smtClean="0">
                    <a:latin typeface="AppleSDGothicNeo-Regular" panose="02000300000000000000" pitchFamily="2" charset="-127"/>
                    <a:ea typeface="AppleSDGothicNeo-Regular" panose="02000300000000000000" pitchFamily="2" charset="-127"/>
                  </a:rPr>
                  <a:t>normalStatus</a:t>
                </a:r>
                <a:r>
                  <a:rPr lang="en-US" altLang="ko-KR" sz="1400" kern="1200" dirty="0" smtClean="0">
                    <a:latin typeface="AppleSDGothicNeo-Regular" panose="02000300000000000000" pitchFamily="2" charset="-127"/>
                    <a:ea typeface="AppleSDGothicNeo-Regular" panose="02000300000000000000" pitchFamily="2" charset="-127"/>
                  </a:rPr>
                  <a:t>/</a:t>
                </a:r>
                <a:r>
                  <a:rPr lang="en-US" altLang="ko-KR" sz="1400" kern="1200" dirty="0" err="1" smtClean="0">
                    <a:latin typeface="AppleSDGothicNeo-Regular" panose="02000300000000000000" pitchFamily="2" charset="-127"/>
                    <a:ea typeface="AppleSDGothicNeo-Regular" panose="02000300000000000000" pitchFamily="2" charset="-127"/>
                  </a:rPr>
                  <a:t>sname</a:t>
                </a:r>
                <a:r>
                  <a:rPr lang="en-US" altLang="ko-KR" sz="1400" kern="1200" dirty="0" smtClean="0">
                    <a:latin typeface="AppleSDGothicNeo-Regular" panose="02000300000000000000" pitchFamily="2" charset="-127"/>
                    <a:ea typeface="AppleSDGothicNeo-Regular" panose="02000300000000000000" pitchFamily="2" charset="-127"/>
                  </a:rPr>
                  <a:t>/</a:t>
                </a:r>
                <a:r>
                  <a:rPr lang="en-US" altLang="ko-KR" sz="1400" kern="1200" dirty="0" err="1" smtClean="0">
                    <a:latin typeface="AppleSDGothicNeo-Regular" panose="02000300000000000000" pitchFamily="2" charset="-127"/>
                    <a:ea typeface="AppleSDGothicNeo-Regular" panose="02000300000000000000" pitchFamily="2" charset="-127"/>
                  </a:rPr>
                  <a:t>sstatus</a:t>
                </a:r>
                <a:r>
                  <a:rPr lang="en-US" altLang="ko-KR" sz="1400" kern="1200" dirty="0" smtClean="0">
                    <a:latin typeface="AppleSDGothicNeo-Regular" panose="02000300000000000000" pitchFamily="2" charset="-127"/>
                    <a:ea typeface="AppleSDGothicNeo-Regular" panose="02000300000000000000" pitchFamily="2" charset="-127"/>
                  </a:rPr>
                  <a:t>”		</a:t>
                </a:r>
              </a:p>
              <a:p>
                <a:pPr lvl="0" defTabSz="622300" latinLnBrk="1">
                  <a:lnSpc>
                    <a:spcPct val="90000"/>
                  </a:lnSpc>
                  <a:spcBef>
                    <a:spcPct val="0"/>
                  </a:spcBef>
                  <a:spcAft>
                    <a:spcPct val="35000"/>
                  </a:spcAft>
                </a:pPr>
                <a:r>
                  <a:rPr lang="en-US" altLang="ko-KR" sz="1400" dirty="0" smtClean="0">
                    <a:latin typeface="AppleSDGothicNeo-Regular" panose="02000300000000000000" pitchFamily="2" charset="-127"/>
                    <a:ea typeface="AppleSDGothicNeo-Regular" panose="02000300000000000000" pitchFamily="2" charset="-127"/>
                  </a:rPr>
                  <a:t>“</a:t>
                </a:r>
                <a:r>
                  <a:rPr lang="en-US" altLang="ko-KR" sz="1400" dirty="0" err="1" smtClean="0">
                    <a:latin typeface="AppleSDGothicNeo-Regular" panose="02000300000000000000" pitchFamily="2" charset="-127"/>
                    <a:ea typeface="AppleSDGothicNeo-Regular" panose="02000300000000000000" pitchFamily="2" charset="-127"/>
                  </a:rPr>
                  <a:t>realtimeStatus</a:t>
                </a:r>
                <a:r>
                  <a:rPr lang="en-US" altLang="ko-KR" sz="1400" dirty="0" smtClean="0">
                    <a:latin typeface="AppleSDGothicNeo-Regular" panose="02000300000000000000" pitchFamily="2" charset="-127"/>
                    <a:ea typeface="AppleSDGothicNeo-Regular" panose="02000300000000000000" pitchFamily="2" charset="-127"/>
                  </a:rPr>
                  <a:t>/</a:t>
                </a:r>
                <a:r>
                  <a:rPr lang="en-US" altLang="ko-KR" sz="1400" dirty="0" err="1" smtClean="0">
                    <a:latin typeface="AppleSDGothicNeo-Regular" panose="02000300000000000000" pitchFamily="2" charset="-127"/>
                    <a:ea typeface="AppleSDGothicNeo-Regular" panose="02000300000000000000" pitchFamily="2" charset="-127"/>
                  </a:rPr>
                  <a:t>sname</a:t>
                </a:r>
                <a:r>
                  <a:rPr lang="en-US" altLang="ko-KR" sz="1400" dirty="0" smtClean="0">
                    <a:latin typeface="AppleSDGothicNeo-Regular" panose="02000300000000000000" pitchFamily="2" charset="-127"/>
                    <a:ea typeface="AppleSDGothicNeo-Regular" panose="02000300000000000000" pitchFamily="2" charset="-127"/>
                  </a:rPr>
                  <a:t>/</a:t>
                </a:r>
                <a:r>
                  <a:rPr lang="en-US" altLang="ko-KR" sz="1400" dirty="0" err="1" smtClean="0">
                    <a:latin typeface="AppleSDGothicNeo-Regular" panose="02000300000000000000" pitchFamily="2" charset="-127"/>
                    <a:ea typeface="AppleSDGothicNeo-Regular" panose="02000300000000000000" pitchFamily="2" charset="-127"/>
                  </a:rPr>
                  <a:t>sstatus</a:t>
                </a:r>
                <a:r>
                  <a:rPr lang="en-US" altLang="ko-KR" sz="1400" dirty="0" smtClean="0">
                    <a:latin typeface="AppleSDGothicNeo-Regular" panose="02000300000000000000" pitchFamily="2" charset="-127"/>
                    <a:ea typeface="AppleSDGothicNeo-Regular" panose="02000300000000000000" pitchFamily="2" charset="-127"/>
                  </a:rPr>
                  <a:t>” 	          </a:t>
                </a:r>
                <a:r>
                  <a:rPr lang="ko-KR" altLang="en-US" sz="1400" kern="1200" dirty="0" smtClean="0">
                    <a:latin typeface="AppleSDGothicNeo-Regular" panose="02000300000000000000" pitchFamily="2" charset="-127"/>
                    <a:ea typeface="AppleSDGothicNeo-Regular" panose="02000300000000000000" pitchFamily="2" charset="-127"/>
                  </a:rPr>
                  <a:t>상태 정보</a:t>
                </a:r>
                <a:endParaRPr lang="en-US" altLang="ko-KR" sz="1400" kern="1200" dirty="0" smtClean="0">
                  <a:latin typeface="AppleSDGothicNeo-Regular" panose="02000300000000000000" pitchFamily="2" charset="-127"/>
                  <a:ea typeface="AppleSDGothicNeo-Regular" panose="02000300000000000000" pitchFamily="2" charset="-127"/>
                </a:endParaRPr>
              </a:p>
              <a:p>
                <a:pPr lvl="0" defTabSz="622300" latinLnBrk="1">
                  <a:lnSpc>
                    <a:spcPct val="90000"/>
                  </a:lnSpc>
                  <a:spcBef>
                    <a:spcPct val="0"/>
                  </a:spcBef>
                  <a:spcAft>
                    <a:spcPct val="35000"/>
                  </a:spcAft>
                </a:pPr>
                <a:r>
                  <a:rPr lang="en-US" altLang="ko-KR" sz="1400" dirty="0" smtClean="0">
                    <a:latin typeface="AppleSDGothicNeo-Regular" panose="02000300000000000000" pitchFamily="2" charset="-127"/>
                    <a:ea typeface="AppleSDGothicNeo-Regular" panose="02000300000000000000" pitchFamily="2" charset="-127"/>
                  </a:rPr>
                  <a:t>“</a:t>
                </a:r>
                <a:r>
                  <a:rPr lang="en-US" altLang="ko-KR" sz="1400" dirty="0" err="1" smtClean="0">
                    <a:latin typeface="AppleSDGothicNeo-Regular" panose="02000300000000000000" pitchFamily="2" charset="-127"/>
                    <a:ea typeface="AppleSDGothicNeo-Regular" panose="02000300000000000000" pitchFamily="2" charset="-127"/>
                  </a:rPr>
                  <a:t>emergencyStatus</a:t>
                </a:r>
                <a:r>
                  <a:rPr lang="en-US" altLang="ko-KR" sz="1400" dirty="0" smtClean="0">
                    <a:latin typeface="AppleSDGothicNeo-Regular" panose="02000300000000000000" pitchFamily="2" charset="-127"/>
                    <a:ea typeface="AppleSDGothicNeo-Regular" panose="02000300000000000000" pitchFamily="2" charset="-127"/>
                  </a:rPr>
                  <a:t>/</a:t>
                </a:r>
                <a:r>
                  <a:rPr lang="en-US" altLang="ko-KR" sz="1400" dirty="0" err="1" smtClean="0">
                    <a:latin typeface="AppleSDGothicNeo-Regular" panose="02000300000000000000" pitchFamily="2" charset="-127"/>
                    <a:ea typeface="AppleSDGothicNeo-Regular" panose="02000300000000000000" pitchFamily="2" charset="-127"/>
                  </a:rPr>
                  <a:t>sname</a:t>
                </a:r>
                <a:r>
                  <a:rPr lang="en-US" altLang="ko-KR" sz="1400" dirty="0" smtClean="0">
                    <a:latin typeface="AppleSDGothicNeo-Regular" panose="02000300000000000000" pitchFamily="2" charset="-127"/>
                    <a:ea typeface="AppleSDGothicNeo-Regular" panose="02000300000000000000" pitchFamily="2" charset="-127"/>
                  </a:rPr>
                  <a:t>/</a:t>
                </a:r>
                <a:r>
                  <a:rPr lang="en-US" altLang="ko-KR" sz="1400" dirty="0" err="1" smtClean="0">
                    <a:latin typeface="AppleSDGothicNeo-Regular" panose="02000300000000000000" pitchFamily="2" charset="-127"/>
                    <a:ea typeface="AppleSDGothicNeo-Regular" panose="02000300000000000000" pitchFamily="2" charset="-127"/>
                  </a:rPr>
                  <a:t>sstatus</a:t>
                </a:r>
                <a:r>
                  <a:rPr lang="en-US" altLang="ko-KR" sz="1400" dirty="0" smtClean="0">
                    <a:latin typeface="AppleSDGothicNeo-Regular" panose="02000300000000000000" pitchFamily="2" charset="-127"/>
                    <a:ea typeface="AppleSDGothicNeo-Regular" panose="02000300000000000000" pitchFamily="2" charset="-127"/>
                  </a:rPr>
                  <a:t>”		</a:t>
                </a:r>
                <a:endParaRPr lang="ko-KR" altLang="en-US" sz="1400" kern="1200" dirty="0">
                  <a:latin typeface="AppleSDGothicNeo-Regular" panose="02000300000000000000" pitchFamily="2" charset="-127"/>
                  <a:ea typeface="AppleSDGothicNeo-Regular" panose="02000300000000000000" pitchFamily="2" charset="-127"/>
                </a:endParaRPr>
              </a:p>
            </p:txBody>
          </p:sp>
        </p:grpSp>
        <p:sp>
          <p:nvSpPr>
            <p:cNvPr id="9" name="직사각형 8"/>
            <p:cNvSpPr/>
            <p:nvPr/>
          </p:nvSpPr>
          <p:spPr>
            <a:xfrm>
              <a:off x="2207540" y="1268760"/>
              <a:ext cx="1958855" cy="4146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ko-KR" altLang="en-US" dirty="0" err="1" smtClean="0">
                  <a:latin typeface="AppleSDGothicNeo-Regular" panose="02000300000000000000" pitchFamily="2" charset="-127"/>
                  <a:ea typeface="AppleSDGothicNeo-Regular" panose="02000300000000000000" pitchFamily="2" charset="-127"/>
                </a:rPr>
                <a:t>웹서버</a:t>
              </a:r>
              <a:endParaRPr lang="ko-KR" altLang="en-US" dirty="0">
                <a:latin typeface="AppleSDGothicNeo-Regular" panose="02000300000000000000" pitchFamily="2" charset="-127"/>
                <a:ea typeface="AppleSDGothicNeo-Regular" panose="02000300000000000000" pitchFamily="2" charset="-127"/>
              </a:endParaRPr>
            </a:p>
          </p:txBody>
        </p:sp>
        <p:sp>
          <p:nvSpPr>
            <p:cNvPr id="10" name="직사각형 9"/>
            <p:cNvSpPr/>
            <p:nvPr/>
          </p:nvSpPr>
          <p:spPr>
            <a:xfrm>
              <a:off x="4754971" y="4869160"/>
              <a:ext cx="2418835" cy="1008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ko-KR" altLang="en-US" dirty="0" smtClean="0">
                  <a:latin typeface="AppleSDGothicNeo-Regular" panose="02000300000000000000" pitchFamily="2" charset="-127"/>
                  <a:ea typeface="AppleSDGothicNeo-Regular" panose="02000300000000000000" pitchFamily="2" charset="-127"/>
                </a:rPr>
                <a:t>중앙 </a:t>
              </a:r>
              <a:r>
                <a:rPr lang="ko-KR" altLang="en-US" dirty="0" err="1" smtClean="0">
                  <a:latin typeface="AppleSDGothicNeo-Regular" panose="02000300000000000000" pitchFamily="2" charset="-127"/>
                  <a:ea typeface="AppleSDGothicNeo-Regular" panose="02000300000000000000" pitchFamily="2" charset="-127"/>
                </a:rPr>
                <a:t>아두이노</a:t>
              </a:r>
              <a:r>
                <a:rPr lang="ko-KR" altLang="en-US" dirty="0" smtClean="0">
                  <a:latin typeface="AppleSDGothicNeo-Regular" panose="02000300000000000000" pitchFamily="2" charset="-127"/>
                  <a:ea typeface="AppleSDGothicNeo-Regular" panose="02000300000000000000" pitchFamily="2" charset="-127"/>
                </a:rPr>
                <a:t> </a:t>
              </a:r>
              <a:endParaRPr lang="en-US" altLang="ko-KR" dirty="0" smtClean="0">
                <a:latin typeface="AppleSDGothicNeo-Regular" panose="02000300000000000000" pitchFamily="2" charset="-127"/>
                <a:ea typeface="AppleSDGothicNeo-Regular" panose="02000300000000000000" pitchFamily="2" charset="-127"/>
              </a:endParaRPr>
            </a:p>
            <a:p>
              <a:pPr algn="ctr"/>
              <a:r>
                <a:rPr lang="en-US" altLang="ko-KR" dirty="0" smtClean="0">
                  <a:latin typeface="AppleSDGothicNeo-Regular" panose="02000300000000000000" pitchFamily="2" charset="-127"/>
                  <a:ea typeface="AppleSDGothicNeo-Regular" panose="02000300000000000000" pitchFamily="2" charset="-127"/>
                </a:rPr>
                <a:t>↔ </a:t>
              </a:r>
            </a:p>
            <a:p>
              <a:pPr algn="ctr"/>
              <a:r>
                <a:rPr lang="ko-KR" altLang="en-US" dirty="0" smtClean="0">
                  <a:latin typeface="AppleSDGothicNeo-Regular" panose="02000300000000000000" pitchFamily="2" charset="-127"/>
                  <a:ea typeface="AppleSDGothicNeo-Regular" panose="02000300000000000000" pitchFamily="2" charset="-127"/>
                </a:rPr>
                <a:t>서브 </a:t>
              </a:r>
              <a:r>
                <a:rPr lang="ko-KR" altLang="en-US" dirty="0" err="1" smtClean="0">
                  <a:latin typeface="AppleSDGothicNeo-Regular" panose="02000300000000000000" pitchFamily="2" charset="-127"/>
                  <a:ea typeface="AppleSDGothicNeo-Regular" panose="02000300000000000000" pitchFamily="2" charset="-127"/>
                </a:rPr>
                <a:t>아두이노</a:t>
              </a:r>
              <a:endParaRPr lang="ko-KR" altLang="en-US" dirty="0">
                <a:latin typeface="AppleSDGothicNeo-Regular" panose="02000300000000000000" pitchFamily="2" charset="-127"/>
                <a:ea typeface="AppleSDGothicNeo-Regular" panose="02000300000000000000" pitchFamily="2" charset="-127"/>
              </a:endParaRPr>
            </a:p>
          </p:txBody>
        </p:sp>
        <p:sp>
          <p:nvSpPr>
            <p:cNvPr id="11" name="TextBox 10"/>
            <p:cNvSpPr txBox="1"/>
            <p:nvPr/>
          </p:nvSpPr>
          <p:spPr>
            <a:xfrm rot="21310100">
              <a:off x="4006924" y="3064469"/>
              <a:ext cx="1617080" cy="329123"/>
            </a:xfrm>
            <a:prstGeom prst="rect">
              <a:avLst/>
            </a:prstGeom>
            <a:noFill/>
          </p:spPr>
          <p:txBody>
            <a:bodyPr wrap="none" rtlCol="0">
              <a:spAutoFit/>
            </a:bodyPr>
            <a:lstStyle/>
            <a:p>
              <a:r>
                <a:rPr lang="en-US" altLang="ko-KR" sz="2000" b="1" dirty="0" err="1" smtClean="0"/>
                <a:t>WebSocket</a:t>
              </a:r>
              <a:endParaRPr lang="ko-KR" altLang="en-US" sz="2000" b="1" dirty="0"/>
            </a:p>
          </p:txBody>
        </p:sp>
      </p:grpSp>
      <p:sp>
        <p:nvSpPr>
          <p:cNvPr id="17" name="TextBox 16"/>
          <p:cNvSpPr txBox="1"/>
          <p:nvPr/>
        </p:nvSpPr>
        <p:spPr>
          <a:xfrm>
            <a:off x="6296138" y="6488668"/>
            <a:ext cx="2895344" cy="369332"/>
          </a:xfrm>
          <a:prstGeom prst="rect">
            <a:avLst/>
          </a:prstGeom>
          <a:noFill/>
        </p:spPr>
        <p:txBody>
          <a:bodyPr wrap="none" rtlCol="0">
            <a:spAutoFit/>
          </a:bodyPr>
          <a:lstStyle/>
          <a:p>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2836961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7056784" cy="1200329"/>
          </a:xfrm>
          <a:prstGeom prst="rect">
            <a:avLst/>
          </a:prstGeom>
          <a:noFill/>
        </p:spPr>
        <p:txBody>
          <a:bodyPr wrap="square" rtlCol="0">
            <a:spAutoFit/>
          </a:bodyPr>
          <a:lstStyle/>
          <a:p>
            <a:pPr>
              <a:lnSpc>
                <a:spcPct val="150000"/>
              </a:lnSpc>
            </a:pP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Ⅱ.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구현 내용 </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 </a:t>
            </a:r>
            <a:r>
              <a:rPr lang="ko-KR" altLang="en-US" sz="2400" b="1"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스마트폰으로</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상태 확인</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온도</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사물</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a:t>
            </a:r>
          </a:p>
          <a:p>
            <a:pPr>
              <a:lnSpc>
                <a:spcPct val="150000"/>
              </a:lnSpc>
            </a:pPr>
            <a:endPar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96138" y="6488668"/>
            <a:ext cx="2895344" cy="369332"/>
          </a:xfrm>
          <a:prstGeom prst="rect">
            <a:avLst/>
          </a:prstGeom>
          <a:noFill/>
        </p:spPr>
        <p:txBody>
          <a:bodyPr wrap="none" rtlCol="0">
            <a:spAutoFit/>
          </a:bodyPr>
          <a:lstStyle/>
          <a:p>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grpSp>
        <p:nvGrpSpPr>
          <p:cNvPr id="16" name="그룹 15"/>
          <p:cNvGrpSpPr/>
          <p:nvPr/>
        </p:nvGrpSpPr>
        <p:grpSpPr>
          <a:xfrm>
            <a:off x="2771800" y="1340768"/>
            <a:ext cx="4053500" cy="4368468"/>
            <a:chOff x="6296138" y="1420100"/>
            <a:chExt cx="5404666" cy="4368468"/>
          </a:xfrm>
        </p:grpSpPr>
        <p:pic>
          <p:nvPicPr>
            <p:cNvPr id="18" name="그림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6138" y="1420100"/>
              <a:ext cx="2432994" cy="4368468"/>
            </a:xfrm>
            <a:prstGeom prst="rect">
              <a:avLst/>
            </a:prstGeom>
          </p:spPr>
        </p:pic>
        <p:pic>
          <p:nvPicPr>
            <p:cNvPr id="25" name="그림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7810" y="1420100"/>
              <a:ext cx="2432994" cy="4368468"/>
            </a:xfrm>
            <a:prstGeom prst="rect">
              <a:avLst/>
            </a:prstGeom>
          </p:spPr>
        </p:pic>
        <p:pic>
          <p:nvPicPr>
            <p:cNvPr id="26" name="그림 2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3599" y="1819783"/>
              <a:ext cx="2298072" cy="3569101"/>
            </a:xfrm>
            <a:prstGeom prst="rect">
              <a:avLst/>
            </a:prstGeom>
            <a:noFill/>
            <a:ln>
              <a:noFill/>
            </a:ln>
          </p:spPr>
        </p:pic>
        <p:pic>
          <p:nvPicPr>
            <p:cNvPr id="27" name="그림 2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35271" y="1819783"/>
              <a:ext cx="2298072" cy="3569101"/>
            </a:xfrm>
            <a:prstGeom prst="rect">
              <a:avLst/>
            </a:prstGeom>
            <a:noFill/>
            <a:ln>
              <a:noFill/>
            </a:ln>
          </p:spPr>
        </p:pic>
      </p:grpSp>
    </p:spTree>
    <p:extLst>
      <p:ext uri="{BB962C8B-B14F-4D97-AF65-F5344CB8AC3E}">
        <p14:creationId xmlns:p14="http://schemas.microsoft.com/office/powerpoint/2010/main" val="2836961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4896544" cy="646331"/>
          </a:xfrm>
          <a:prstGeom prst="rect">
            <a:avLst/>
          </a:prstGeom>
          <a:noFill/>
        </p:spPr>
        <p:txBody>
          <a:bodyPr wrap="square" rtlCol="0">
            <a:spAutoFit/>
          </a:bodyPr>
          <a:lstStyle/>
          <a:p>
            <a:pPr>
              <a:lnSpc>
                <a:spcPct val="150000"/>
              </a:lnSpc>
            </a:pP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Ⅱ.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구현 내용 </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(3)</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DB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설계</a:t>
            </a:r>
            <a:endPar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pic>
        <p:nvPicPr>
          <p:cNvPr id="15" name="그림 14"/>
          <p:cNvPicPr/>
          <p:nvPr/>
        </p:nvPicPr>
        <p:blipFill rotWithShape="1">
          <a:blip r:embed="rId3" cstate="print"/>
          <a:srcRect l="13750" t="3980" b="28358"/>
          <a:stretch/>
        </p:blipFill>
        <p:spPr bwMode="auto">
          <a:xfrm>
            <a:off x="2555776" y="2920168"/>
            <a:ext cx="6272758" cy="676388"/>
          </a:xfrm>
          <a:prstGeom prst="rect">
            <a:avLst/>
          </a:prstGeom>
          <a:ln>
            <a:noFill/>
          </a:ln>
          <a:extLst>
            <a:ext uri="{53640926-AAD7-44D8-BBD7-CCE9431645EC}">
              <a14:shadowObscured xmlns:a14="http://schemas.microsoft.com/office/drawing/2010/main"/>
            </a:ext>
          </a:extLst>
        </p:spPr>
      </p:pic>
      <p:pic>
        <p:nvPicPr>
          <p:cNvPr id="16" name="그림 15"/>
          <p:cNvPicPr/>
          <p:nvPr/>
        </p:nvPicPr>
        <p:blipFill>
          <a:blip r:embed="rId4" cstate="print"/>
          <a:srcRect/>
          <a:stretch>
            <a:fillRect/>
          </a:stretch>
        </p:blipFill>
        <p:spPr bwMode="auto">
          <a:xfrm>
            <a:off x="1519722" y="4939708"/>
            <a:ext cx="7272808" cy="676800"/>
          </a:xfrm>
          <a:prstGeom prst="rect">
            <a:avLst/>
          </a:prstGeom>
          <a:noFill/>
          <a:ln w="9525">
            <a:noFill/>
            <a:miter lim="800000"/>
            <a:headEnd/>
            <a:tailEnd/>
          </a:ln>
        </p:spPr>
      </p:pic>
      <p:sp>
        <p:nvSpPr>
          <p:cNvPr id="18" name="아래쪽 화살표 17"/>
          <p:cNvSpPr/>
          <p:nvPr/>
        </p:nvSpPr>
        <p:spPr>
          <a:xfrm>
            <a:off x="5156126" y="3931802"/>
            <a:ext cx="648072" cy="720080"/>
          </a:xfrm>
          <a:prstGeom prst="downArrow">
            <a:avLst/>
          </a:prstGeom>
          <a:solidFill>
            <a:schemeClr val="tx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5"/>
          <a:stretch>
            <a:fillRect/>
          </a:stretch>
        </p:blipFill>
        <p:spPr>
          <a:xfrm>
            <a:off x="3368055" y="1516584"/>
            <a:ext cx="4648200" cy="695325"/>
          </a:xfrm>
          <a:prstGeom prst="rect">
            <a:avLst/>
          </a:prstGeom>
        </p:spPr>
      </p:pic>
      <p:sp>
        <p:nvSpPr>
          <p:cNvPr id="10" name="TextBox 9"/>
          <p:cNvSpPr txBox="1"/>
          <p:nvPr/>
        </p:nvSpPr>
        <p:spPr>
          <a:xfrm>
            <a:off x="251520" y="1671725"/>
            <a:ext cx="2376264" cy="400110"/>
          </a:xfrm>
          <a:prstGeom prst="rect">
            <a:avLst/>
          </a:prstGeom>
          <a:noFill/>
        </p:spPr>
        <p:txBody>
          <a:bodyPr wrap="square" rtlCol="0">
            <a:spAutoFit/>
          </a:bodyPr>
          <a:lstStyle/>
          <a:p>
            <a:pPr algn="ctr"/>
            <a:r>
              <a:rPr lang="en-US" altLang="ko-KR" sz="20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Pattern Table </a:t>
            </a:r>
            <a:r>
              <a:rPr lang="ko-KR" altLang="en-US" sz="20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생성</a:t>
            </a:r>
            <a:endParaRPr lang="en-US" altLang="ko-KR" sz="20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1" name="TextBox 10"/>
          <p:cNvSpPr txBox="1"/>
          <p:nvPr/>
        </p:nvSpPr>
        <p:spPr>
          <a:xfrm>
            <a:off x="395536" y="4091787"/>
            <a:ext cx="2160240" cy="400110"/>
          </a:xfrm>
          <a:prstGeom prst="rect">
            <a:avLst/>
          </a:prstGeom>
          <a:noFill/>
        </p:spPr>
        <p:txBody>
          <a:bodyPr wrap="square" rtlCol="0">
            <a:spAutoFit/>
          </a:bodyPr>
          <a:lstStyle/>
          <a:p>
            <a:pPr algn="ctr"/>
            <a:r>
              <a:rPr lang="en-US" altLang="ko-KR" sz="20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Control Table </a:t>
            </a:r>
            <a:r>
              <a:rPr lang="ko-KR" altLang="en-US" sz="20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수정</a:t>
            </a:r>
            <a:endParaRPr lang="en-US" altLang="ko-KR" sz="20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2778998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7"/>
            <a:ext cx="6192688" cy="1200329"/>
          </a:xfrm>
          <a:prstGeom prst="rect">
            <a:avLst/>
          </a:prstGeom>
          <a:noFill/>
        </p:spPr>
        <p:txBody>
          <a:bodyPr wrap="square" rtlCol="0">
            <a:spAutoFit/>
          </a:bodyPr>
          <a:lstStyle/>
          <a:p>
            <a:pPr>
              <a:lnSpc>
                <a:spcPct val="150000"/>
              </a:lnSpc>
            </a:pP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Ⅱ.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구현 내용 </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(4) K-Medians </a:t>
            </a:r>
            <a:r>
              <a:rPr lang="ko-KR" altLang="en-US"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알고리즘</a:t>
            </a:r>
            <a:r>
              <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p>
          <a:p>
            <a:pPr>
              <a:lnSpc>
                <a:spcPct val="150000"/>
              </a:lnSpc>
            </a:pPr>
            <a:endParaRPr lang="en-US" altLang="ko-KR" sz="24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96138" y="6488668"/>
            <a:ext cx="2895344" cy="369332"/>
          </a:xfrm>
          <a:prstGeom prst="rect">
            <a:avLst/>
          </a:prstGeom>
          <a:noFill/>
        </p:spPr>
        <p:txBody>
          <a:bodyPr wrap="none" rtlCol="0">
            <a:spAutoFit/>
          </a:bodyPr>
          <a:lstStyle/>
          <a:p>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a:t>
            </a:r>
            <a:r>
              <a:rPr lang="ko-KR" altLang="en-US" dirty="0" err="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계속반</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a:t>
            </a:r>
            <a:r>
              <a:rPr lang="ko-KR" altLang="en-US"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pic>
        <p:nvPicPr>
          <p:cNvPr id="16" name="그림 15"/>
          <p:cNvPicPr>
            <a:picLocks noChangeAspect="1"/>
          </p:cNvPicPr>
          <p:nvPr/>
        </p:nvPicPr>
        <p:blipFill>
          <a:blip r:embed="rId3" cstate="print"/>
          <a:stretch>
            <a:fillRect/>
          </a:stretch>
        </p:blipFill>
        <p:spPr>
          <a:xfrm>
            <a:off x="904743" y="1628800"/>
            <a:ext cx="2678906" cy="2628900"/>
          </a:xfrm>
          <a:prstGeom prst="rect">
            <a:avLst/>
          </a:prstGeom>
        </p:spPr>
      </p:pic>
      <p:pic>
        <p:nvPicPr>
          <p:cNvPr id="18" name="그림 17"/>
          <p:cNvPicPr>
            <a:picLocks noChangeAspect="1"/>
          </p:cNvPicPr>
          <p:nvPr/>
        </p:nvPicPr>
        <p:blipFill>
          <a:blip r:embed="rId4" cstate="print"/>
          <a:stretch>
            <a:fillRect/>
          </a:stretch>
        </p:blipFill>
        <p:spPr>
          <a:xfrm>
            <a:off x="5796136" y="1628800"/>
            <a:ext cx="2678906" cy="2628900"/>
          </a:xfrm>
          <a:prstGeom prst="rect">
            <a:avLst/>
          </a:prstGeom>
        </p:spPr>
      </p:pic>
      <p:sp>
        <p:nvSpPr>
          <p:cNvPr id="25" name="TextBox 24"/>
          <p:cNvSpPr txBox="1"/>
          <p:nvPr/>
        </p:nvSpPr>
        <p:spPr>
          <a:xfrm>
            <a:off x="1660301" y="4464859"/>
            <a:ext cx="1167789" cy="400110"/>
          </a:xfrm>
          <a:prstGeom prst="rect">
            <a:avLst/>
          </a:prstGeom>
          <a:noFill/>
        </p:spPr>
        <p:txBody>
          <a:bodyPr wrap="square" rtlCol="0">
            <a:spAutoFit/>
          </a:bodyPr>
          <a:lstStyle/>
          <a:p>
            <a:pPr algn="ctr"/>
            <a:r>
              <a:rPr lang="en-US" altLang="ko-KR" sz="20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K-Means</a:t>
            </a:r>
            <a:endParaRPr lang="en-US" altLang="ko-KR" sz="20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26" name="TextBox 25"/>
          <p:cNvSpPr txBox="1"/>
          <p:nvPr/>
        </p:nvSpPr>
        <p:spPr>
          <a:xfrm>
            <a:off x="6407521" y="4499714"/>
            <a:ext cx="1548855" cy="400110"/>
          </a:xfrm>
          <a:prstGeom prst="rect">
            <a:avLst/>
          </a:prstGeom>
          <a:noFill/>
        </p:spPr>
        <p:txBody>
          <a:bodyPr wrap="square" rtlCol="0">
            <a:spAutoFit/>
          </a:bodyPr>
          <a:lstStyle/>
          <a:p>
            <a:pPr algn="ctr"/>
            <a:r>
              <a:rPr lang="en-US" altLang="ko-KR" sz="20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K-Medians</a:t>
            </a:r>
            <a:endParaRPr lang="en-US" altLang="ko-KR" sz="20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27" name="갈매기형 수장 26"/>
          <p:cNvSpPr/>
          <p:nvPr/>
        </p:nvSpPr>
        <p:spPr>
          <a:xfrm rot="10800000">
            <a:off x="4344664" y="1532238"/>
            <a:ext cx="685800" cy="3049667"/>
          </a:xfrm>
          <a:prstGeom prst="chevron">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8" name="TextBox 27"/>
          <p:cNvSpPr txBox="1"/>
          <p:nvPr/>
        </p:nvSpPr>
        <p:spPr>
          <a:xfrm>
            <a:off x="2986374" y="5259128"/>
            <a:ext cx="3402378" cy="707886"/>
          </a:xfrm>
          <a:prstGeom prst="rect">
            <a:avLst/>
          </a:prstGeom>
          <a:noFill/>
        </p:spPr>
        <p:txBody>
          <a:bodyPr wrap="square" rtlCol="0">
            <a:spAutoFit/>
          </a:bodyPr>
          <a:lstStyle/>
          <a:p>
            <a:pPr algn="ctr"/>
            <a:r>
              <a:rPr lang="en-US" altLang="ko-KR" sz="20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Outlier</a:t>
            </a:r>
            <a:r>
              <a:rPr lang="ko-KR" altLang="en-US" sz="20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에 덜 민감한 </a:t>
            </a:r>
            <a:r>
              <a:rPr lang="en-US" altLang="ko-KR" sz="20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K-Medians </a:t>
            </a:r>
            <a:r>
              <a:rPr lang="ko-KR" altLang="en-US" sz="20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선택</a:t>
            </a:r>
            <a:endParaRPr lang="en-US" altLang="ko-KR" sz="20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2836961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1187</TotalTime>
  <Words>1469</Words>
  <Application>Microsoft Office PowerPoint</Application>
  <PresentationFormat>화면 슬라이드 쇼(4:3)</PresentationFormat>
  <Paragraphs>154</Paragraphs>
  <Slides>20</Slides>
  <Notes>20</Notes>
  <HiddenSlides>0</HiddenSlides>
  <MMClips>0</MMClips>
  <ScaleCrop>false</ScaleCrop>
  <HeadingPairs>
    <vt:vector size="4" baseType="variant">
      <vt:variant>
        <vt:lpstr>테마</vt:lpstr>
      </vt:variant>
      <vt:variant>
        <vt:i4>1</vt:i4>
      </vt:variant>
      <vt:variant>
        <vt:lpstr>슬라이드 제목</vt:lpstr>
      </vt:variant>
      <vt:variant>
        <vt:i4>20</vt:i4>
      </vt:variant>
    </vt:vector>
  </HeadingPairs>
  <TitlesOfParts>
    <vt:vector size="21"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JUNGMJ</dc:creator>
  <cp:lastModifiedBy>user</cp:lastModifiedBy>
  <cp:revision>154</cp:revision>
  <cp:lastPrinted>2016-04-01T07:10:25Z</cp:lastPrinted>
  <dcterms:created xsi:type="dcterms:W3CDTF">2015-06-09T01:21:18Z</dcterms:created>
  <dcterms:modified xsi:type="dcterms:W3CDTF">2016-04-29T07:12:15Z</dcterms:modified>
</cp:coreProperties>
</file>