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-Chan Kim" initials="Y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7C1"/>
    <a:srgbClr val="5D5662"/>
    <a:srgbClr val="817688"/>
    <a:srgbClr val="948A9A"/>
    <a:srgbClr val="817588"/>
    <a:srgbClr val="595C99"/>
    <a:srgbClr val="CFD0E3"/>
    <a:srgbClr val="8D8FBD"/>
    <a:srgbClr val="1F2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0" autoAdjust="0"/>
    <p:restoredTop sz="94660"/>
  </p:normalViewPr>
  <p:slideViewPr>
    <p:cSldViewPr snapToGrid="0">
      <p:cViewPr>
        <p:scale>
          <a:sx n="100" d="100"/>
          <a:sy n="100" d="100"/>
        </p:scale>
        <p:origin x="-2880" y="8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2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966C-2D61-45A1-8F4A-1A12D308E6E7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A477-B91A-4406-BF9E-1A8ABA771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gray">
          <a:xfrm>
            <a:off x="710471" y="1298998"/>
            <a:ext cx="5195029" cy="1359806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 bwMode="gray">
          <a:xfrm>
            <a:off x="767268" y="294043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Arduino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 bwMode="gray">
          <a:xfrm>
            <a:off x="4457700" y="303961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 Arduino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 bwMode="gray">
          <a:xfrm>
            <a:off x="803076" y="8184891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gray">
          <a:xfrm>
            <a:off x="711777" y="5946874"/>
            <a:ext cx="5195029" cy="1937562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              				</a:t>
            </a:r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gray">
          <a:xfrm>
            <a:off x="4861707" y="7761704"/>
            <a:ext cx="9343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Android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gray">
          <a:xfrm>
            <a:off x="711778" y="3601069"/>
            <a:ext cx="5195028" cy="2025046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	              				</a:t>
            </a:r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505921" y="5441368"/>
            <a:ext cx="12725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Web Server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gray">
          <a:xfrm>
            <a:off x="921082" y="6657130"/>
            <a:ext cx="1200150" cy="455054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GUI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4493635" y="4381975"/>
            <a:ext cx="1079441" cy="46537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Pattern </a:t>
            </a:r>
          </a:p>
          <a:p>
            <a:pPr algn="ctr"/>
            <a:r>
              <a:rPr lang="en-US" altLang="ko-KR" smtClean="0">
                <a:solidFill>
                  <a:schemeClr val="bg1"/>
                </a:solidFill>
              </a:rPr>
              <a:t>Manager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4615443" y="1812233"/>
            <a:ext cx="1155077" cy="330018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GPS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gray">
          <a:xfrm>
            <a:off x="3271216" y="6239934"/>
            <a:ext cx="1936062" cy="455054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Pattern Service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 bwMode="gray">
          <a:xfrm>
            <a:off x="3794814" y="7172224"/>
            <a:ext cx="882866" cy="44004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GPS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gray">
          <a:xfrm>
            <a:off x="3050761" y="6157754"/>
            <a:ext cx="2332977" cy="1549998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4985342" y="2449852"/>
            <a:ext cx="8107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Shield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 bwMode="gray">
          <a:xfrm>
            <a:off x="2838624" y="4373631"/>
            <a:ext cx="1080000" cy="46440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DataBase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2746612" y="1822363"/>
            <a:ext cx="1125358" cy="33711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Ethernet</a:t>
            </a:r>
            <a:endParaRPr lang="ko-KR" altLang="en-US" smtClean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stCxn id="22" idx="0"/>
            <a:endCxn id="21" idx="2"/>
          </p:cNvCxnSpPr>
          <p:nvPr/>
        </p:nvCxnSpPr>
        <p:spPr bwMode="gray">
          <a:xfrm flipV="1">
            <a:off x="4236247" y="6694988"/>
            <a:ext cx="3000" cy="477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" idx="2"/>
          </p:cNvCxnSpPr>
          <p:nvPr/>
        </p:nvCxnSpPr>
        <p:spPr bwMode="gray">
          <a:xfrm flipV="1">
            <a:off x="2596775" y="618286"/>
            <a:ext cx="1860925" cy="8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2"/>
            <a:endCxn id="7" idx="0"/>
          </p:cNvCxnSpPr>
          <p:nvPr/>
        </p:nvCxnSpPr>
        <p:spPr bwMode="gray">
          <a:xfrm>
            <a:off x="1521157" y="7112184"/>
            <a:ext cx="5819" cy="107270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gray">
          <a:xfrm>
            <a:off x="3358927" y="2159473"/>
            <a:ext cx="0" cy="22141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" idx="4"/>
            <a:endCxn id="115" idx="0"/>
          </p:cNvCxnSpPr>
          <p:nvPr/>
        </p:nvCxnSpPr>
        <p:spPr bwMode="gray">
          <a:xfrm>
            <a:off x="1491168" y="922693"/>
            <a:ext cx="1" cy="88954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" idx="2"/>
            <a:endCxn id="28" idx="0"/>
          </p:cNvCxnSpPr>
          <p:nvPr/>
        </p:nvCxnSpPr>
        <p:spPr bwMode="gray">
          <a:xfrm rot="10800000" flipV="1">
            <a:off x="3309292" y="618285"/>
            <a:ext cx="1148409" cy="1204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 bwMode="gray">
          <a:xfrm>
            <a:off x="2527284" y="3868739"/>
            <a:ext cx="3162315" cy="1524472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7" name="꺾인 연결선 106"/>
          <p:cNvCxnSpPr/>
          <p:nvPr/>
        </p:nvCxnSpPr>
        <p:spPr bwMode="gray">
          <a:xfrm rot="16200000" flipH="1">
            <a:off x="2960913" y="5402574"/>
            <a:ext cx="1421098" cy="2718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 bwMode="gray">
          <a:xfrm>
            <a:off x="913630" y="1812233"/>
            <a:ext cx="1155077" cy="362255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Xbee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1" name="직선 화살표 연결선 130"/>
          <p:cNvCxnSpPr>
            <a:stCxn id="19" idx="1"/>
            <a:endCxn id="28" idx="3"/>
          </p:cNvCxnSpPr>
          <p:nvPr/>
        </p:nvCxnSpPr>
        <p:spPr bwMode="gray">
          <a:xfrm flipH="1">
            <a:off x="3871970" y="1977242"/>
            <a:ext cx="743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 bwMode="gray">
          <a:xfrm rot="5400000" flipH="1" flipV="1">
            <a:off x="1623255" y="5026846"/>
            <a:ext cx="1820711" cy="1422215"/>
          </a:xfrm>
          <a:prstGeom prst="bentConnector3">
            <a:avLst>
              <a:gd name="adj1" fmla="val 607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/>
          <p:nvPr/>
        </p:nvCxnSpPr>
        <p:spPr bwMode="gray">
          <a:xfrm rot="5400000" flipH="1" flipV="1">
            <a:off x="-328780" y="3448370"/>
            <a:ext cx="4510350" cy="1920905"/>
          </a:xfrm>
          <a:prstGeom prst="bentConnector3">
            <a:avLst>
              <a:gd name="adj1" fmla="val 7483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5" idx="4"/>
            <a:endCxn id="19" idx="0"/>
          </p:cNvCxnSpPr>
          <p:nvPr/>
        </p:nvCxnSpPr>
        <p:spPr bwMode="gray">
          <a:xfrm>
            <a:off x="5181600" y="932611"/>
            <a:ext cx="11382" cy="879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endCxn id="115" idx="3"/>
          </p:cNvCxnSpPr>
          <p:nvPr/>
        </p:nvCxnSpPr>
        <p:spPr bwMode="gray">
          <a:xfrm rot="5400000">
            <a:off x="1657049" y="1053635"/>
            <a:ext cx="1351385" cy="528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7" idx="3"/>
            <a:endCxn id="16" idx="1"/>
          </p:cNvCxnSpPr>
          <p:nvPr/>
        </p:nvCxnSpPr>
        <p:spPr bwMode="gray">
          <a:xfrm>
            <a:off x="3918624" y="4605831"/>
            <a:ext cx="57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/>
          <p:nvPr/>
        </p:nvCxnSpPr>
        <p:spPr bwMode="gray">
          <a:xfrm rot="16200000" flipV="1">
            <a:off x="3218891" y="2598536"/>
            <a:ext cx="2234226" cy="1386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 bwMode="gray">
          <a:xfrm>
            <a:off x="4081141" y="1782830"/>
            <a:ext cx="41329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GPS</a:t>
            </a:r>
            <a:endParaRPr lang="ko-KR" altLang="en-US" sz="1000" b="1"/>
          </a:p>
        </p:txBody>
      </p:sp>
      <p:sp>
        <p:nvSpPr>
          <p:cNvPr id="249" name="TextBox 248"/>
          <p:cNvSpPr txBox="1"/>
          <p:nvPr/>
        </p:nvSpPr>
        <p:spPr bwMode="gray">
          <a:xfrm>
            <a:off x="2754983" y="491539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53" name="TextBox 252"/>
          <p:cNvSpPr txBox="1"/>
          <p:nvPr/>
        </p:nvSpPr>
        <p:spPr bwMode="gray">
          <a:xfrm>
            <a:off x="3897498" y="4199869"/>
            <a:ext cx="58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</a:t>
            </a:r>
          </a:p>
          <a:p>
            <a:pPr algn="ctr"/>
            <a:r>
              <a:rPr lang="en-US" altLang="ko-KR" sz="1000" b="1" smtClean="0"/>
              <a:t>Log</a:t>
            </a:r>
            <a:endParaRPr lang="ko-KR" altLang="en-US" sz="1000" b="1" smtClean="0"/>
          </a:p>
        </p:txBody>
      </p:sp>
      <p:sp>
        <p:nvSpPr>
          <p:cNvPr id="255" name="TextBox 254"/>
          <p:cNvSpPr txBox="1"/>
          <p:nvPr/>
        </p:nvSpPr>
        <p:spPr bwMode="gray">
          <a:xfrm>
            <a:off x="4046044" y="6848895"/>
            <a:ext cx="41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GPS</a:t>
            </a:r>
            <a:endParaRPr lang="ko-KR" altLang="en-US" sz="1000" b="1"/>
          </a:p>
        </p:txBody>
      </p:sp>
      <p:sp>
        <p:nvSpPr>
          <p:cNvPr id="259" name="TextBox 258"/>
          <p:cNvSpPr txBox="1"/>
          <p:nvPr/>
        </p:nvSpPr>
        <p:spPr bwMode="gray">
          <a:xfrm>
            <a:off x="5012578" y="3919297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Control</a:t>
            </a:r>
          </a:p>
          <a:p>
            <a:r>
              <a:rPr lang="en-US" altLang="ko-KR" sz="1000" b="1" smtClean="0"/>
              <a:t>Signal </a:t>
            </a:r>
            <a:r>
              <a:rPr lang="en-US" altLang="ko-KR" sz="1000" b="1"/>
              <a:t>(</a:t>
            </a:r>
            <a:r>
              <a:rPr lang="ko-KR" altLang="en-US" sz="1000" b="1"/>
              <a:t>↑</a:t>
            </a:r>
            <a:r>
              <a:rPr lang="en-US" altLang="ko-KR" sz="1000" b="1" smtClean="0"/>
              <a:t>)</a:t>
            </a:r>
            <a:endParaRPr lang="ko-KR" altLang="en-US" sz="1000" b="1"/>
          </a:p>
        </p:txBody>
      </p:sp>
      <p:sp>
        <p:nvSpPr>
          <p:cNvPr id="262" name="TextBox 261"/>
          <p:cNvSpPr txBox="1"/>
          <p:nvPr/>
        </p:nvSpPr>
        <p:spPr bwMode="gray">
          <a:xfrm>
            <a:off x="767268" y="1127862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68" name="TextBox 267"/>
          <p:cNvSpPr txBox="1"/>
          <p:nvPr/>
        </p:nvSpPr>
        <p:spPr bwMode="gray">
          <a:xfrm>
            <a:off x="1501666" y="1127862"/>
            <a:ext cx="51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2" name="TextBox 271"/>
          <p:cNvSpPr txBox="1"/>
          <p:nvPr/>
        </p:nvSpPr>
        <p:spPr bwMode="gray">
          <a:xfrm>
            <a:off x="1889170" y="6035549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3" name="TextBox 272"/>
          <p:cNvSpPr txBox="1"/>
          <p:nvPr/>
        </p:nvSpPr>
        <p:spPr bwMode="gray">
          <a:xfrm>
            <a:off x="3017547" y="5737208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5" name="TextBox 274"/>
          <p:cNvSpPr txBox="1"/>
          <p:nvPr/>
        </p:nvSpPr>
        <p:spPr bwMode="gray">
          <a:xfrm>
            <a:off x="2172771" y="2289143"/>
            <a:ext cx="723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GPS, 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9" name="TextBox 278"/>
          <p:cNvSpPr txBox="1"/>
          <p:nvPr/>
        </p:nvSpPr>
        <p:spPr bwMode="gray">
          <a:xfrm>
            <a:off x="2565453" y="3914251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80" name="TextBox 279"/>
          <p:cNvSpPr txBox="1"/>
          <p:nvPr/>
        </p:nvSpPr>
        <p:spPr bwMode="gray">
          <a:xfrm>
            <a:off x="3534355" y="4915390"/>
            <a:ext cx="48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GPS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88" name="직사각형 87"/>
          <p:cNvSpPr/>
          <p:nvPr/>
        </p:nvSpPr>
        <p:spPr bwMode="gray">
          <a:xfrm>
            <a:off x="1137151" y="4351642"/>
            <a:ext cx="1080000" cy="46440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GCM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 bwMode="gray">
          <a:xfrm flipV="1">
            <a:off x="1644649" y="4842946"/>
            <a:ext cx="0" cy="1814184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 bwMode="gray">
          <a:xfrm>
            <a:off x="1673356" y="491539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85" name="TextBox 84"/>
          <p:cNvSpPr txBox="1"/>
          <p:nvPr/>
        </p:nvSpPr>
        <p:spPr bwMode="gray">
          <a:xfrm>
            <a:off x="1005430" y="6011491"/>
            <a:ext cx="75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Request Signal(</a:t>
            </a:r>
            <a:r>
              <a:rPr lang="ko-KR" altLang="en-US" sz="1000" b="1" dirty="0" smtClean="0"/>
              <a:t>↑</a:t>
            </a:r>
            <a:r>
              <a:rPr lang="en-US" altLang="ko-KR" sz="1000" b="1" dirty="0" smtClean="0"/>
              <a:t>)</a:t>
            </a:r>
            <a:endParaRPr lang="ko-KR" altLang="en-US" sz="1000" b="1" dirty="0" smtClean="0"/>
          </a:p>
        </p:txBody>
      </p:sp>
      <p:cxnSp>
        <p:nvCxnSpPr>
          <p:cNvPr id="112" name="꺾인 연결선 111"/>
          <p:cNvCxnSpPr/>
          <p:nvPr/>
        </p:nvCxnSpPr>
        <p:spPr bwMode="gray">
          <a:xfrm rot="5400000" flipH="1" flipV="1">
            <a:off x="1290517" y="2564021"/>
            <a:ext cx="2211105" cy="1416710"/>
          </a:xfrm>
          <a:prstGeom prst="bentConnector3">
            <a:avLst>
              <a:gd name="adj1" fmla="val 40954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 bwMode="gray">
          <a:xfrm>
            <a:off x="4547992" y="1667967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 bwMode="gray">
          <a:xfrm>
            <a:off x="2661388" y="1648968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직사각형 148"/>
          <p:cNvSpPr/>
          <p:nvPr/>
        </p:nvSpPr>
        <p:spPr bwMode="gray">
          <a:xfrm>
            <a:off x="835243" y="1640412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gray">
          <a:xfrm>
            <a:off x="1046694" y="4250659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 bwMode="gray">
          <a:xfrm>
            <a:off x="872381" y="6545758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gray">
          <a:xfrm>
            <a:off x="2684438" y="2754535"/>
            <a:ext cx="1241978" cy="44004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WebSocket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10471" y="1298998"/>
            <a:ext cx="5195029" cy="1359806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67268" y="294043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Sub Arduino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57700" y="303961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 Arduino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03076" y="8184891"/>
            <a:ext cx="1447800" cy="628650"/>
          </a:xfrm>
          <a:prstGeom prst="ellipse">
            <a:avLst/>
          </a:prstGeom>
          <a:solidFill>
            <a:srgbClr val="1F203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1777" y="5946874"/>
            <a:ext cx="5195029" cy="1937562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              				</a:t>
            </a:r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1707" y="7761704"/>
            <a:ext cx="9343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Android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778" y="3601069"/>
            <a:ext cx="5195028" cy="2025046"/>
          </a:xfrm>
          <a:prstGeom prst="rect">
            <a:avLst/>
          </a:prstGeom>
          <a:solidFill>
            <a:srgbClr val="BDB7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	              				</a:t>
            </a:r>
          </a:p>
          <a:p>
            <a:pPr algn="ctr"/>
            <a:r>
              <a:rPr lang="en-US" altLang="ko-KR"/>
              <a:t>	</a:t>
            </a:r>
            <a:r>
              <a:rPr lang="en-US" altLang="ko-KR" smtClean="0"/>
              <a:t>		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05921" y="5441368"/>
            <a:ext cx="12725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Web Server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1082" y="6657130"/>
            <a:ext cx="1200150" cy="455054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GUI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3635" y="4381975"/>
            <a:ext cx="1079441" cy="46537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Pattern </a:t>
            </a:r>
          </a:p>
          <a:p>
            <a:pPr algn="ctr"/>
            <a:r>
              <a:rPr lang="en-US" altLang="ko-KR" smtClean="0">
                <a:solidFill>
                  <a:schemeClr val="bg1"/>
                </a:solidFill>
              </a:rPr>
              <a:t>Manager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15443" y="1812233"/>
            <a:ext cx="1155077" cy="330018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GPS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1216" y="6239934"/>
            <a:ext cx="1936062" cy="455054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Pattern Service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94814" y="7172224"/>
            <a:ext cx="882866" cy="44004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GPS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0761" y="6157754"/>
            <a:ext cx="2332977" cy="1549998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5342" y="2449852"/>
            <a:ext cx="8107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Shield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38624" y="4373631"/>
            <a:ext cx="1080000" cy="46440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DataBase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6612" y="1822363"/>
            <a:ext cx="1125358" cy="33711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Ethernet</a:t>
            </a:r>
            <a:endParaRPr lang="ko-KR" altLang="en-US" smtClean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>
            <a:stCxn id="22" idx="0"/>
            <a:endCxn id="21" idx="2"/>
          </p:cNvCxnSpPr>
          <p:nvPr/>
        </p:nvCxnSpPr>
        <p:spPr>
          <a:xfrm flipV="1">
            <a:off x="4236247" y="6694988"/>
            <a:ext cx="3000" cy="477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" idx="2"/>
          </p:cNvCxnSpPr>
          <p:nvPr/>
        </p:nvCxnSpPr>
        <p:spPr>
          <a:xfrm flipV="1">
            <a:off x="2596775" y="618286"/>
            <a:ext cx="1860925" cy="8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2"/>
            <a:endCxn id="7" idx="0"/>
          </p:cNvCxnSpPr>
          <p:nvPr/>
        </p:nvCxnSpPr>
        <p:spPr>
          <a:xfrm>
            <a:off x="1521157" y="7112184"/>
            <a:ext cx="5819" cy="107270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358927" y="2159473"/>
            <a:ext cx="0" cy="22141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" idx="4"/>
            <a:endCxn id="115" idx="0"/>
          </p:cNvCxnSpPr>
          <p:nvPr/>
        </p:nvCxnSpPr>
        <p:spPr>
          <a:xfrm>
            <a:off x="1491168" y="922693"/>
            <a:ext cx="1" cy="88954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" idx="2"/>
            <a:endCxn id="28" idx="0"/>
          </p:cNvCxnSpPr>
          <p:nvPr/>
        </p:nvCxnSpPr>
        <p:spPr>
          <a:xfrm rot="10800000" flipV="1">
            <a:off x="3309292" y="618285"/>
            <a:ext cx="1148409" cy="1204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527284" y="3868739"/>
            <a:ext cx="3162315" cy="1524472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7" name="꺾인 연결선 106"/>
          <p:cNvCxnSpPr/>
          <p:nvPr/>
        </p:nvCxnSpPr>
        <p:spPr>
          <a:xfrm rot="16200000" flipH="1">
            <a:off x="2960913" y="5402574"/>
            <a:ext cx="1421098" cy="2718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913630" y="1812233"/>
            <a:ext cx="1155077" cy="362255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Xbee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1" name="직선 화살표 연결선 130"/>
          <p:cNvCxnSpPr>
            <a:stCxn id="19" idx="1"/>
            <a:endCxn id="28" idx="3"/>
          </p:cNvCxnSpPr>
          <p:nvPr/>
        </p:nvCxnSpPr>
        <p:spPr>
          <a:xfrm flipH="1">
            <a:off x="3871970" y="1977242"/>
            <a:ext cx="743473" cy="1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 flipH="1" flipV="1">
            <a:off x="1623255" y="5026846"/>
            <a:ext cx="1820711" cy="1422215"/>
          </a:xfrm>
          <a:prstGeom prst="bentConnector3">
            <a:avLst>
              <a:gd name="adj1" fmla="val 607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/>
          <p:nvPr/>
        </p:nvCxnSpPr>
        <p:spPr>
          <a:xfrm rot="5400000" flipH="1" flipV="1">
            <a:off x="-328780" y="3448370"/>
            <a:ext cx="4510350" cy="1920905"/>
          </a:xfrm>
          <a:prstGeom prst="bentConnector3">
            <a:avLst>
              <a:gd name="adj1" fmla="val 7483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5" idx="4"/>
            <a:endCxn id="19" idx="0"/>
          </p:cNvCxnSpPr>
          <p:nvPr/>
        </p:nvCxnSpPr>
        <p:spPr>
          <a:xfrm>
            <a:off x="5181600" y="932611"/>
            <a:ext cx="11382" cy="879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endCxn id="115" idx="3"/>
          </p:cNvCxnSpPr>
          <p:nvPr/>
        </p:nvCxnSpPr>
        <p:spPr>
          <a:xfrm rot="5400000">
            <a:off x="1657049" y="1053635"/>
            <a:ext cx="1351385" cy="528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7" idx="3"/>
            <a:endCxn id="16" idx="1"/>
          </p:cNvCxnSpPr>
          <p:nvPr/>
        </p:nvCxnSpPr>
        <p:spPr>
          <a:xfrm>
            <a:off x="3918624" y="4605831"/>
            <a:ext cx="57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/>
          <p:nvPr/>
        </p:nvCxnSpPr>
        <p:spPr>
          <a:xfrm rot="16200000" flipV="1">
            <a:off x="3218891" y="2598536"/>
            <a:ext cx="2234226" cy="1386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4081141" y="1782830"/>
            <a:ext cx="41329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GPS</a:t>
            </a:r>
            <a:endParaRPr lang="ko-KR" altLang="en-US" sz="1000" b="1"/>
          </a:p>
        </p:txBody>
      </p:sp>
      <p:sp>
        <p:nvSpPr>
          <p:cNvPr id="249" name="TextBox 248"/>
          <p:cNvSpPr txBox="1"/>
          <p:nvPr/>
        </p:nvSpPr>
        <p:spPr>
          <a:xfrm>
            <a:off x="2754983" y="491539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53" name="TextBox 252"/>
          <p:cNvSpPr txBox="1"/>
          <p:nvPr/>
        </p:nvSpPr>
        <p:spPr>
          <a:xfrm>
            <a:off x="3897498" y="4199869"/>
            <a:ext cx="58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</a:t>
            </a:r>
          </a:p>
          <a:p>
            <a:pPr algn="ctr"/>
            <a:r>
              <a:rPr lang="en-US" altLang="ko-KR" sz="1000" b="1" smtClean="0"/>
              <a:t>Log</a:t>
            </a:r>
            <a:endParaRPr lang="ko-KR" altLang="en-US" sz="1000" b="1" smtClean="0"/>
          </a:p>
        </p:txBody>
      </p:sp>
      <p:sp>
        <p:nvSpPr>
          <p:cNvPr id="255" name="TextBox 254"/>
          <p:cNvSpPr txBox="1"/>
          <p:nvPr/>
        </p:nvSpPr>
        <p:spPr>
          <a:xfrm>
            <a:off x="4046044" y="6848895"/>
            <a:ext cx="41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GPS</a:t>
            </a:r>
            <a:endParaRPr lang="ko-KR" altLang="en-US" sz="1000" b="1"/>
          </a:p>
        </p:txBody>
      </p:sp>
      <p:sp>
        <p:nvSpPr>
          <p:cNvPr id="259" name="TextBox 258"/>
          <p:cNvSpPr txBox="1"/>
          <p:nvPr/>
        </p:nvSpPr>
        <p:spPr>
          <a:xfrm>
            <a:off x="5012578" y="3919297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Control</a:t>
            </a:r>
          </a:p>
          <a:p>
            <a:r>
              <a:rPr lang="en-US" altLang="ko-KR" sz="1000" b="1" smtClean="0"/>
              <a:t>Signal </a:t>
            </a:r>
            <a:r>
              <a:rPr lang="en-US" altLang="ko-KR" sz="1000" b="1"/>
              <a:t>(</a:t>
            </a:r>
            <a:r>
              <a:rPr lang="ko-KR" altLang="en-US" sz="1000" b="1"/>
              <a:t>↑</a:t>
            </a:r>
            <a:r>
              <a:rPr lang="en-US" altLang="ko-KR" sz="1000" b="1" smtClean="0"/>
              <a:t>)</a:t>
            </a:r>
            <a:endParaRPr lang="ko-KR" altLang="en-US" sz="1000" b="1"/>
          </a:p>
        </p:txBody>
      </p:sp>
      <p:sp>
        <p:nvSpPr>
          <p:cNvPr id="262" name="TextBox 261"/>
          <p:cNvSpPr txBox="1"/>
          <p:nvPr/>
        </p:nvSpPr>
        <p:spPr>
          <a:xfrm>
            <a:off x="767268" y="1127862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68" name="TextBox 267"/>
          <p:cNvSpPr txBox="1"/>
          <p:nvPr/>
        </p:nvSpPr>
        <p:spPr>
          <a:xfrm>
            <a:off x="1501666" y="1127862"/>
            <a:ext cx="51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2" name="TextBox 271"/>
          <p:cNvSpPr txBox="1"/>
          <p:nvPr/>
        </p:nvSpPr>
        <p:spPr>
          <a:xfrm>
            <a:off x="1889170" y="6035549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3" name="TextBox 272"/>
          <p:cNvSpPr txBox="1"/>
          <p:nvPr/>
        </p:nvSpPr>
        <p:spPr>
          <a:xfrm>
            <a:off x="3017547" y="5737208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5" name="TextBox 274"/>
          <p:cNvSpPr txBox="1"/>
          <p:nvPr/>
        </p:nvSpPr>
        <p:spPr>
          <a:xfrm>
            <a:off x="2172771" y="2289143"/>
            <a:ext cx="723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GPS, 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79" name="TextBox 278"/>
          <p:cNvSpPr txBox="1"/>
          <p:nvPr/>
        </p:nvSpPr>
        <p:spPr>
          <a:xfrm>
            <a:off x="2565453" y="3914251"/>
            <a:ext cx="7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Control </a:t>
            </a:r>
          </a:p>
          <a:p>
            <a:pPr algn="ctr"/>
            <a:r>
              <a:rPr lang="en-US" altLang="ko-KR" sz="1000" b="1" smtClean="0"/>
              <a:t>Signal 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280" name="TextBox 279"/>
          <p:cNvSpPr txBox="1"/>
          <p:nvPr/>
        </p:nvSpPr>
        <p:spPr>
          <a:xfrm>
            <a:off x="3534355" y="4915390"/>
            <a:ext cx="48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GPS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88" name="직사각형 87"/>
          <p:cNvSpPr/>
          <p:nvPr/>
        </p:nvSpPr>
        <p:spPr>
          <a:xfrm>
            <a:off x="1137151" y="4351642"/>
            <a:ext cx="1080000" cy="464400"/>
          </a:xfrm>
          <a:prstGeom prst="rect">
            <a:avLst/>
          </a:prstGeom>
          <a:solidFill>
            <a:srgbClr val="5D5662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GCM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1644649" y="4842946"/>
            <a:ext cx="0" cy="1814184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73356" y="491539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smtClean="0"/>
              <a:t>State</a:t>
            </a:r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↓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sp>
        <p:nvSpPr>
          <p:cNvPr id="85" name="TextBox 84"/>
          <p:cNvSpPr txBox="1"/>
          <p:nvPr/>
        </p:nvSpPr>
        <p:spPr>
          <a:xfrm>
            <a:off x="223676" y="6011491"/>
            <a:ext cx="75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Request Signal(</a:t>
            </a:r>
            <a:r>
              <a:rPr lang="ko-KR" altLang="en-US" sz="1000" b="1" smtClean="0"/>
              <a:t>↑</a:t>
            </a:r>
            <a:r>
              <a:rPr lang="en-US" altLang="ko-KR" sz="1000" b="1" smtClean="0"/>
              <a:t>)</a:t>
            </a:r>
            <a:endParaRPr lang="ko-KR" altLang="en-US" sz="1000" b="1" smtClean="0"/>
          </a:p>
        </p:txBody>
      </p:sp>
      <p:cxnSp>
        <p:nvCxnSpPr>
          <p:cNvPr id="112" name="꺾인 연결선 111"/>
          <p:cNvCxnSpPr/>
          <p:nvPr/>
        </p:nvCxnSpPr>
        <p:spPr>
          <a:xfrm rot="5400000" flipH="1" flipV="1">
            <a:off x="1290517" y="2564021"/>
            <a:ext cx="2211105" cy="1416710"/>
          </a:xfrm>
          <a:prstGeom prst="bentConnector3">
            <a:avLst>
              <a:gd name="adj1" fmla="val 40954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547992" y="1667967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661388" y="1648968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35243" y="1640412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046694" y="4250659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72381" y="6545758"/>
            <a:ext cx="1318572" cy="666366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84438" y="2754535"/>
            <a:ext cx="1241978" cy="440041"/>
          </a:xfrm>
          <a:prstGeom prst="rect">
            <a:avLst/>
          </a:prstGeom>
          <a:solidFill>
            <a:srgbClr val="5D566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WebSocket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154</Words>
  <Application>Microsoft Office PowerPoint</Application>
  <PresentationFormat>사용자 지정</PresentationFormat>
  <Paragraphs>100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Yea-Chan Kim</dc:creator>
  <cp:lastModifiedBy>user</cp:lastModifiedBy>
  <cp:revision>37</cp:revision>
  <dcterms:created xsi:type="dcterms:W3CDTF">2015-11-01T12:03:24Z</dcterms:created>
  <dcterms:modified xsi:type="dcterms:W3CDTF">2016-06-07T06:18:04Z</dcterms:modified>
</cp:coreProperties>
</file>