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597938" cy="32397700"/>
  <p:notesSz cx="7010400" cy="9296400"/>
  <p:defaultTextStyle>
    <a:defPPr>
      <a:defRPr lang="ko-KR"/>
    </a:defPPr>
    <a:lvl1pPr algn="l" defTabSz="3007941" rtl="0" fontAlgn="base" latinLnBrk="1">
      <a:spcBef>
        <a:spcPct val="0"/>
      </a:spcBef>
      <a:spcAft>
        <a:spcPct val="0"/>
      </a:spcAft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1503384" indent="-1169169" algn="l" defTabSz="3007941" rtl="0" fontAlgn="base" latinLnBrk="1">
      <a:spcBef>
        <a:spcPct val="0"/>
      </a:spcBef>
      <a:spcAft>
        <a:spcPct val="0"/>
      </a:spcAft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3007941" indent="-2340682" algn="l" defTabSz="3007941" rtl="0" fontAlgn="base" latinLnBrk="1">
      <a:spcBef>
        <a:spcPct val="0"/>
      </a:spcBef>
      <a:spcAft>
        <a:spcPct val="0"/>
      </a:spcAft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4512497" indent="-3509850" algn="l" defTabSz="3007941" rtl="0" fontAlgn="base" latinLnBrk="1">
      <a:spcBef>
        <a:spcPct val="0"/>
      </a:spcBef>
      <a:spcAft>
        <a:spcPct val="0"/>
      </a:spcAft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6017054" indent="-4681364" algn="l" defTabSz="3007941" rtl="0" fontAlgn="base" latinLnBrk="1">
      <a:spcBef>
        <a:spcPct val="0"/>
      </a:spcBef>
      <a:spcAft>
        <a:spcPct val="0"/>
      </a:spcAft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1688668" algn="l" defTabSz="675467" rtl="0" eaLnBrk="1" latinLnBrk="1" hangingPunct="1"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026402" algn="l" defTabSz="675467" rtl="0" eaLnBrk="1" latinLnBrk="1" hangingPunct="1"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2364135" algn="l" defTabSz="675467" rtl="0" eaLnBrk="1" latinLnBrk="1" hangingPunct="1"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2701869" algn="l" defTabSz="675467" rtl="0" eaLnBrk="1" latinLnBrk="1" hangingPunct="1">
      <a:defRPr kumimoji="1" sz="59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4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035"/>
    <a:srgbClr val="4B465B"/>
    <a:srgbClr val="666699"/>
    <a:srgbClr val="008000"/>
    <a:srgbClr val="00FF00"/>
    <a:srgbClr val="0A1828"/>
    <a:srgbClr val="FF6600"/>
    <a:srgbClr val="FF9966"/>
    <a:srgbClr val="FF993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2" autoAdjust="0"/>
    <p:restoredTop sz="96429" autoAdjust="0"/>
  </p:normalViewPr>
  <p:slideViewPr>
    <p:cSldViewPr>
      <p:cViewPr>
        <p:scale>
          <a:sx n="20" d="100"/>
          <a:sy n="20" d="100"/>
        </p:scale>
        <p:origin x="-2202" y="-378"/>
      </p:cViewPr>
      <p:guideLst>
        <p:guide orient="horz" pos="10204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defTabSz="415069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defTabSz="415069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DFCC65D-A413-40F5-93FF-D24DBF261416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696913"/>
            <a:ext cx="23241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defTabSz="415069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defTabSz="415069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3F55F46-F773-46CA-9FA8-9DAA5B5D736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417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175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52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71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75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30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4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9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848" y="10064289"/>
            <a:ext cx="18358247" cy="69445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9691" y="18358698"/>
            <a:ext cx="15118557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04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0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14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19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24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3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038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B56E7-3215-423E-8D77-2951DBBA1A95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7A3EE-6679-48E5-8329-5759C700ED9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0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0775E-C332-443A-AEB3-9923DF4AAF58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D420C-8814-4183-BF12-B7F1E779AD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44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58506" y="1297412"/>
            <a:ext cx="4859536" cy="276430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898" y="1297412"/>
            <a:ext cx="14218642" cy="276430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9DA1D-1E20-4720-94BC-446661DEF051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627C0-6699-4BF0-8325-6CE6FBE6581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2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8DB53-A1C9-4403-93EA-728922CAED56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30968-F8A1-4012-88BB-572CDA5172E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3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091" y="20818527"/>
            <a:ext cx="18358247" cy="6434544"/>
          </a:xfrm>
        </p:spPr>
        <p:txBody>
          <a:bodyPr anchor="t"/>
          <a:lstStyle>
            <a:lvl1pPr algn="l">
              <a:defRPr sz="13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091" y="13731531"/>
            <a:ext cx="18358247" cy="7086995"/>
          </a:xfrm>
        </p:spPr>
        <p:txBody>
          <a:bodyPr anchor="b"/>
          <a:lstStyle>
            <a:lvl1pPr marL="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1pPr>
            <a:lvl2pPr marL="1504835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300966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514501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601933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5241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902900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533834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2038668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2203A-F0A9-4C36-A9BD-19C6DDBD9F5C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0169A-3E35-4206-B4C0-08187843D6C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8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897" y="7559469"/>
            <a:ext cx="9539089" cy="21380985"/>
          </a:xfrm>
        </p:spPr>
        <p:txBody>
          <a:bodyPr/>
          <a:lstStyle>
            <a:lvl1pPr>
              <a:defRPr sz="9200"/>
            </a:lvl1pPr>
            <a:lvl2pPr>
              <a:defRPr sz="79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8952" y="7559469"/>
            <a:ext cx="9539089" cy="21380985"/>
          </a:xfrm>
        </p:spPr>
        <p:txBody>
          <a:bodyPr/>
          <a:lstStyle>
            <a:lvl1pPr>
              <a:defRPr sz="9200"/>
            </a:lvl1pPr>
            <a:lvl2pPr>
              <a:defRPr sz="79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968CC-3B06-416B-BE03-4CD02718D49A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0F0FC-77EF-428A-B04F-9C99B6DEF5C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4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9897" y="7251989"/>
            <a:ext cx="9542840" cy="3022284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04835" indent="0">
              <a:buNone/>
              <a:defRPr sz="6600" b="1"/>
            </a:lvl2pPr>
            <a:lvl3pPr marL="3009667" indent="0">
              <a:buNone/>
              <a:defRPr sz="5900" b="1"/>
            </a:lvl3pPr>
            <a:lvl4pPr marL="4514501" indent="0">
              <a:buNone/>
              <a:defRPr sz="5300" b="1"/>
            </a:lvl4pPr>
            <a:lvl5pPr marL="6019334" indent="0">
              <a:buNone/>
              <a:defRPr sz="5300" b="1"/>
            </a:lvl5pPr>
            <a:lvl6pPr marL="7524167" indent="0">
              <a:buNone/>
              <a:defRPr sz="5300" b="1"/>
            </a:lvl6pPr>
            <a:lvl7pPr marL="9029000" indent="0">
              <a:buNone/>
              <a:defRPr sz="5300" b="1"/>
            </a:lvl7pPr>
            <a:lvl8pPr marL="10533834" indent="0">
              <a:buNone/>
              <a:defRPr sz="5300" b="1"/>
            </a:lvl8pPr>
            <a:lvl9pPr marL="12038668" indent="0">
              <a:buNone/>
              <a:defRPr sz="5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79897" y="10274272"/>
            <a:ext cx="9542840" cy="18666177"/>
          </a:xfrm>
        </p:spPr>
        <p:txBody>
          <a:bodyPr/>
          <a:lstStyle>
            <a:lvl1pPr>
              <a:defRPr sz="7900"/>
            </a:lvl1pPr>
            <a:lvl2pPr>
              <a:defRPr sz="66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1456" y="7251989"/>
            <a:ext cx="9546588" cy="3022284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504835" indent="0">
              <a:buNone/>
              <a:defRPr sz="6600" b="1"/>
            </a:lvl2pPr>
            <a:lvl3pPr marL="3009667" indent="0">
              <a:buNone/>
              <a:defRPr sz="5900" b="1"/>
            </a:lvl3pPr>
            <a:lvl4pPr marL="4514501" indent="0">
              <a:buNone/>
              <a:defRPr sz="5300" b="1"/>
            </a:lvl4pPr>
            <a:lvl5pPr marL="6019334" indent="0">
              <a:buNone/>
              <a:defRPr sz="5300" b="1"/>
            </a:lvl5pPr>
            <a:lvl6pPr marL="7524167" indent="0">
              <a:buNone/>
              <a:defRPr sz="5300" b="1"/>
            </a:lvl6pPr>
            <a:lvl7pPr marL="9029000" indent="0">
              <a:buNone/>
              <a:defRPr sz="5300" b="1"/>
            </a:lvl7pPr>
            <a:lvl8pPr marL="10533834" indent="0">
              <a:buNone/>
              <a:defRPr sz="5300" b="1"/>
            </a:lvl8pPr>
            <a:lvl9pPr marL="12038668" indent="0">
              <a:buNone/>
              <a:defRPr sz="5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1456" y="10274272"/>
            <a:ext cx="9546588" cy="18666177"/>
          </a:xfrm>
        </p:spPr>
        <p:txBody>
          <a:bodyPr/>
          <a:lstStyle>
            <a:lvl1pPr>
              <a:defRPr sz="7900"/>
            </a:lvl1pPr>
            <a:lvl2pPr>
              <a:defRPr sz="6600"/>
            </a:lvl2pPr>
            <a:lvl3pPr>
              <a:defRPr sz="59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A5E2-3269-42D5-B416-DCD42A173524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323B-0BD7-4214-916B-5B1687853B4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3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3A57A-01BA-45BF-83CF-26569DED5D69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862BA-0571-4C2A-B990-FAD43CAD7B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9774-1F27-4588-BF45-05CD3BFD636A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87C9E-836C-4BAB-A881-354381D49B4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898" y="1289910"/>
            <a:ext cx="7105573" cy="5489610"/>
          </a:xfrm>
        </p:spPr>
        <p:txBody>
          <a:bodyPr anchor="b"/>
          <a:lstStyle>
            <a:lvl1pPr algn="l">
              <a:defRPr sz="6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4194" y="1289912"/>
            <a:ext cx="12073848" cy="27650539"/>
          </a:xfrm>
        </p:spPr>
        <p:txBody>
          <a:bodyPr/>
          <a:lstStyle>
            <a:lvl1pPr>
              <a:defRPr sz="10500"/>
            </a:lvl1pPr>
            <a:lvl2pPr>
              <a:defRPr sz="9200"/>
            </a:lvl2pPr>
            <a:lvl3pPr>
              <a:defRPr sz="79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9898" y="6779522"/>
            <a:ext cx="7105573" cy="22160930"/>
          </a:xfrm>
        </p:spPr>
        <p:txBody>
          <a:bodyPr/>
          <a:lstStyle>
            <a:lvl1pPr marL="0" indent="0">
              <a:buNone/>
              <a:defRPr sz="4600"/>
            </a:lvl1pPr>
            <a:lvl2pPr marL="1504835" indent="0">
              <a:buNone/>
              <a:defRPr sz="4000"/>
            </a:lvl2pPr>
            <a:lvl3pPr marL="3009667" indent="0">
              <a:buNone/>
              <a:defRPr sz="3300"/>
            </a:lvl3pPr>
            <a:lvl4pPr marL="4514501" indent="0">
              <a:buNone/>
              <a:defRPr sz="3000"/>
            </a:lvl4pPr>
            <a:lvl5pPr marL="6019334" indent="0">
              <a:buNone/>
              <a:defRPr sz="3000"/>
            </a:lvl5pPr>
            <a:lvl6pPr marL="7524167" indent="0">
              <a:buNone/>
              <a:defRPr sz="3000"/>
            </a:lvl6pPr>
            <a:lvl7pPr marL="9029000" indent="0">
              <a:buNone/>
              <a:defRPr sz="3000"/>
            </a:lvl7pPr>
            <a:lvl8pPr marL="10533834" indent="0">
              <a:buNone/>
              <a:defRPr sz="3000"/>
            </a:lvl8pPr>
            <a:lvl9pPr marL="12038668" indent="0">
              <a:buNone/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29E7F-AAB6-40AF-BAC7-92F872CB608F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EB13-17F5-44F0-B037-6207E0D50C6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18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3349" y="22678393"/>
            <a:ext cx="12958763" cy="2677312"/>
          </a:xfrm>
        </p:spPr>
        <p:txBody>
          <a:bodyPr anchor="b"/>
          <a:lstStyle>
            <a:lvl1pPr algn="l">
              <a:defRPr sz="6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3349" y="2894795"/>
            <a:ext cx="12958763" cy="19438620"/>
          </a:xfrm>
        </p:spPr>
        <p:txBody>
          <a:bodyPr rtlCol="0">
            <a:normAutofit/>
          </a:bodyPr>
          <a:lstStyle>
            <a:lvl1pPr marL="0" indent="0">
              <a:buNone/>
              <a:defRPr sz="10500"/>
            </a:lvl1pPr>
            <a:lvl2pPr marL="1504835" indent="0">
              <a:buNone/>
              <a:defRPr sz="9200"/>
            </a:lvl2pPr>
            <a:lvl3pPr marL="3009667" indent="0">
              <a:buNone/>
              <a:defRPr sz="7900"/>
            </a:lvl3pPr>
            <a:lvl4pPr marL="4514501" indent="0">
              <a:buNone/>
              <a:defRPr sz="6600"/>
            </a:lvl4pPr>
            <a:lvl5pPr marL="6019334" indent="0">
              <a:buNone/>
              <a:defRPr sz="6600"/>
            </a:lvl5pPr>
            <a:lvl6pPr marL="7524167" indent="0">
              <a:buNone/>
              <a:defRPr sz="6600"/>
            </a:lvl6pPr>
            <a:lvl7pPr marL="9029000" indent="0">
              <a:buNone/>
              <a:defRPr sz="6600"/>
            </a:lvl7pPr>
            <a:lvl8pPr marL="10533834" indent="0">
              <a:buNone/>
              <a:defRPr sz="6600"/>
            </a:lvl8pPr>
            <a:lvl9pPr marL="12038668" indent="0">
              <a:buNone/>
              <a:defRPr sz="66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3349" y="25355705"/>
            <a:ext cx="12958763" cy="3802228"/>
          </a:xfrm>
        </p:spPr>
        <p:txBody>
          <a:bodyPr/>
          <a:lstStyle>
            <a:lvl1pPr marL="0" indent="0">
              <a:buNone/>
              <a:defRPr sz="4600"/>
            </a:lvl1pPr>
            <a:lvl2pPr marL="1504835" indent="0">
              <a:buNone/>
              <a:defRPr sz="4000"/>
            </a:lvl2pPr>
            <a:lvl3pPr marL="3009667" indent="0">
              <a:buNone/>
              <a:defRPr sz="3300"/>
            </a:lvl3pPr>
            <a:lvl4pPr marL="4514501" indent="0">
              <a:buNone/>
              <a:defRPr sz="3000"/>
            </a:lvl4pPr>
            <a:lvl5pPr marL="6019334" indent="0">
              <a:buNone/>
              <a:defRPr sz="3000"/>
            </a:lvl5pPr>
            <a:lvl6pPr marL="7524167" indent="0">
              <a:buNone/>
              <a:defRPr sz="3000"/>
            </a:lvl6pPr>
            <a:lvl7pPr marL="9029000" indent="0">
              <a:buNone/>
              <a:defRPr sz="3000"/>
            </a:lvl7pPr>
            <a:lvl8pPr marL="10533834" indent="0">
              <a:buNone/>
              <a:defRPr sz="3000"/>
            </a:lvl8pPr>
            <a:lvl9pPr marL="12038668" indent="0">
              <a:buNone/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C9BC2-4DED-47C8-B573-182373608E2F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F605D-BFF8-4CEE-BF92-45D432EE9A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079105" y="1296341"/>
            <a:ext cx="19439729" cy="540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0966" tIns="150484" rIns="300966" bIns="1504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079105" y="7559383"/>
            <a:ext cx="19439729" cy="2138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0966" tIns="150484" rIns="300966" bIns="150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79105" y="30028485"/>
            <a:ext cx="5041104" cy="1725250"/>
          </a:xfrm>
          <a:prstGeom prst="rect">
            <a:avLst/>
          </a:prstGeom>
        </p:spPr>
        <p:txBody>
          <a:bodyPr vert="horz" wrap="square" lIns="300966" tIns="150484" rIns="300966" bIns="150484" numCol="1" anchor="ctr" anchorCtr="0" compatLnSpc="1">
            <a:prstTxWarp prst="textNoShape">
              <a:avLst/>
            </a:prstTxWarp>
          </a:bodyPr>
          <a:lstStyle>
            <a:lvl1pPr>
              <a:defRPr kumimoji="0" sz="40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85F6D78-19B7-496A-AA4C-FF82AFDE9CC5}" type="datetimeFigureOut">
              <a:rPr lang="ko-KR" altLang="en-US"/>
              <a:pPr>
                <a:defRPr/>
              </a:pPr>
              <a:t>2016-06-06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485" y="30028485"/>
            <a:ext cx="6836969" cy="1725250"/>
          </a:xfrm>
          <a:prstGeom prst="rect">
            <a:avLst/>
          </a:prstGeom>
        </p:spPr>
        <p:txBody>
          <a:bodyPr vert="horz" wrap="square" lIns="300966" tIns="150484" rIns="300966" bIns="150484" numCol="1" anchor="ctr" anchorCtr="0" compatLnSpc="1">
            <a:prstTxWarp prst="textNoShape">
              <a:avLst/>
            </a:prstTxWarp>
          </a:bodyPr>
          <a:lstStyle>
            <a:lvl1pPr algn="ctr">
              <a:defRPr kumimoji="0" sz="40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77730" y="30028485"/>
            <a:ext cx="5041104" cy="1725250"/>
          </a:xfrm>
          <a:prstGeom prst="rect">
            <a:avLst/>
          </a:prstGeom>
        </p:spPr>
        <p:txBody>
          <a:bodyPr vert="horz" wrap="square" lIns="300966" tIns="150484" rIns="300966" bIns="150484" numCol="1" anchor="ctr" anchorCtr="0" compatLnSpc="1">
            <a:prstTxWarp prst="textNoShape">
              <a:avLst/>
            </a:prstTxWarp>
          </a:bodyPr>
          <a:lstStyle>
            <a:lvl1pPr algn="r">
              <a:defRPr kumimoji="0" sz="40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0E00549-2332-4ECB-85B4-C674BE7EB5A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07941" rtl="0" eaLnBrk="0" fontAlgn="base" latinLnBrk="1" hangingPunct="0">
        <a:spcBef>
          <a:spcPct val="0"/>
        </a:spcBef>
        <a:spcAft>
          <a:spcPct val="0"/>
        </a:spcAft>
        <a:defRPr sz="1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007941" rtl="0" eaLnBrk="0" fontAlgn="base" latinLnBrk="1" hangingPunct="0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3007941" rtl="0" eaLnBrk="0" fontAlgn="base" latinLnBrk="1" hangingPunct="0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3007941" rtl="0" eaLnBrk="0" fontAlgn="base" latinLnBrk="1" hangingPunct="0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3007941" rtl="0" eaLnBrk="0" fontAlgn="base" latinLnBrk="1" hangingPunct="0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34407" algn="ctr" defTabSz="3009667" rtl="0" fontAlgn="base" latinLnBrk="1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68815" algn="ctr" defTabSz="3009667" rtl="0" fontAlgn="base" latinLnBrk="1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03223" algn="ctr" defTabSz="3009667" rtl="0" fontAlgn="base" latinLnBrk="1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37631" algn="ctr" defTabSz="3009667" rtl="0" fontAlgn="base" latinLnBrk="1">
        <a:spcBef>
          <a:spcPct val="0"/>
        </a:spcBef>
        <a:spcAft>
          <a:spcPct val="0"/>
        </a:spcAft>
        <a:defRPr sz="1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128124" indent="-1128124" algn="l" defTabSz="3007941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443878" indent="-939322" algn="l" defTabSz="3007941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3760805" indent="-751692" algn="l" defTabSz="3007941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5361" indent="-751692" algn="l" defTabSz="3007941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771090" indent="-751692" algn="l" defTabSz="3007941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276584" indent="-752417" algn="l" defTabSz="3009667" rtl="0" eaLnBrk="1" latinLnBrk="1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9781418" indent="-752417" algn="l" defTabSz="3009667" rtl="0" eaLnBrk="1" latinLnBrk="1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286251" indent="-752417" algn="l" defTabSz="3009667" rtl="0" eaLnBrk="1" latinLnBrk="1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2791084" indent="-752417" algn="l" defTabSz="3009667" rtl="0" eaLnBrk="1" latinLnBrk="1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835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3009667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514501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019334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524167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9029000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533834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2038668" algn="l" defTabSz="3009667" rtl="0" eaLnBrk="1" latinLnBrk="1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6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82" y="-26300"/>
            <a:ext cx="21548723" cy="5037610"/>
          </a:xfrm>
          <a:prstGeom prst="rect">
            <a:avLst/>
          </a:prstGeom>
          <a:solidFill>
            <a:srgbClr val="1F2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1" y="1187679"/>
            <a:ext cx="2936344" cy="2936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721189" y="1624800"/>
            <a:ext cx="96490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인터넷미디어공학과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201311193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고지혜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201311200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김예찬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 교수 </a:t>
            </a:r>
            <a:r>
              <a:rPr lang="en-US" altLang="ko-KR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3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이향원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교수님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5447" y="2293187"/>
            <a:ext cx="1252939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아두이노와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웹서버를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이용한 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스마트홈</a:t>
            </a:r>
            <a:r>
              <a:rPr lang="ko-KR" altLang="en-US" sz="8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오토메이션</a:t>
            </a:r>
            <a:endParaRPr lang="ko-KR" altLang="en-US" sz="8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14" y="-116912"/>
            <a:ext cx="12737658" cy="3435177"/>
          </a:xfrm>
          <a:prstGeom prst="rect">
            <a:avLst/>
          </a:prstGeom>
        </p:spPr>
      </p:pic>
      <p:sp>
        <p:nvSpPr>
          <p:cNvPr id="48" name="오각형 47"/>
          <p:cNvSpPr/>
          <p:nvPr/>
        </p:nvSpPr>
        <p:spPr>
          <a:xfrm>
            <a:off x="57030" y="5224979"/>
            <a:ext cx="10494000" cy="1872208"/>
          </a:xfrm>
          <a:prstGeom prst="homePlate">
            <a:avLst/>
          </a:prstGeom>
          <a:solidFill>
            <a:srgbClr val="1F2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동기 및 목표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오각형 50"/>
          <p:cNvSpPr/>
          <p:nvPr/>
        </p:nvSpPr>
        <p:spPr>
          <a:xfrm flipH="1">
            <a:off x="11115199" y="5224979"/>
            <a:ext cx="10494000" cy="1872208"/>
          </a:xfrm>
          <a:prstGeom prst="homePlate">
            <a:avLst/>
          </a:prstGeom>
          <a:solidFill>
            <a:srgbClr val="1F2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구조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오각형 51"/>
          <p:cNvSpPr/>
          <p:nvPr/>
        </p:nvSpPr>
        <p:spPr>
          <a:xfrm flipH="1">
            <a:off x="11115199" y="16137091"/>
            <a:ext cx="10494000" cy="1872208"/>
          </a:xfrm>
          <a:prstGeom prst="homePlate">
            <a:avLst/>
          </a:prstGeom>
          <a:solidFill>
            <a:srgbClr val="1F2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결과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오각형 53"/>
          <p:cNvSpPr/>
          <p:nvPr/>
        </p:nvSpPr>
        <p:spPr>
          <a:xfrm flipH="1">
            <a:off x="11079815" y="25200479"/>
            <a:ext cx="10494000" cy="1872208"/>
          </a:xfrm>
          <a:prstGeom prst="homePlate">
            <a:avLst/>
          </a:prstGeom>
          <a:solidFill>
            <a:srgbClr val="1F2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 론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12703923" y="7243558"/>
            <a:ext cx="7316246" cy="8532131"/>
            <a:chOff x="655952" y="281410"/>
            <a:chExt cx="5250854" cy="8532131"/>
          </a:xfrm>
        </p:grpSpPr>
        <p:sp>
          <p:nvSpPr>
            <p:cNvPr id="226" name="직사각형 225"/>
            <p:cNvSpPr/>
            <p:nvPr/>
          </p:nvSpPr>
          <p:spPr>
            <a:xfrm>
              <a:off x="710472" y="1298998"/>
              <a:ext cx="4151236" cy="1359806"/>
            </a:xfrm>
            <a:prstGeom prst="rect">
              <a:avLst/>
            </a:prstGeom>
            <a:solidFill>
              <a:srgbClr val="BDB7C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ln w="5715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767268" y="294043"/>
              <a:ext cx="1447800" cy="628650"/>
            </a:xfrm>
            <a:prstGeom prst="ellipse">
              <a:avLst/>
            </a:prstGeom>
            <a:solidFill>
              <a:srgbClr val="1F2035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Sub Arduino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2596774" y="281410"/>
              <a:ext cx="1447800" cy="628650"/>
            </a:xfrm>
            <a:prstGeom prst="ellipse">
              <a:avLst/>
            </a:prstGeom>
            <a:solidFill>
              <a:srgbClr val="1F2035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Main Arduino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803076" y="8184891"/>
              <a:ext cx="1447800" cy="628650"/>
            </a:xfrm>
            <a:prstGeom prst="ellipse">
              <a:avLst/>
            </a:prstGeom>
            <a:solidFill>
              <a:srgbClr val="1F2035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User</a:t>
              </a:r>
              <a:endPara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711777" y="5946874"/>
              <a:ext cx="5195029" cy="1937562"/>
            </a:xfrm>
            <a:prstGeom prst="rect">
              <a:avLst/>
            </a:prstGeom>
            <a:solidFill>
              <a:srgbClr val="BDB7C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200" b="1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en-US" altLang="ko-KR" sz="1200" b="1" smtClean="0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	              				</a:t>
              </a:r>
            </a:p>
            <a:p>
              <a:pPr algn="ctr"/>
              <a:r>
                <a:rPr lang="en-US" altLang="ko-KR" sz="1200" b="1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en-US" altLang="ko-KR" sz="1200" b="1" smtClean="0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	</a:t>
              </a:r>
              <a:endParaRPr lang="ko-KR" altLang="en-US" sz="1200" b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24222" y="7734717"/>
              <a:ext cx="68706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711778" y="3601069"/>
              <a:ext cx="5195028" cy="2025046"/>
            </a:xfrm>
            <a:prstGeom prst="rect">
              <a:avLst/>
            </a:prstGeom>
            <a:solidFill>
              <a:srgbClr val="BDB7C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b="1" dirty="0">
                <a:ln w="5715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200" b="1" dirty="0" smtClean="0">
                <a:ln w="5715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1200" b="1" dirty="0" smtClean="0">
                  <a:ln w="57150">
                    <a:solidFill>
                      <a:schemeClr val="tx1"/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	              				</a:t>
              </a:r>
            </a:p>
            <a:p>
              <a:pPr algn="ctr"/>
              <a:r>
                <a:rPr lang="en-US" altLang="ko-KR" sz="1200" b="1" dirty="0">
                  <a:ln w="57150">
                    <a:solidFill>
                      <a:schemeClr val="tx1"/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en-US" altLang="ko-KR" sz="1200" b="1" dirty="0" smtClean="0">
                  <a:ln w="57150">
                    <a:solidFill>
                      <a:schemeClr val="tx1"/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		</a:t>
              </a:r>
              <a:endParaRPr lang="ko-KR" altLang="en-US" sz="1200" b="1" dirty="0">
                <a:ln w="57150">
                  <a:solidFill>
                    <a:schemeClr val="tx1"/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803193" y="5440859"/>
              <a:ext cx="90809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Web Server</a:t>
              </a:r>
              <a:endPara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921082" y="6657130"/>
              <a:ext cx="1200150" cy="455054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GUI</a:t>
              </a:r>
              <a:endPara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493635" y="4381975"/>
              <a:ext cx="1079441" cy="465371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Pattern </a:t>
              </a:r>
            </a:p>
            <a:p>
              <a:pPr algn="ctr"/>
              <a:r>
                <a:rPr lang="en-US" altLang="ko-KR" sz="1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Manager </a:t>
              </a: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3271216" y="6531111"/>
              <a:ext cx="1936062" cy="455054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Pattern Service</a:t>
              </a:r>
              <a:endPara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794814" y="7172224"/>
              <a:ext cx="882866" cy="440041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GPS </a:t>
              </a:r>
              <a:endPara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050761" y="6157754"/>
              <a:ext cx="2332977" cy="151600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044573" y="2488912"/>
              <a:ext cx="76267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Arduino</a:t>
              </a:r>
              <a:endPara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2838624" y="4382946"/>
              <a:ext cx="1080000" cy="464400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DataBase</a:t>
              </a: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2746612" y="1822363"/>
              <a:ext cx="1125358" cy="337110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Ethernet</a:t>
              </a:r>
              <a:endPara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3" name="직선 화살표 연결선 242"/>
            <p:cNvCxnSpPr>
              <a:stCxn id="238" idx="0"/>
              <a:endCxn id="237" idx="2"/>
            </p:cNvCxnSpPr>
            <p:nvPr/>
          </p:nvCxnSpPr>
          <p:spPr>
            <a:xfrm flipV="1">
              <a:off x="4236247" y="6986165"/>
              <a:ext cx="2999" cy="186059"/>
            </a:xfrm>
            <a:prstGeom prst="straightConnector1">
              <a:avLst/>
            </a:prstGeom>
            <a:ln w="57150">
              <a:solidFill>
                <a:srgbClr val="1F203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/>
            <p:cNvCxnSpPr>
              <a:stCxn id="234" idx="2"/>
              <a:endCxn id="229" idx="0"/>
            </p:cNvCxnSpPr>
            <p:nvPr/>
          </p:nvCxnSpPr>
          <p:spPr>
            <a:xfrm>
              <a:off x="1521157" y="7112184"/>
              <a:ext cx="5819" cy="1072707"/>
            </a:xfrm>
            <a:prstGeom prst="straightConnector1">
              <a:avLst/>
            </a:prstGeom>
            <a:ln w="57150">
              <a:solidFill>
                <a:srgbClr val="1F2035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꺾인 연결선 247"/>
            <p:cNvCxnSpPr>
              <a:stCxn id="228" idx="4"/>
              <a:endCxn id="242" idx="0"/>
            </p:cNvCxnSpPr>
            <p:nvPr/>
          </p:nvCxnSpPr>
          <p:spPr>
            <a:xfrm rot="5400000">
              <a:off x="2864523" y="1366211"/>
              <a:ext cx="912303" cy="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F20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/>
            <p:cNvSpPr/>
            <p:nvPr/>
          </p:nvSpPr>
          <p:spPr>
            <a:xfrm>
              <a:off x="2527284" y="3868739"/>
              <a:ext cx="3162315" cy="150245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0" name="꺾인 연결선 249"/>
            <p:cNvCxnSpPr>
              <a:endCxn id="237" idx="0"/>
            </p:cNvCxnSpPr>
            <p:nvPr/>
          </p:nvCxnSpPr>
          <p:spPr>
            <a:xfrm rot="16200000" flipH="1">
              <a:off x="3035811" y="5327675"/>
              <a:ext cx="1703178" cy="703693"/>
            </a:xfrm>
            <a:prstGeom prst="bentConnector3">
              <a:avLst>
                <a:gd name="adj1" fmla="val 52365"/>
              </a:avLst>
            </a:prstGeom>
            <a:ln w="57150">
              <a:solidFill>
                <a:srgbClr val="1F20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직사각형 250"/>
            <p:cNvSpPr/>
            <p:nvPr/>
          </p:nvSpPr>
          <p:spPr>
            <a:xfrm>
              <a:off x="913630" y="1812233"/>
              <a:ext cx="1155077" cy="362255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Xbee</a:t>
              </a:r>
              <a:endParaRPr lang="ko-KR" altLang="en-US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7" name="직선 화살표 연결선 256"/>
            <p:cNvCxnSpPr>
              <a:stCxn id="241" idx="3"/>
              <a:endCxn id="235" idx="1"/>
            </p:cNvCxnSpPr>
            <p:nvPr/>
          </p:nvCxnSpPr>
          <p:spPr>
            <a:xfrm flipV="1">
              <a:off x="3918624" y="4614661"/>
              <a:ext cx="575011" cy="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773792" y="4877047"/>
              <a:ext cx="43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State</a:t>
              </a:r>
            </a:p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↓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75476" y="4620681"/>
              <a:ext cx="72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</a:t>
              </a:r>
            </a:p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Log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165624" y="3937643"/>
              <a:ext cx="1057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 (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  <a:r>
                <a:rPr lang="en-US" altLang="ko-KR" sz="1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55952" y="1328445"/>
              <a:ext cx="908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439666" y="1317861"/>
              <a:ext cx="893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State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↓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2011667" y="6000871"/>
              <a:ext cx="897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299127" y="6186720"/>
              <a:ext cx="1002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2121232" y="2299461"/>
              <a:ext cx="889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State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↓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477638" y="3937643"/>
              <a:ext cx="960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29915" y="4877234"/>
              <a:ext cx="486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GPS</a:t>
              </a:r>
            </a:p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↓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1137151" y="4382946"/>
              <a:ext cx="1080000" cy="464400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GCM</a:t>
              </a: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685643" y="4915390"/>
              <a:ext cx="4374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State</a:t>
              </a:r>
            </a:p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↓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37332" y="6000871"/>
              <a:ext cx="757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Request (</a:t>
              </a:r>
              <a:r>
                <a:rPr lang="ko-KR" alt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  <a:r>
                <a:rPr lang="en-US" altLang="ko-KR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2661388" y="1648968"/>
              <a:ext cx="1318572" cy="66636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835243" y="1640412"/>
              <a:ext cx="1318572" cy="66636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1046694" y="4287498"/>
              <a:ext cx="1318572" cy="66636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81" name="꺾인 연결선 280"/>
            <p:cNvCxnSpPr/>
            <p:nvPr/>
          </p:nvCxnSpPr>
          <p:spPr>
            <a:xfrm rot="5400000" flipH="1" flipV="1">
              <a:off x="1290517" y="2564021"/>
              <a:ext cx="2211105" cy="1416710"/>
            </a:xfrm>
            <a:prstGeom prst="bentConnector3">
              <a:avLst>
                <a:gd name="adj1" fmla="val 40954"/>
              </a:avLst>
            </a:prstGeom>
            <a:ln w="57150">
              <a:solidFill>
                <a:srgbClr val="1F2035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직사각형 285"/>
            <p:cNvSpPr/>
            <p:nvPr/>
          </p:nvSpPr>
          <p:spPr>
            <a:xfrm>
              <a:off x="872381" y="6545758"/>
              <a:ext cx="1318572" cy="66636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7" name="직선 화살표 연결선 246"/>
            <p:cNvCxnSpPr>
              <a:stCxn id="227" idx="4"/>
              <a:endCxn id="251" idx="0"/>
            </p:cNvCxnSpPr>
            <p:nvPr/>
          </p:nvCxnSpPr>
          <p:spPr>
            <a:xfrm>
              <a:off x="1491168" y="922693"/>
              <a:ext cx="1" cy="889540"/>
            </a:xfrm>
            <a:prstGeom prst="straightConnector1">
              <a:avLst/>
            </a:prstGeom>
            <a:ln w="57150">
              <a:solidFill>
                <a:srgbClr val="1F2035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꺾인 연결선 252"/>
            <p:cNvCxnSpPr/>
            <p:nvPr/>
          </p:nvCxnSpPr>
          <p:spPr>
            <a:xfrm rot="5400000" flipH="1" flipV="1">
              <a:off x="1699126" y="5092334"/>
              <a:ext cx="1810326" cy="128085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F20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꺾인 연결선 253"/>
            <p:cNvCxnSpPr/>
            <p:nvPr/>
          </p:nvCxnSpPr>
          <p:spPr>
            <a:xfrm rot="5400000" flipH="1" flipV="1">
              <a:off x="-328780" y="3448370"/>
              <a:ext cx="4510350" cy="1920905"/>
            </a:xfrm>
            <a:prstGeom prst="bentConnector3">
              <a:avLst>
                <a:gd name="adj1" fmla="val 72582"/>
              </a:avLst>
            </a:prstGeom>
            <a:ln w="57150">
              <a:solidFill>
                <a:srgbClr val="1F203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꺾인 연결선 255"/>
            <p:cNvCxnSpPr>
              <a:stCxn id="228" idx="2"/>
              <a:endCxn id="251" idx="3"/>
            </p:cNvCxnSpPr>
            <p:nvPr/>
          </p:nvCxnSpPr>
          <p:spPr>
            <a:xfrm rot="10800000" flipV="1">
              <a:off x="2068708" y="595735"/>
              <a:ext cx="528067" cy="139762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1F20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/>
            <p:cNvCxnSpPr/>
            <p:nvPr/>
          </p:nvCxnSpPr>
          <p:spPr>
            <a:xfrm flipV="1">
              <a:off x="1644649" y="4842946"/>
              <a:ext cx="0" cy="1814184"/>
            </a:xfrm>
            <a:prstGeom prst="straightConnector1">
              <a:avLst/>
            </a:prstGeom>
            <a:ln w="57150">
              <a:solidFill>
                <a:srgbClr val="1F2035"/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/>
            <p:cNvCxnSpPr/>
            <p:nvPr/>
          </p:nvCxnSpPr>
          <p:spPr>
            <a:xfrm>
              <a:off x="3358927" y="2159473"/>
              <a:ext cx="0" cy="2214158"/>
            </a:xfrm>
            <a:prstGeom prst="straightConnector1">
              <a:avLst/>
            </a:prstGeom>
            <a:ln w="57150">
              <a:solidFill>
                <a:srgbClr val="1F2035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꺾인 연결선 257"/>
            <p:cNvCxnSpPr/>
            <p:nvPr/>
          </p:nvCxnSpPr>
          <p:spPr>
            <a:xfrm rot="16200000" flipV="1">
              <a:off x="3218891" y="2598536"/>
              <a:ext cx="2234226" cy="1386130"/>
            </a:xfrm>
            <a:prstGeom prst="bentConnector3">
              <a:avLst>
                <a:gd name="adj1" fmla="val 45453"/>
              </a:avLst>
            </a:prstGeom>
            <a:ln w="57150">
              <a:solidFill>
                <a:srgbClr val="1F20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직사각형 286"/>
            <p:cNvSpPr/>
            <p:nvPr/>
          </p:nvSpPr>
          <p:spPr>
            <a:xfrm>
              <a:off x="2685534" y="2826511"/>
              <a:ext cx="1295522" cy="440041"/>
            </a:xfrm>
            <a:prstGeom prst="rect">
              <a:avLst/>
            </a:prstGeom>
            <a:solidFill>
              <a:srgbClr val="5D5662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WebSocket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오각형 25"/>
          <p:cNvSpPr/>
          <p:nvPr/>
        </p:nvSpPr>
        <p:spPr>
          <a:xfrm>
            <a:off x="80520" y="25583914"/>
            <a:ext cx="10494000" cy="1872208"/>
          </a:xfrm>
          <a:prstGeom prst="homePlate">
            <a:avLst/>
          </a:prstGeom>
          <a:solidFill>
            <a:srgbClr val="1F2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패턴 구현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8198" y="13142297"/>
            <a:ext cx="10494000" cy="13482997"/>
            <a:chOff x="1" y="19871258"/>
            <a:chExt cx="10494000" cy="13482997"/>
          </a:xfrm>
        </p:grpSpPr>
        <p:sp>
          <p:nvSpPr>
            <p:cNvPr id="49" name="오각형 48"/>
            <p:cNvSpPr/>
            <p:nvPr/>
          </p:nvSpPr>
          <p:spPr>
            <a:xfrm>
              <a:off x="1" y="19871258"/>
              <a:ext cx="10494000" cy="1872208"/>
            </a:xfrm>
            <a:prstGeom prst="homePlate">
              <a:avLst/>
            </a:prstGeom>
            <a:solidFill>
              <a:srgbClr val="1F20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 능</a:t>
              </a:r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86" name="그림 85" descr="보안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619017" y="29438320"/>
              <a:ext cx="1693109" cy="1515977"/>
            </a:xfrm>
            <a:prstGeom prst="rect">
              <a:avLst/>
            </a:prstGeom>
          </p:spPr>
        </p:pic>
        <p:pic>
          <p:nvPicPr>
            <p:cNvPr id="87" name="그림 86" descr="상태보기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619017" y="24986210"/>
              <a:ext cx="1693109" cy="1515977"/>
            </a:xfrm>
            <a:prstGeom prst="rect">
              <a:avLst/>
            </a:prstGeom>
          </p:spPr>
        </p:pic>
        <p:pic>
          <p:nvPicPr>
            <p:cNvPr id="88" name="그림 87" descr="제어.pn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619017" y="22760155"/>
              <a:ext cx="1693109" cy="1515977"/>
            </a:xfrm>
            <a:prstGeom prst="rect">
              <a:avLst/>
            </a:prstGeom>
          </p:spPr>
        </p:pic>
        <p:pic>
          <p:nvPicPr>
            <p:cNvPr id="89" name="그림 88" descr="패턴.png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</a:blip>
            <a:stretch>
              <a:fillRect/>
            </a:stretch>
          </p:blipFill>
          <p:spPr>
            <a:xfrm>
              <a:off x="619017" y="27212265"/>
              <a:ext cx="1693109" cy="151597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093511" y="22218798"/>
              <a:ext cx="34488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사물 제어</a:t>
              </a:r>
              <a:endParaRPr lang="ko-KR" altLang="en-US" sz="4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7825" y="23285483"/>
              <a:ext cx="7485898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algn="just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b="1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웹서버</a:t>
              </a:r>
              <a:r>
                <a:rPr lang="ko-KR" altLang="en-US" sz="2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이용한 </a:t>
              </a:r>
              <a:r>
                <a:rPr lang="ko-KR" altLang="en-US" sz="2800" b="1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원거리</a:t>
              </a:r>
              <a:r>
                <a:rPr lang="ko-KR" altLang="en-US" sz="2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</a:t>
              </a:r>
              <a:r>
                <a:rPr lang="ko-KR" altLang="en-US" sz="2800" b="1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사물 제어 </a:t>
              </a:r>
              <a:r>
                <a:rPr lang="ko-KR" altLang="en-US" sz="2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기능 제공</a:t>
              </a:r>
              <a:endPara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093511" y="24628745"/>
              <a:ext cx="34488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상태 보기</a:t>
              </a:r>
              <a:endParaRPr lang="ko-KR" altLang="en-US" sz="4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517825" y="25622573"/>
              <a:ext cx="7485898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algn="just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사물의  </a:t>
              </a:r>
              <a:r>
                <a:rPr lang="en-US" altLang="ko-KR" sz="2800" b="1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ON/OFF </a:t>
              </a:r>
              <a:r>
                <a:rPr lang="ko-KR" altLang="en-US" sz="2800" b="1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상태</a:t>
              </a:r>
              <a:r>
                <a:rPr lang="ko-KR" altLang="en-US" sz="2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ko-KR" altLang="en-US" sz="2800" b="1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</a:t>
              </a:r>
              <a:r>
                <a:rPr lang="ko-KR" altLang="en-US" sz="2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온도 상태 </a:t>
              </a:r>
              <a:r>
                <a:rPr lang="ko-KR" altLang="en-US" sz="2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제공</a:t>
              </a:r>
              <a:endParaRPr lang="en-US" altLang="ko-KR" sz="2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lvl="1" indent="0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b="1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긴급 상태</a:t>
              </a:r>
              <a:r>
                <a:rPr lang="ko-KR" altLang="en-US" sz="2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ko-KR" altLang="en-US" sz="2800" b="1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푸시</a:t>
              </a:r>
              <a:r>
                <a:rPr lang="en-US" altLang="ko-KR" sz="2800" b="1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알림</a:t>
              </a:r>
              <a:r>
                <a:rPr lang="ko-KR" altLang="en-US" sz="28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제공</a:t>
              </a:r>
              <a:endParaRPr lang="ko-KR" altLang="en-US" sz="2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093511" y="27345409"/>
              <a:ext cx="34488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 제어</a:t>
              </a:r>
              <a:endParaRPr lang="ko-KR" altLang="en-US" sz="4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517825" y="28412094"/>
              <a:ext cx="772887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b="1" dirty="0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제어 패턴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이용한 </a:t>
              </a:r>
              <a:r>
                <a:rPr lang="ko-KR" altLang="en-US" sz="2800" b="1" dirty="0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 제어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</a:t>
              </a:r>
              <a:r>
                <a:rPr lang="ko-KR" altLang="en-US" sz="2800" b="1" dirty="0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제공 </a:t>
              </a:r>
              <a:endPara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093511" y="29542203"/>
              <a:ext cx="34488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보안</a:t>
              </a:r>
              <a:endParaRPr lang="ko-KR" altLang="en-US" sz="4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2517825" y="30608888"/>
              <a:ext cx="7728870" cy="274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0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승인 받은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사용자만 사용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</a:t>
              </a:r>
              <a:endParaRPr lang="en-US" altLang="ko-KR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lvl="1" indent="0" algn="just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앱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8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최초 실행 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 </a:t>
              </a:r>
              <a:r>
                <a:rPr lang="ko-KR" altLang="en-US" sz="2800" b="1" dirty="0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등록 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후</a:t>
              </a:r>
              <a:r>
                <a:rPr lang="ko-KR" altLang="en-US" sz="2800" b="1" dirty="0" smtClean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웹 </a:t>
              </a:r>
              <a:r>
                <a:rPr lang="ko-KR" altLang="en-US" sz="28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승인</a:t>
              </a:r>
              <a:endPara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lvl="1" indent="0" defTabSz="711200">
                <a:lnSpc>
                  <a:spcPct val="90000"/>
                </a:lnSpc>
                <a:spcAft>
                  <a:spcPct val="15000"/>
                </a:spcAft>
              </a:pPr>
              <a:r>
                <a:rPr lang="ko-KR" altLang="en-US" sz="2800" dirty="0" smtClean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lvl="1" indent="0" defTabSz="711200">
                <a:lnSpc>
                  <a:spcPct val="90000"/>
                </a:lnSpc>
                <a:spcAft>
                  <a:spcPct val="15000"/>
                </a:spcAft>
              </a:pPr>
              <a:endParaRPr lang="en-US" altLang="ko-KR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69105" y="10608428"/>
            <a:ext cx="9069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아두이노와 </a:t>
            </a:r>
            <a:r>
              <a:rPr lang="ko-KR" altLang="en-US" sz="3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 사이에 </a:t>
            </a:r>
            <a:r>
              <a:rPr lang="ko-KR" altLang="en-US" sz="3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r>
              <a:rPr lang="ko-KR" altLang="en-US" sz="3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두어</a:t>
            </a:r>
            <a:r>
              <a:rPr lang="ko-KR" altLang="en-US" sz="3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원거리 제어</a:t>
            </a:r>
            <a:r>
              <a:rPr lang="ko-KR" altLang="en-US" sz="3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가능하게 하며</a:t>
            </a:r>
            <a:r>
              <a:rPr lang="ko-KR" altLang="en-US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서버에서 </a:t>
            </a:r>
            <a:r>
              <a:rPr lang="ko-KR" altLang="en-US" sz="3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패턴</a:t>
            </a:r>
            <a:r>
              <a:rPr lang="ko-KR" altLang="en-US" sz="3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분석하여 </a:t>
            </a:r>
            <a:r>
              <a:rPr lang="ko-KR" altLang="en-US" sz="3200" b="1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 제어 </a:t>
            </a:r>
            <a:r>
              <a:rPr lang="ko-KR" altLang="en-US" sz="32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서비스를 제공한다</a:t>
            </a:r>
            <a:r>
              <a:rPr lang="ko-KR" altLang="en-US" sz="32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endParaRPr lang="ko-KR" altLang="en-US" sz="32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9" name="그룹 298"/>
          <p:cNvGrpSpPr/>
          <p:nvPr/>
        </p:nvGrpSpPr>
        <p:grpSpPr>
          <a:xfrm>
            <a:off x="2677594" y="7539963"/>
            <a:ext cx="5534072" cy="3045649"/>
            <a:chOff x="1609309" y="4100728"/>
            <a:chExt cx="3980124" cy="1995098"/>
          </a:xfrm>
        </p:grpSpPr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309" y="5069529"/>
              <a:ext cx="1156911" cy="1026297"/>
            </a:xfrm>
            <a:prstGeom prst="rect">
              <a:avLst/>
            </a:prstGeom>
          </p:spPr>
        </p:pic>
        <p:pic>
          <p:nvPicPr>
            <p:cNvPr id="301" name="그림 300"/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832" y="5261262"/>
              <a:ext cx="1030601" cy="642830"/>
            </a:xfrm>
            <a:prstGeom prst="rect">
              <a:avLst/>
            </a:prstGeom>
          </p:spPr>
        </p:pic>
        <p:pic>
          <p:nvPicPr>
            <p:cNvPr id="302" name="그림 301"/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492" y="4100728"/>
              <a:ext cx="871758" cy="773338"/>
            </a:xfrm>
            <a:prstGeom prst="rect">
              <a:avLst/>
            </a:prstGeom>
          </p:spPr>
        </p:pic>
        <p:grpSp>
          <p:nvGrpSpPr>
            <p:cNvPr id="303" name="그룹 302"/>
            <p:cNvGrpSpPr/>
            <p:nvPr/>
          </p:nvGrpSpPr>
          <p:grpSpPr>
            <a:xfrm>
              <a:off x="3414565" y="5023571"/>
              <a:ext cx="282359" cy="433013"/>
              <a:chOff x="2651231" y="5856796"/>
              <a:chExt cx="558697" cy="560458"/>
            </a:xfrm>
          </p:grpSpPr>
          <p:sp>
            <p:nvSpPr>
              <p:cNvPr id="305" name="갈매기형 수장 304"/>
              <p:cNvSpPr/>
              <p:nvPr/>
            </p:nvSpPr>
            <p:spPr>
              <a:xfrm rot="16200000" flipH="1">
                <a:off x="2769884" y="5738143"/>
                <a:ext cx="321392" cy="55869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6" name="갈매기형 수장 305"/>
              <p:cNvSpPr/>
              <p:nvPr/>
            </p:nvSpPr>
            <p:spPr>
              <a:xfrm rot="16200000" flipH="1">
                <a:off x="2769884" y="5977209"/>
                <a:ext cx="321392" cy="55869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304" name="직선 화살표 연결선 303"/>
            <p:cNvCxnSpPr/>
            <p:nvPr/>
          </p:nvCxnSpPr>
          <p:spPr>
            <a:xfrm flipV="1">
              <a:off x="2793114" y="5592202"/>
              <a:ext cx="1525260" cy="0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직사각형 314"/>
          <p:cNvSpPr/>
          <p:nvPr/>
        </p:nvSpPr>
        <p:spPr>
          <a:xfrm>
            <a:off x="3439446" y="29237994"/>
            <a:ext cx="3230220" cy="20070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3253903" y="28123764"/>
            <a:ext cx="3602066" cy="341838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417544" y="28012279"/>
            <a:ext cx="1648045" cy="703430"/>
          </a:xfrm>
          <a:prstGeom prst="rect">
            <a:avLst/>
          </a:prstGeom>
          <a:solidFill>
            <a:srgbClr val="1F20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</a:p>
        </p:txBody>
      </p:sp>
      <p:sp>
        <p:nvSpPr>
          <p:cNvPr id="318" name="오른쪽 화살표 317"/>
          <p:cNvSpPr/>
          <p:nvPr/>
        </p:nvSpPr>
        <p:spPr>
          <a:xfrm>
            <a:off x="2212419" y="28115341"/>
            <a:ext cx="889000" cy="4973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8115552" y="28012279"/>
            <a:ext cx="1648045" cy="703430"/>
          </a:xfrm>
          <a:prstGeom prst="rect">
            <a:avLst/>
          </a:prstGeom>
          <a:solidFill>
            <a:srgbClr val="1F20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</a:p>
        </p:txBody>
      </p:sp>
      <p:sp>
        <p:nvSpPr>
          <p:cNvPr id="320" name="오른쪽 화살표 319"/>
          <p:cNvSpPr/>
          <p:nvPr/>
        </p:nvSpPr>
        <p:spPr>
          <a:xfrm>
            <a:off x="7064438" y="28135510"/>
            <a:ext cx="889000" cy="49730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3570053" y="27762228"/>
            <a:ext cx="2979487" cy="807484"/>
          </a:xfrm>
          <a:prstGeom prst="rect">
            <a:avLst/>
          </a:prstGeom>
          <a:solidFill>
            <a:srgbClr val="1F203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Elbow Method</a:t>
            </a:r>
            <a:endParaRPr lang="ko-KR" altLang="en-US" sz="28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3570053" y="28834252"/>
            <a:ext cx="2979487" cy="807484"/>
          </a:xfrm>
          <a:prstGeom prst="rect">
            <a:avLst/>
          </a:prstGeom>
          <a:solidFill>
            <a:srgbClr val="1F203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K-medians Clustering</a:t>
            </a:r>
            <a:endParaRPr lang="ko-KR" altLang="en-US" sz="28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3544080" y="29969107"/>
            <a:ext cx="2979487" cy="807484"/>
          </a:xfrm>
          <a:prstGeom prst="rect">
            <a:avLst/>
          </a:prstGeom>
          <a:solidFill>
            <a:srgbClr val="1F203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 Threshold</a:t>
            </a:r>
            <a:endParaRPr lang="ko-KR" altLang="en-US" sz="28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859704" y="29125451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5" name="타원 324"/>
          <p:cNvSpPr/>
          <p:nvPr/>
        </p:nvSpPr>
        <p:spPr>
          <a:xfrm>
            <a:off x="354045" y="29585947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6" name="타원 325"/>
          <p:cNvSpPr/>
          <p:nvPr/>
        </p:nvSpPr>
        <p:spPr>
          <a:xfrm>
            <a:off x="671545" y="29341348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" name="타원 326"/>
          <p:cNvSpPr/>
          <p:nvPr/>
        </p:nvSpPr>
        <p:spPr>
          <a:xfrm>
            <a:off x="2244004" y="30523947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8" name="타원 327"/>
          <p:cNvSpPr/>
          <p:nvPr/>
        </p:nvSpPr>
        <p:spPr>
          <a:xfrm>
            <a:off x="544545" y="30012444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9" name="타원 328"/>
          <p:cNvSpPr/>
          <p:nvPr/>
        </p:nvSpPr>
        <p:spPr>
          <a:xfrm>
            <a:off x="696945" y="30134100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481045" y="30358357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1" name="타원 330"/>
          <p:cNvSpPr/>
          <p:nvPr/>
        </p:nvSpPr>
        <p:spPr>
          <a:xfrm>
            <a:off x="8939575" y="29125451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2" name="타원 331"/>
          <p:cNvSpPr/>
          <p:nvPr/>
        </p:nvSpPr>
        <p:spPr>
          <a:xfrm>
            <a:off x="8433916" y="29367754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3" name="타원 332"/>
          <p:cNvSpPr/>
          <p:nvPr/>
        </p:nvSpPr>
        <p:spPr>
          <a:xfrm>
            <a:off x="8751416" y="29341348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4" name="타원 333"/>
          <p:cNvSpPr/>
          <p:nvPr/>
        </p:nvSpPr>
        <p:spPr>
          <a:xfrm>
            <a:off x="10230294" y="30523947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5" name="타원 334"/>
          <p:cNvSpPr/>
          <p:nvPr/>
        </p:nvSpPr>
        <p:spPr>
          <a:xfrm>
            <a:off x="8624416" y="30012444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6" name="타원 335"/>
          <p:cNvSpPr/>
          <p:nvPr/>
        </p:nvSpPr>
        <p:spPr>
          <a:xfrm>
            <a:off x="8776816" y="30134100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7" name="타원 336"/>
          <p:cNvSpPr/>
          <p:nvPr/>
        </p:nvSpPr>
        <p:spPr>
          <a:xfrm>
            <a:off x="8560916" y="30358357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" name="타원 337"/>
          <p:cNvSpPr/>
          <p:nvPr/>
        </p:nvSpPr>
        <p:spPr>
          <a:xfrm>
            <a:off x="8211666" y="28898518"/>
            <a:ext cx="1206500" cy="7747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9" name="타원 338"/>
          <p:cNvSpPr/>
          <p:nvPr/>
        </p:nvSpPr>
        <p:spPr>
          <a:xfrm>
            <a:off x="2034290" y="31004710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0" name="타원 339"/>
          <p:cNvSpPr/>
          <p:nvPr/>
        </p:nvSpPr>
        <p:spPr>
          <a:xfrm>
            <a:off x="10105635" y="30947560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1" name="타원 340"/>
          <p:cNvSpPr/>
          <p:nvPr/>
        </p:nvSpPr>
        <p:spPr>
          <a:xfrm>
            <a:off x="8125439" y="29863547"/>
            <a:ext cx="1206500" cy="7747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2" name="타원 341"/>
          <p:cNvSpPr/>
          <p:nvPr/>
        </p:nvSpPr>
        <p:spPr>
          <a:xfrm>
            <a:off x="597686" y="29192626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3" name="타원 342"/>
          <p:cNvSpPr/>
          <p:nvPr/>
        </p:nvSpPr>
        <p:spPr>
          <a:xfrm>
            <a:off x="8665189" y="29182601"/>
            <a:ext cx="1270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4" name="타원 343"/>
          <p:cNvSpPr/>
          <p:nvPr/>
        </p:nvSpPr>
        <p:spPr>
          <a:xfrm>
            <a:off x="9856649" y="30415507"/>
            <a:ext cx="747290" cy="774700"/>
          </a:xfrm>
          <a:prstGeom prst="ellipse">
            <a:avLst/>
          </a:prstGeom>
          <a:noFill/>
          <a:ln w="571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47" name="표 3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98460"/>
              </p:ext>
            </p:extLst>
          </p:nvPr>
        </p:nvGraphicFramePr>
        <p:xfrm>
          <a:off x="11967412" y="18991359"/>
          <a:ext cx="8838728" cy="5482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9682"/>
                <a:gridCol w="2209682"/>
                <a:gridCol w="2209682"/>
                <a:gridCol w="2209682"/>
              </a:tblGrid>
              <a:tr h="735910">
                <a:tc>
                  <a:txBody>
                    <a:bodyPr/>
                    <a:lstStyle/>
                    <a:p>
                      <a:pPr latinLnBrk="1"/>
                      <a:endParaRPr lang="ko-KR" altLang="en-US" sz="3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3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03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소요시간</a:t>
                      </a:r>
                      <a:endParaRPr lang="ko-KR" altLang="en-US" sz="3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03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 확률</a:t>
                      </a:r>
                      <a:endParaRPr lang="ko-KR" altLang="en-US" sz="3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035"/>
                    </a:solidFill>
                  </a:tcPr>
                </a:tc>
              </a:tr>
              <a:tr h="7359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사물 </a:t>
                      </a:r>
                      <a:endParaRPr lang="en-US" altLang="ko-KR" sz="32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제어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03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1m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2.60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10"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5m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2.61 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10"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10m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2.67 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99%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1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 </a:t>
                      </a:r>
                      <a:endParaRPr lang="en-US" altLang="ko-KR" sz="3200" b="1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203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1.63 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10"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4.89 </a:t>
                      </a:r>
                      <a:r>
                        <a:rPr lang="en-US" altLang="ko-KR" sz="3200" b="1" baseline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ec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98%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10"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b="1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긴급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4.37 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200" b="1" smtClean="0">
                          <a:solidFill>
                            <a:srgbClr val="FFFF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3200" b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ko-KR" altLang="en-US" sz="32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8" name="TextBox 1027"/>
          <p:cNvSpPr txBox="1"/>
          <p:nvPr/>
        </p:nvSpPr>
        <p:spPr>
          <a:xfrm>
            <a:off x="12127276" y="27456122"/>
            <a:ext cx="88368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프로젝트는 아래와 같은 </a:t>
            </a:r>
            <a:r>
              <a:rPr lang="ko-KR" altLang="en-US" sz="3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갖는다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원거리 제어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        2.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 제어 가능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Tx/>
              <a:buAutoNum type="arabicPeriod" startAt="3"/>
            </a:pP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상태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        </a:t>
            </a:r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경제적인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스마트홈</a:t>
            </a:r>
            <a:endParaRPr lang="en-US" altLang="ko-KR" sz="32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just"/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웹서버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아두이노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간의 </a:t>
            </a:r>
            <a:r>
              <a:rPr lang="ko-KR" altLang="en-US" sz="3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통신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필요한 프로젝트와 </a:t>
            </a:r>
            <a:r>
              <a:rPr lang="ko-KR" altLang="en-US" sz="3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패턴분석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필요한 프로젝트에 </a:t>
            </a:r>
            <a:r>
              <a:rPr lang="ko-KR" altLang="en-US" sz="3600" b="1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있다</a:t>
            </a:r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3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221</Words>
  <Application>Microsoft Office PowerPoint</Application>
  <PresentationFormat>사용자 지정</PresentationFormat>
  <Paragraphs>101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RUNNER</dc:creator>
  <cp:lastModifiedBy>user</cp:lastModifiedBy>
  <cp:revision>772</cp:revision>
  <cp:lastPrinted>2015-06-21T09:19:50Z</cp:lastPrinted>
  <dcterms:created xsi:type="dcterms:W3CDTF">2008-11-03T01:21:33Z</dcterms:created>
  <dcterms:modified xsi:type="dcterms:W3CDTF">2016-06-06T13:08:34Z</dcterms:modified>
</cp:coreProperties>
</file>