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5" r:id="rId6"/>
    <p:sldId id="258" r:id="rId7"/>
    <p:sldId id="260" r:id="rId8"/>
    <p:sldId id="259" r:id="rId9"/>
    <p:sldId id="261" r:id="rId10"/>
    <p:sldId id="262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EF95C-6665-441D-AA13-F39203D8A1E8}" v="275" dt="2023-03-09T14:50:49.204"/>
    <p1510:client id="{9A7A9CDA-076D-4C2F-90DF-C2DD42482D68}" v="300" dt="2023-03-09T15:09:37.361"/>
    <p1510:client id="{A5D0DD84-0AF0-445B-9B2F-1BF2D8DA92DC}" v="182" dt="2023-03-08T23:05:49.495"/>
    <p1510:client id="{B5F93ED7-B3A3-4973-9673-B82D185D288C}" v="991" dt="2023-03-08T23:24:20.244"/>
    <p1510:client id="{CD3BADF0-54BA-4C1A-9489-280651E67688}" v="1133" vWet="1135" dt="2023-03-08T23:04:50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xon, Tyler" userId="9f9a58cd-88fa-4ffc-a1e9-7788131502d6" providerId="ADAL" clId="{B5F93ED7-B3A3-4973-9673-B82D185D288C}"/>
    <pc:docChg chg="undo custSel modSld">
      <pc:chgData name="Hixon, Tyler" userId="9f9a58cd-88fa-4ffc-a1e9-7788131502d6" providerId="ADAL" clId="{B5F93ED7-B3A3-4973-9673-B82D185D288C}" dt="2023-03-08T23:24:20.244" v="1262" actId="20577"/>
      <pc:docMkLst>
        <pc:docMk/>
      </pc:docMkLst>
      <pc:sldChg chg="modSp mod">
        <pc:chgData name="Hixon, Tyler" userId="9f9a58cd-88fa-4ffc-a1e9-7788131502d6" providerId="ADAL" clId="{B5F93ED7-B3A3-4973-9673-B82D185D288C}" dt="2023-03-08T20:22:55.379" v="0" actId="20577"/>
        <pc:sldMkLst>
          <pc:docMk/>
          <pc:sldMk cId="1174952096" sldId="259"/>
        </pc:sldMkLst>
        <pc:spChg chg="mod">
          <ac:chgData name="Hixon, Tyler" userId="9f9a58cd-88fa-4ffc-a1e9-7788131502d6" providerId="ADAL" clId="{B5F93ED7-B3A3-4973-9673-B82D185D288C}" dt="2023-03-08T20:22:55.379" v="0" actId="20577"/>
          <ac:spMkLst>
            <pc:docMk/>
            <pc:sldMk cId="1174952096" sldId="259"/>
            <ac:spMk id="3" creationId="{94C85C06-EC60-77BE-165C-22AD40FCD0BF}"/>
          </ac:spMkLst>
        </pc:spChg>
      </pc:sldChg>
      <pc:sldChg chg="modSp mod">
        <pc:chgData name="Hixon, Tyler" userId="9f9a58cd-88fa-4ffc-a1e9-7788131502d6" providerId="ADAL" clId="{B5F93ED7-B3A3-4973-9673-B82D185D288C}" dt="2023-03-08T20:43:09.595" v="1254" actId="20577"/>
        <pc:sldMkLst>
          <pc:docMk/>
          <pc:sldMk cId="3954482206" sldId="260"/>
        </pc:sldMkLst>
        <pc:spChg chg="mod">
          <ac:chgData name="Hixon, Tyler" userId="9f9a58cd-88fa-4ffc-a1e9-7788131502d6" providerId="ADAL" clId="{B5F93ED7-B3A3-4973-9673-B82D185D288C}" dt="2023-03-08T20:43:09.595" v="1254" actId="20577"/>
          <ac:spMkLst>
            <pc:docMk/>
            <pc:sldMk cId="3954482206" sldId="260"/>
            <ac:spMk id="3" creationId="{87AE06CA-CEEE-4F6B-3F0C-EF8E04E8AF61}"/>
          </ac:spMkLst>
        </pc:spChg>
      </pc:sldChg>
      <pc:sldChg chg="modSp mod">
        <pc:chgData name="Hixon, Tyler" userId="9f9a58cd-88fa-4ffc-a1e9-7788131502d6" providerId="ADAL" clId="{B5F93ED7-B3A3-4973-9673-B82D185D288C}" dt="2023-03-08T23:24:20.244" v="1262" actId="20577"/>
        <pc:sldMkLst>
          <pc:docMk/>
          <pc:sldMk cId="366569147" sldId="261"/>
        </pc:sldMkLst>
        <pc:spChg chg="mod">
          <ac:chgData name="Hixon, Tyler" userId="9f9a58cd-88fa-4ffc-a1e9-7788131502d6" providerId="ADAL" clId="{B5F93ED7-B3A3-4973-9673-B82D185D288C}" dt="2023-03-08T23:24:20.244" v="1262" actId="20577"/>
          <ac:spMkLst>
            <pc:docMk/>
            <pc:sldMk cId="366569147" sldId="261"/>
            <ac:spMk id="5" creationId="{0B910E8F-B127-38EC-9A5A-B86C2FEA361A}"/>
          </ac:spMkLst>
        </pc:spChg>
        <pc:spChg chg="mod">
          <ac:chgData name="Hixon, Tyler" userId="9f9a58cd-88fa-4ffc-a1e9-7788131502d6" providerId="ADAL" clId="{B5F93ED7-B3A3-4973-9673-B82D185D288C}" dt="2023-03-08T20:23:19.248" v="55" actId="20577"/>
          <ac:spMkLst>
            <pc:docMk/>
            <pc:sldMk cId="366569147" sldId="261"/>
            <ac:spMk id="6" creationId="{E3211FE5-C260-7156-4571-07D54945704E}"/>
          </ac:spMkLst>
        </pc:spChg>
      </pc:sldChg>
      <pc:sldChg chg="addSp delSp modSp mod">
        <pc:chgData name="Hixon, Tyler" userId="9f9a58cd-88fa-4ffc-a1e9-7788131502d6" providerId="ADAL" clId="{B5F93ED7-B3A3-4973-9673-B82D185D288C}" dt="2023-03-08T20:42:00.697" v="1186" actId="20577"/>
        <pc:sldMkLst>
          <pc:docMk/>
          <pc:sldMk cId="3816007434" sldId="264"/>
        </pc:sldMkLst>
        <pc:spChg chg="mod">
          <ac:chgData name="Hixon, Tyler" userId="9f9a58cd-88fa-4ffc-a1e9-7788131502d6" providerId="ADAL" clId="{B5F93ED7-B3A3-4973-9673-B82D185D288C}" dt="2023-03-08T20:32:51.834" v="362" actId="20577"/>
          <ac:spMkLst>
            <pc:docMk/>
            <pc:sldMk cId="3816007434" sldId="264"/>
            <ac:spMk id="4" creationId="{8FDFD212-70E2-0F64-1C6E-CF39FE88486C}"/>
          </ac:spMkLst>
        </pc:spChg>
        <pc:spChg chg="add mod">
          <ac:chgData name="Hixon, Tyler" userId="9f9a58cd-88fa-4ffc-a1e9-7788131502d6" providerId="ADAL" clId="{B5F93ED7-B3A3-4973-9673-B82D185D288C}" dt="2023-03-08T20:41:34.595" v="1168" actId="1076"/>
          <ac:spMkLst>
            <pc:docMk/>
            <pc:sldMk cId="3816007434" sldId="264"/>
            <ac:spMk id="5" creationId="{3D7E9A83-D202-BF8C-516B-824095963981}"/>
          </ac:spMkLst>
        </pc:spChg>
        <pc:spChg chg="add mod">
          <ac:chgData name="Hixon, Tyler" userId="9f9a58cd-88fa-4ffc-a1e9-7788131502d6" providerId="ADAL" clId="{B5F93ED7-B3A3-4973-9673-B82D185D288C}" dt="2023-03-08T20:41:46.062" v="1174" actId="20577"/>
          <ac:spMkLst>
            <pc:docMk/>
            <pc:sldMk cId="3816007434" sldId="264"/>
            <ac:spMk id="6" creationId="{8FBBA285-9113-D7EA-A02A-947B9283B4DB}"/>
          </ac:spMkLst>
        </pc:spChg>
        <pc:spChg chg="add mod">
          <ac:chgData name="Hixon, Tyler" userId="9f9a58cd-88fa-4ffc-a1e9-7788131502d6" providerId="ADAL" clId="{B5F93ED7-B3A3-4973-9673-B82D185D288C}" dt="2023-03-08T20:41:48.270" v="1176" actId="20577"/>
          <ac:spMkLst>
            <pc:docMk/>
            <pc:sldMk cId="3816007434" sldId="264"/>
            <ac:spMk id="7" creationId="{2D14CFC4-9D27-E41C-FE6C-19D9F6314BB4}"/>
          </ac:spMkLst>
        </pc:spChg>
        <pc:spChg chg="add mod">
          <ac:chgData name="Hixon, Tyler" userId="9f9a58cd-88fa-4ffc-a1e9-7788131502d6" providerId="ADAL" clId="{B5F93ED7-B3A3-4973-9673-B82D185D288C}" dt="2023-03-08T20:41:50.974" v="1178" actId="20577"/>
          <ac:spMkLst>
            <pc:docMk/>
            <pc:sldMk cId="3816007434" sldId="264"/>
            <ac:spMk id="8" creationId="{3683E673-B322-E8EF-8D19-F760AB39F04C}"/>
          </ac:spMkLst>
        </pc:spChg>
        <pc:spChg chg="add mod">
          <ac:chgData name="Hixon, Tyler" userId="9f9a58cd-88fa-4ffc-a1e9-7788131502d6" providerId="ADAL" clId="{B5F93ED7-B3A3-4973-9673-B82D185D288C}" dt="2023-03-08T20:41:53.121" v="1180" actId="20577"/>
          <ac:spMkLst>
            <pc:docMk/>
            <pc:sldMk cId="3816007434" sldId="264"/>
            <ac:spMk id="9" creationId="{E5F69FE7-A2D4-44BA-8033-94A1903DD07F}"/>
          </ac:spMkLst>
        </pc:spChg>
        <pc:spChg chg="add mod">
          <ac:chgData name="Hixon, Tyler" userId="9f9a58cd-88fa-4ffc-a1e9-7788131502d6" providerId="ADAL" clId="{B5F93ED7-B3A3-4973-9673-B82D185D288C}" dt="2023-03-08T20:41:57.279" v="1184" actId="20577"/>
          <ac:spMkLst>
            <pc:docMk/>
            <pc:sldMk cId="3816007434" sldId="264"/>
            <ac:spMk id="10" creationId="{E62272B4-F81F-9617-6A7E-C17BDB5FC178}"/>
          </ac:spMkLst>
        </pc:spChg>
        <pc:spChg chg="add mod">
          <ac:chgData name="Hixon, Tyler" userId="9f9a58cd-88fa-4ffc-a1e9-7788131502d6" providerId="ADAL" clId="{B5F93ED7-B3A3-4973-9673-B82D185D288C}" dt="2023-03-08T20:42:00.697" v="1186" actId="20577"/>
          <ac:spMkLst>
            <pc:docMk/>
            <pc:sldMk cId="3816007434" sldId="264"/>
            <ac:spMk id="11" creationId="{B9C4ED28-E365-D88A-DB98-B3BDC78A55CD}"/>
          </ac:spMkLst>
        </pc:spChg>
        <pc:grpChg chg="del">
          <ac:chgData name="Hixon, Tyler" userId="9f9a58cd-88fa-4ffc-a1e9-7788131502d6" providerId="ADAL" clId="{B5F93ED7-B3A3-4973-9673-B82D185D288C}" dt="2023-03-08T20:24:03.426" v="152" actId="478"/>
          <ac:grpSpMkLst>
            <pc:docMk/>
            <pc:sldMk cId="3816007434" sldId="264"/>
            <ac:grpSpMk id="22" creationId="{CD90F169-B42B-91C8-09A9-011BFF44A83E}"/>
          </ac:grpSpMkLst>
        </pc:grpChg>
        <pc:grpChg chg="del">
          <ac:chgData name="Hixon, Tyler" userId="9f9a58cd-88fa-4ffc-a1e9-7788131502d6" providerId="ADAL" clId="{B5F93ED7-B3A3-4973-9673-B82D185D288C}" dt="2023-03-08T20:24:03.426" v="152" actId="478"/>
          <ac:grpSpMkLst>
            <pc:docMk/>
            <pc:sldMk cId="3816007434" sldId="264"/>
            <ac:grpSpMk id="23" creationId="{C65C5980-A0C0-B708-AD0C-308DC795C83B}"/>
          </ac:grpSpMkLst>
        </pc:grpChg>
        <pc:grpChg chg="del">
          <ac:chgData name="Hixon, Tyler" userId="9f9a58cd-88fa-4ffc-a1e9-7788131502d6" providerId="ADAL" clId="{B5F93ED7-B3A3-4973-9673-B82D185D288C}" dt="2023-03-08T20:24:03.426" v="152" actId="478"/>
          <ac:grpSpMkLst>
            <pc:docMk/>
            <pc:sldMk cId="3816007434" sldId="264"/>
            <ac:grpSpMk id="24" creationId="{4435DCC1-A03C-FA9F-5EC2-97E8E18EEC64}"/>
          </ac:grpSpMkLst>
        </pc:grpChg>
        <pc:grpChg chg="del">
          <ac:chgData name="Hixon, Tyler" userId="9f9a58cd-88fa-4ffc-a1e9-7788131502d6" providerId="ADAL" clId="{B5F93ED7-B3A3-4973-9673-B82D185D288C}" dt="2023-03-08T20:24:03.426" v="152" actId="478"/>
          <ac:grpSpMkLst>
            <pc:docMk/>
            <pc:sldMk cId="3816007434" sldId="264"/>
            <ac:grpSpMk id="25" creationId="{318F3753-CACE-691B-FACE-D2F607926017}"/>
          </ac:grpSpMkLst>
        </pc:grpChg>
        <pc:graphicFrameChg chg="add del mod modGraphic">
          <ac:chgData name="Hixon, Tyler" userId="9f9a58cd-88fa-4ffc-a1e9-7788131502d6" providerId="ADAL" clId="{B5F93ED7-B3A3-4973-9673-B82D185D288C}" dt="2023-03-08T20:26:59.479" v="169" actId="478"/>
          <ac:graphicFrameMkLst>
            <pc:docMk/>
            <pc:sldMk cId="3816007434" sldId="264"/>
            <ac:graphicFrameMk id="2" creationId="{9C77046E-5D44-DCB0-A40D-DEC04EEBEDFD}"/>
          </ac:graphicFrameMkLst>
        </pc:graphicFrameChg>
        <pc:graphicFrameChg chg="add mod modGraphic">
          <ac:chgData name="Hixon, Tyler" userId="9f9a58cd-88fa-4ffc-a1e9-7788131502d6" providerId="ADAL" clId="{B5F93ED7-B3A3-4973-9673-B82D185D288C}" dt="2023-03-08T20:40:28.416" v="1157" actId="1076"/>
          <ac:graphicFrameMkLst>
            <pc:docMk/>
            <pc:sldMk cId="3816007434" sldId="264"/>
            <ac:graphicFrameMk id="3" creationId="{03F2E6C6-7BCE-E556-A34A-BE8EAE552CDA}"/>
          </ac:graphicFrameMkLst>
        </pc:graphicFrameChg>
        <pc:graphicFrameChg chg="del mod">
          <ac:chgData name="Hixon, Tyler" userId="9f9a58cd-88fa-4ffc-a1e9-7788131502d6" providerId="ADAL" clId="{B5F93ED7-B3A3-4973-9673-B82D185D288C}" dt="2023-03-08T20:24:10.705" v="156" actId="478"/>
          <ac:graphicFrameMkLst>
            <pc:docMk/>
            <pc:sldMk cId="3816007434" sldId="264"/>
            <ac:graphicFrameMk id="21" creationId="{4069968E-B27C-9B61-3472-C18554F0398B}"/>
          </ac:graphicFrameMkLst>
        </pc:graphicFrameChg>
      </pc:sldChg>
    </pc:docChg>
  </pc:docChgLst>
  <pc:docChgLst>
    <pc:chgData name="Hixon, Tyler" userId="S::th702717@ohio.edu::9f9a58cd-88fa-4ffc-a1e9-7788131502d6" providerId="AD" clId="Web-{722EF95C-6665-441D-AA13-F39203D8A1E8}"/>
    <pc:docChg chg="modSld">
      <pc:chgData name="Hixon, Tyler" userId="S::th702717@ohio.edu::9f9a58cd-88fa-4ffc-a1e9-7788131502d6" providerId="AD" clId="Web-{722EF95C-6665-441D-AA13-F39203D8A1E8}" dt="2023-03-09T14:50:49.204" v="271" actId="20577"/>
      <pc:docMkLst>
        <pc:docMk/>
      </pc:docMkLst>
      <pc:sldChg chg="modSp">
        <pc:chgData name="Hixon, Tyler" userId="S::th702717@ohio.edu::9f9a58cd-88fa-4ffc-a1e9-7788131502d6" providerId="AD" clId="Web-{722EF95C-6665-441D-AA13-F39203D8A1E8}" dt="2023-03-09T14:50:49.204" v="271" actId="20577"/>
        <pc:sldMkLst>
          <pc:docMk/>
          <pc:sldMk cId="1174952096" sldId="259"/>
        </pc:sldMkLst>
        <pc:spChg chg="mod">
          <ac:chgData name="Hixon, Tyler" userId="S::th702717@ohio.edu::9f9a58cd-88fa-4ffc-a1e9-7788131502d6" providerId="AD" clId="Web-{722EF95C-6665-441D-AA13-F39203D8A1E8}" dt="2023-03-09T14:47:12.386" v="163" actId="20577"/>
          <ac:spMkLst>
            <pc:docMk/>
            <pc:sldMk cId="1174952096" sldId="259"/>
            <ac:spMk id="2" creationId="{E5E0766C-0E41-ABA1-F066-56A1BBE87754}"/>
          </ac:spMkLst>
        </pc:spChg>
        <pc:spChg chg="mod">
          <ac:chgData name="Hixon, Tyler" userId="S::th702717@ohio.edu::9f9a58cd-88fa-4ffc-a1e9-7788131502d6" providerId="AD" clId="Web-{722EF95C-6665-441D-AA13-F39203D8A1E8}" dt="2023-03-09T14:50:49.204" v="271" actId="20577"/>
          <ac:spMkLst>
            <pc:docMk/>
            <pc:sldMk cId="1174952096" sldId="259"/>
            <ac:spMk id="3" creationId="{94C85C06-EC60-77BE-165C-22AD40FCD0BF}"/>
          </ac:spMkLst>
        </pc:spChg>
        <pc:spChg chg="mod">
          <ac:chgData name="Hixon, Tyler" userId="S::th702717@ohio.edu::9f9a58cd-88fa-4ffc-a1e9-7788131502d6" providerId="AD" clId="Web-{722EF95C-6665-441D-AA13-F39203D8A1E8}" dt="2023-03-09T14:49:12.983" v="224" actId="20577"/>
          <ac:spMkLst>
            <pc:docMk/>
            <pc:sldMk cId="1174952096" sldId="259"/>
            <ac:spMk id="4" creationId="{ED5F4E16-1F0D-C98D-E0A3-BC2A2C7FA465}"/>
          </ac:spMkLst>
        </pc:spChg>
      </pc:sldChg>
      <pc:sldChg chg="modSp">
        <pc:chgData name="Hixon, Tyler" userId="S::th702717@ohio.edu::9f9a58cd-88fa-4ffc-a1e9-7788131502d6" providerId="AD" clId="Web-{722EF95C-6665-441D-AA13-F39203D8A1E8}" dt="2023-03-09T14:43:38.755" v="90" actId="20577"/>
        <pc:sldMkLst>
          <pc:docMk/>
          <pc:sldMk cId="366569147" sldId="261"/>
        </pc:sldMkLst>
        <pc:spChg chg="mod">
          <ac:chgData name="Hixon, Tyler" userId="S::th702717@ohio.edu::9f9a58cd-88fa-4ffc-a1e9-7788131502d6" providerId="AD" clId="Web-{722EF95C-6665-441D-AA13-F39203D8A1E8}" dt="2023-03-09T14:43:38.755" v="90" actId="20577"/>
          <ac:spMkLst>
            <pc:docMk/>
            <pc:sldMk cId="366569147" sldId="261"/>
            <ac:spMk id="5" creationId="{0B910E8F-B127-38EC-9A5A-B86C2FEA361A}"/>
          </ac:spMkLst>
        </pc:spChg>
      </pc:sldChg>
    </pc:docChg>
  </pc:docChgLst>
  <pc:docChgLst>
    <pc:chgData name="Shumaker, Max" userId="S::ms106718@ohio.edu::c647a62b-cc70-45f1-9196-b8e6163e3a26" providerId="AD" clId="Web-{A5D0DD84-0AF0-445B-9B2F-1BF2D8DA92DC}"/>
    <pc:docChg chg="modSld">
      <pc:chgData name="Shumaker, Max" userId="S::ms106718@ohio.edu::c647a62b-cc70-45f1-9196-b8e6163e3a26" providerId="AD" clId="Web-{A5D0DD84-0AF0-445B-9B2F-1BF2D8DA92DC}" dt="2023-03-08T23:05:48.370" v="176" actId="20577"/>
      <pc:docMkLst>
        <pc:docMk/>
      </pc:docMkLst>
      <pc:sldChg chg="modSp">
        <pc:chgData name="Shumaker, Max" userId="S::ms106718@ohio.edu::c647a62b-cc70-45f1-9196-b8e6163e3a26" providerId="AD" clId="Web-{A5D0DD84-0AF0-445B-9B2F-1BF2D8DA92DC}" dt="2023-03-08T23:05:05.509" v="157" actId="20577"/>
        <pc:sldMkLst>
          <pc:docMk/>
          <pc:sldMk cId="1152405957" sldId="265"/>
        </pc:sldMkLst>
        <pc:spChg chg="mod">
          <ac:chgData name="Shumaker, Max" userId="S::ms106718@ohio.edu::c647a62b-cc70-45f1-9196-b8e6163e3a26" providerId="AD" clId="Web-{A5D0DD84-0AF0-445B-9B2F-1BF2D8DA92DC}" dt="2023-03-08T23:05:05.509" v="157" actId="20577"/>
          <ac:spMkLst>
            <pc:docMk/>
            <pc:sldMk cId="1152405957" sldId="265"/>
            <ac:spMk id="4" creationId="{414AC29A-01A6-EB14-7CC0-8CA0E06E940F}"/>
          </ac:spMkLst>
        </pc:spChg>
      </pc:sldChg>
      <pc:sldChg chg="modSp">
        <pc:chgData name="Shumaker, Max" userId="S::ms106718@ohio.edu::c647a62b-cc70-45f1-9196-b8e6163e3a26" providerId="AD" clId="Web-{A5D0DD84-0AF0-445B-9B2F-1BF2D8DA92DC}" dt="2023-03-08T23:05:48.370" v="176" actId="20577"/>
        <pc:sldMkLst>
          <pc:docMk/>
          <pc:sldMk cId="2159934440" sldId="267"/>
        </pc:sldMkLst>
        <pc:spChg chg="mod">
          <ac:chgData name="Shumaker, Max" userId="S::ms106718@ohio.edu::c647a62b-cc70-45f1-9196-b8e6163e3a26" providerId="AD" clId="Web-{A5D0DD84-0AF0-445B-9B2F-1BF2D8DA92DC}" dt="2023-03-08T23:05:48.370" v="176" actId="20577"/>
          <ac:spMkLst>
            <pc:docMk/>
            <pc:sldMk cId="2159934440" sldId="267"/>
            <ac:spMk id="8" creationId="{A4823906-2EB0-217C-FA1F-FC9888BA4729}"/>
          </ac:spMkLst>
        </pc:spChg>
      </pc:sldChg>
    </pc:docChg>
  </pc:docChgLst>
  <pc:docChgLst>
    <pc:chgData name="Hixon, Tyler" userId="S::th702717@ohio.edu::9f9a58cd-88fa-4ffc-a1e9-7788131502d6" providerId="AD" clId="Web-{9A7A9CDA-076D-4C2F-90DF-C2DD42482D68}"/>
    <pc:docChg chg="delSld modSld sldOrd">
      <pc:chgData name="Hixon, Tyler" userId="S::th702717@ohio.edu::9f9a58cd-88fa-4ffc-a1e9-7788131502d6" providerId="AD" clId="Web-{9A7A9CDA-076D-4C2F-90DF-C2DD42482D68}" dt="2023-03-09T15:09:35.095" v="297" actId="20577"/>
      <pc:docMkLst>
        <pc:docMk/>
      </pc:docMkLst>
      <pc:sldChg chg="modSp">
        <pc:chgData name="Hixon, Tyler" userId="S::th702717@ohio.edu::9f9a58cd-88fa-4ffc-a1e9-7788131502d6" providerId="AD" clId="Web-{9A7A9CDA-076D-4C2F-90DF-C2DD42482D68}" dt="2023-03-09T15:03:35.368" v="156" actId="20577"/>
        <pc:sldMkLst>
          <pc:docMk/>
          <pc:sldMk cId="1174952096" sldId="259"/>
        </pc:sldMkLst>
        <pc:spChg chg="mod">
          <ac:chgData name="Hixon, Tyler" userId="S::th702717@ohio.edu::9f9a58cd-88fa-4ffc-a1e9-7788131502d6" providerId="AD" clId="Web-{9A7A9CDA-076D-4C2F-90DF-C2DD42482D68}" dt="2023-03-09T15:03:23.149" v="154" actId="20577"/>
          <ac:spMkLst>
            <pc:docMk/>
            <pc:sldMk cId="1174952096" sldId="259"/>
            <ac:spMk id="3" creationId="{94C85C06-EC60-77BE-165C-22AD40FCD0BF}"/>
          </ac:spMkLst>
        </pc:spChg>
        <pc:spChg chg="mod">
          <ac:chgData name="Hixon, Tyler" userId="S::th702717@ohio.edu::9f9a58cd-88fa-4ffc-a1e9-7788131502d6" providerId="AD" clId="Web-{9A7A9CDA-076D-4C2F-90DF-C2DD42482D68}" dt="2023-03-09T15:03:35.368" v="156" actId="20577"/>
          <ac:spMkLst>
            <pc:docMk/>
            <pc:sldMk cId="1174952096" sldId="259"/>
            <ac:spMk id="4" creationId="{ED5F4E16-1F0D-C98D-E0A3-BC2A2C7FA465}"/>
          </ac:spMkLst>
        </pc:spChg>
      </pc:sldChg>
      <pc:sldChg chg="ord">
        <pc:chgData name="Hixon, Tyler" userId="S::th702717@ohio.edu::9f9a58cd-88fa-4ffc-a1e9-7788131502d6" providerId="AD" clId="Web-{9A7A9CDA-076D-4C2F-90DF-C2DD42482D68}" dt="2023-03-09T15:04:57.557" v="157"/>
        <pc:sldMkLst>
          <pc:docMk/>
          <pc:sldMk cId="3954482206" sldId="260"/>
        </pc:sldMkLst>
      </pc:sldChg>
      <pc:sldChg chg="modSp">
        <pc:chgData name="Hixon, Tyler" userId="S::th702717@ohio.edu::9f9a58cd-88fa-4ffc-a1e9-7788131502d6" providerId="AD" clId="Web-{9A7A9CDA-076D-4C2F-90DF-C2DD42482D68}" dt="2023-03-09T15:09:35.095" v="297" actId="20577"/>
        <pc:sldMkLst>
          <pc:docMk/>
          <pc:sldMk cId="366569147" sldId="261"/>
        </pc:sldMkLst>
        <pc:spChg chg="mod">
          <ac:chgData name="Hixon, Tyler" userId="S::th702717@ohio.edu::9f9a58cd-88fa-4ffc-a1e9-7788131502d6" providerId="AD" clId="Web-{9A7A9CDA-076D-4C2F-90DF-C2DD42482D68}" dt="2023-03-09T15:09:35.095" v="297" actId="20577"/>
          <ac:spMkLst>
            <pc:docMk/>
            <pc:sldMk cId="366569147" sldId="261"/>
            <ac:spMk id="6" creationId="{E3211FE5-C260-7156-4571-07D54945704E}"/>
          </ac:spMkLst>
        </pc:spChg>
      </pc:sldChg>
      <pc:sldChg chg="del">
        <pc:chgData name="Hixon, Tyler" userId="S::th702717@ohio.edu::9f9a58cd-88fa-4ffc-a1e9-7788131502d6" providerId="AD" clId="Web-{9A7A9CDA-076D-4C2F-90DF-C2DD42482D68}" dt="2023-03-09T14:55:41.482" v="5"/>
        <pc:sldMkLst>
          <pc:docMk/>
          <pc:sldMk cId="2159934440" sldId="267"/>
        </pc:sldMkLst>
      </pc:sldChg>
      <pc:sldChg chg="del">
        <pc:chgData name="Hixon, Tyler" userId="S::th702717@ohio.edu::9f9a58cd-88fa-4ffc-a1e9-7788131502d6" providerId="AD" clId="Web-{9A7A9CDA-076D-4C2F-90DF-C2DD42482D68}" dt="2023-03-09T14:55:45.982" v="6"/>
        <pc:sldMkLst>
          <pc:docMk/>
          <pc:sldMk cId="2730103139" sldId="268"/>
        </pc:sldMkLst>
      </pc:sldChg>
    </pc:docChg>
  </pc:docChgLst>
  <pc:docChgLst>
    <pc:chgData name="Lee, Norman" userId="60b5564a-5c18-4b8f-b51b-0daf412fea20" providerId="ADAL" clId="{CD3BADF0-54BA-4C1A-9489-280651E67688}"/>
    <pc:docChg chg="undo redo custSel addSld modSld">
      <pc:chgData name="Lee, Norman" userId="60b5564a-5c18-4b8f-b51b-0daf412fea20" providerId="ADAL" clId="{CD3BADF0-54BA-4C1A-9489-280651E67688}" dt="2023-03-08T23:03:34.634" v="1123" actId="20577"/>
      <pc:docMkLst>
        <pc:docMk/>
      </pc:docMkLst>
      <pc:sldChg chg="modSp mod">
        <pc:chgData name="Lee, Norman" userId="60b5564a-5c18-4b8f-b51b-0daf412fea20" providerId="ADAL" clId="{CD3BADF0-54BA-4C1A-9489-280651E67688}" dt="2023-03-08T22:57:52.074" v="856" actId="20577"/>
        <pc:sldMkLst>
          <pc:docMk/>
          <pc:sldMk cId="1174952096" sldId="259"/>
        </pc:sldMkLst>
        <pc:spChg chg="mod">
          <ac:chgData name="Lee, Norman" userId="60b5564a-5c18-4b8f-b51b-0daf412fea20" providerId="ADAL" clId="{CD3BADF0-54BA-4C1A-9489-280651E67688}" dt="2023-03-08T22:57:52.074" v="856" actId="20577"/>
          <ac:spMkLst>
            <pc:docMk/>
            <pc:sldMk cId="1174952096" sldId="259"/>
            <ac:spMk id="4" creationId="{ED5F4E16-1F0D-C98D-E0A3-BC2A2C7FA465}"/>
          </ac:spMkLst>
        </pc:spChg>
      </pc:sldChg>
      <pc:sldChg chg="addSp delSp modSp new mod modClrScheme chgLayout">
        <pc:chgData name="Lee, Norman" userId="60b5564a-5c18-4b8f-b51b-0daf412fea20" providerId="ADAL" clId="{CD3BADF0-54BA-4C1A-9489-280651E67688}" dt="2023-03-08T23:03:34.634" v="1123" actId="20577"/>
        <pc:sldMkLst>
          <pc:docMk/>
          <pc:sldMk cId="3488512047" sldId="266"/>
        </pc:sldMkLst>
        <pc:spChg chg="del mod ord">
          <ac:chgData name="Lee, Norman" userId="60b5564a-5c18-4b8f-b51b-0daf412fea20" providerId="ADAL" clId="{CD3BADF0-54BA-4C1A-9489-280651E67688}" dt="2023-03-08T22:46:52.483" v="20" actId="700"/>
          <ac:spMkLst>
            <pc:docMk/>
            <pc:sldMk cId="3488512047" sldId="266"/>
            <ac:spMk id="2" creationId="{245DA4B7-6890-27DB-FD2B-160E39E1CE8F}"/>
          </ac:spMkLst>
        </pc:spChg>
        <pc:spChg chg="add mod ord">
          <ac:chgData name="Lee, Norman" userId="60b5564a-5c18-4b8f-b51b-0daf412fea20" providerId="ADAL" clId="{CD3BADF0-54BA-4C1A-9489-280651E67688}" dt="2023-03-08T22:47:21.137" v="55" actId="20577"/>
          <ac:spMkLst>
            <pc:docMk/>
            <pc:sldMk cId="3488512047" sldId="266"/>
            <ac:spMk id="3" creationId="{37237175-7A20-313B-CFA6-582958789CAA}"/>
          </ac:spMkLst>
        </pc:spChg>
        <pc:spChg chg="add del mod ord">
          <ac:chgData name="Lee, Norman" userId="60b5564a-5c18-4b8f-b51b-0daf412fea20" providerId="ADAL" clId="{CD3BADF0-54BA-4C1A-9489-280651E67688}" dt="2023-03-08T22:47:00.963" v="21" actId="931"/>
          <ac:spMkLst>
            <pc:docMk/>
            <pc:sldMk cId="3488512047" sldId="266"/>
            <ac:spMk id="4" creationId="{CA5FB26E-0BB9-ABAC-1253-2E8D0B084BDF}"/>
          </ac:spMkLst>
        </pc:spChg>
        <pc:spChg chg="add mod ord">
          <ac:chgData name="Lee, Norman" userId="60b5564a-5c18-4b8f-b51b-0daf412fea20" providerId="ADAL" clId="{CD3BADF0-54BA-4C1A-9489-280651E67688}" dt="2023-03-08T23:03:34.634" v="1123" actId="20577"/>
          <ac:spMkLst>
            <pc:docMk/>
            <pc:sldMk cId="3488512047" sldId="266"/>
            <ac:spMk id="5" creationId="{102D1299-D8C4-F364-B626-1038AA8B431C}"/>
          </ac:spMkLst>
        </pc:spChg>
        <pc:picChg chg="add mod">
          <ac:chgData name="Lee, Norman" userId="60b5564a-5c18-4b8f-b51b-0daf412fea20" providerId="ADAL" clId="{CD3BADF0-54BA-4C1A-9489-280651E67688}" dt="2023-03-08T23:02:22.954" v="899" actId="14826"/>
          <ac:picMkLst>
            <pc:docMk/>
            <pc:sldMk cId="3488512047" sldId="266"/>
            <ac:picMk id="7" creationId="{4F28C9B2-3AA4-0361-89BA-5D428D9B2DA2}"/>
          </ac:picMkLst>
        </pc:picChg>
      </pc:sldChg>
      <pc:sldChg chg="addSp delSp modSp new mod">
        <pc:chgData name="Lee, Norman" userId="60b5564a-5c18-4b8f-b51b-0daf412fea20" providerId="ADAL" clId="{CD3BADF0-54BA-4C1A-9489-280651E67688}" dt="2023-03-08T22:54:39.264" v="585" actId="20577"/>
        <pc:sldMkLst>
          <pc:docMk/>
          <pc:sldMk cId="2159934440" sldId="267"/>
        </pc:sldMkLst>
        <pc:spChg chg="mod">
          <ac:chgData name="Lee, Norman" userId="60b5564a-5c18-4b8f-b51b-0daf412fea20" providerId="ADAL" clId="{CD3BADF0-54BA-4C1A-9489-280651E67688}" dt="2023-03-08T22:51:56.411" v="347" actId="1076"/>
          <ac:spMkLst>
            <pc:docMk/>
            <pc:sldMk cId="2159934440" sldId="267"/>
            <ac:spMk id="2" creationId="{519602A8-0CEB-6A50-3582-83D1604AD956}"/>
          </ac:spMkLst>
        </pc:spChg>
        <pc:spChg chg="del">
          <ac:chgData name="Lee, Norman" userId="60b5564a-5c18-4b8f-b51b-0daf412fea20" providerId="ADAL" clId="{CD3BADF0-54BA-4C1A-9489-280651E67688}" dt="2023-03-08T22:51:22.950" v="302" actId="931"/>
          <ac:spMkLst>
            <pc:docMk/>
            <pc:sldMk cId="2159934440" sldId="267"/>
            <ac:spMk id="3" creationId="{820A2C7A-4D5D-4353-675E-57E4A81E2A10}"/>
          </ac:spMkLst>
        </pc:spChg>
        <pc:spChg chg="mod">
          <ac:chgData name="Lee, Norman" userId="60b5564a-5c18-4b8f-b51b-0daf412fea20" providerId="ADAL" clId="{CD3BADF0-54BA-4C1A-9489-280651E67688}" dt="2023-03-08T22:54:39.264" v="585" actId="20577"/>
          <ac:spMkLst>
            <pc:docMk/>
            <pc:sldMk cId="2159934440" sldId="267"/>
            <ac:spMk id="4" creationId="{A56F479C-EC66-0368-A505-EC570ECE0102}"/>
          </ac:spMkLst>
        </pc:spChg>
        <pc:spChg chg="add mod">
          <ac:chgData name="Lee, Norman" userId="60b5564a-5c18-4b8f-b51b-0daf412fea20" providerId="ADAL" clId="{CD3BADF0-54BA-4C1A-9489-280651E67688}" dt="2023-03-08T22:54:07.265" v="466" actId="20577"/>
          <ac:spMkLst>
            <pc:docMk/>
            <pc:sldMk cId="2159934440" sldId="267"/>
            <ac:spMk id="8" creationId="{A4823906-2EB0-217C-FA1F-FC9888BA4729}"/>
          </ac:spMkLst>
        </pc:spChg>
        <pc:picChg chg="add del mod">
          <ac:chgData name="Lee, Norman" userId="60b5564a-5c18-4b8f-b51b-0daf412fea20" providerId="ADAL" clId="{CD3BADF0-54BA-4C1A-9489-280651E67688}" dt="2023-03-08T22:52:36.845" v="359" actId="478"/>
          <ac:picMkLst>
            <pc:docMk/>
            <pc:sldMk cId="2159934440" sldId="267"/>
            <ac:picMk id="6" creationId="{0EA98FAD-2F9E-62F2-D2C8-EA480C325CE4}"/>
          </ac:picMkLst>
        </pc:picChg>
      </pc:sldChg>
      <pc:sldChg chg="modSp new mod">
        <pc:chgData name="Lee, Norman" userId="60b5564a-5c18-4b8f-b51b-0daf412fea20" providerId="ADAL" clId="{CD3BADF0-54BA-4C1A-9489-280651E67688}" dt="2023-03-08T22:57:23.394" v="855" actId="20577"/>
        <pc:sldMkLst>
          <pc:docMk/>
          <pc:sldMk cId="2730103139" sldId="268"/>
        </pc:sldMkLst>
        <pc:spChg chg="mod">
          <ac:chgData name="Lee, Norman" userId="60b5564a-5c18-4b8f-b51b-0daf412fea20" providerId="ADAL" clId="{CD3BADF0-54BA-4C1A-9489-280651E67688}" dt="2023-03-08T22:55:07.897" v="616" actId="20577"/>
          <ac:spMkLst>
            <pc:docMk/>
            <pc:sldMk cId="2730103139" sldId="268"/>
            <ac:spMk id="2" creationId="{E9E638A5-8E4B-02F6-1490-3641088AEDFB}"/>
          </ac:spMkLst>
        </pc:spChg>
        <pc:spChg chg="mod">
          <ac:chgData name="Lee, Norman" userId="60b5564a-5c18-4b8f-b51b-0daf412fea20" providerId="ADAL" clId="{CD3BADF0-54BA-4C1A-9489-280651E67688}" dt="2023-03-08T22:57:23.394" v="855" actId="20577"/>
          <ac:spMkLst>
            <pc:docMk/>
            <pc:sldMk cId="2730103139" sldId="268"/>
            <ac:spMk id="3" creationId="{A34B6034-3903-7F5E-C707-A2C03CE80C94}"/>
          </ac:spMkLst>
        </pc:spChg>
        <pc:spChg chg="mod">
          <ac:chgData name="Lee, Norman" userId="60b5564a-5c18-4b8f-b51b-0daf412fea20" providerId="ADAL" clId="{CD3BADF0-54BA-4C1A-9489-280651E67688}" dt="2023-03-08T22:57:08.225" v="835" actId="20577"/>
          <ac:spMkLst>
            <pc:docMk/>
            <pc:sldMk cId="2730103139" sldId="268"/>
            <ac:spMk id="4" creationId="{4421344C-74B9-812B-F8A5-316B42AEC90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33F78-3900-43B7-8321-D10CC2105F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EE4B0-39D0-4409-802C-0F9AE13E53A0}">
      <dgm:prSet phldrT="[Text]"/>
      <dgm:spPr/>
      <dgm:t>
        <a:bodyPr/>
        <a:lstStyle/>
        <a:p>
          <a:r>
            <a:rPr lang="en-US"/>
            <a:t>Each person implements assigned functions on own machine on personal copy of repository</a:t>
          </a:r>
        </a:p>
      </dgm:t>
    </dgm:pt>
    <dgm:pt modelId="{F09E9315-0EFA-43BB-9A40-E90334C1D4EC}" type="parTrans" cxnId="{5D9E1D5A-D3BC-4B06-8E90-B0E78FE5013A}">
      <dgm:prSet/>
      <dgm:spPr/>
      <dgm:t>
        <a:bodyPr/>
        <a:lstStyle/>
        <a:p>
          <a:endParaRPr lang="en-US"/>
        </a:p>
      </dgm:t>
    </dgm:pt>
    <dgm:pt modelId="{A18E5162-0ACA-466A-80B2-8D017FB33EA8}" type="sibTrans" cxnId="{5D9E1D5A-D3BC-4B06-8E90-B0E78FE5013A}">
      <dgm:prSet/>
      <dgm:spPr/>
      <dgm:t>
        <a:bodyPr/>
        <a:lstStyle/>
        <a:p>
          <a:endParaRPr lang="en-US"/>
        </a:p>
      </dgm:t>
    </dgm:pt>
    <dgm:pt modelId="{A3E50D2B-A8DC-4E8E-93FA-9195E7CB80B1}">
      <dgm:prSet phldrT="[Text]"/>
      <dgm:spPr/>
      <dgm:t>
        <a:bodyPr/>
        <a:lstStyle/>
        <a:p>
          <a:r>
            <a:rPr lang="en-US"/>
            <a:t>Clone project repository on machines</a:t>
          </a:r>
        </a:p>
      </dgm:t>
    </dgm:pt>
    <dgm:pt modelId="{72B5D275-EC41-48D9-817F-B9F3DF349369}" type="parTrans" cxnId="{EEB6D846-FA90-42CA-B85A-021415602705}">
      <dgm:prSet/>
      <dgm:spPr/>
      <dgm:t>
        <a:bodyPr/>
        <a:lstStyle/>
        <a:p>
          <a:endParaRPr lang="en-US"/>
        </a:p>
      </dgm:t>
    </dgm:pt>
    <dgm:pt modelId="{ECE0FCC9-6178-4F84-8051-E9F77638F840}" type="sibTrans" cxnId="{EEB6D846-FA90-42CA-B85A-021415602705}">
      <dgm:prSet/>
      <dgm:spPr/>
      <dgm:t>
        <a:bodyPr/>
        <a:lstStyle/>
        <a:p>
          <a:endParaRPr lang="en-US"/>
        </a:p>
      </dgm:t>
    </dgm:pt>
    <dgm:pt modelId="{30629A63-A762-4901-840C-E6892454440C}">
      <dgm:prSet phldrT="[Text]"/>
      <dgm:spPr/>
      <dgm:t>
        <a:bodyPr/>
        <a:lstStyle/>
        <a:p>
          <a:r>
            <a:rPr lang="en-US"/>
            <a:t>One member commits and pushes implemented and working function to project repository</a:t>
          </a:r>
        </a:p>
      </dgm:t>
    </dgm:pt>
    <dgm:pt modelId="{DCC2B72B-C27D-4A83-B3A0-EF6851CDDCC6}" type="parTrans" cxnId="{ED3A668B-7DFB-48D9-9B67-A17CAF814CD6}">
      <dgm:prSet/>
      <dgm:spPr/>
      <dgm:t>
        <a:bodyPr/>
        <a:lstStyle/>
        <a:p>
          <a:endParaRPr lang="en-US"/>
        </a:p>
      </dgm:t>
    </dgm:pt>
    <dgm:pt modelId="{3084D85D-82AE-46FD-90B6-EFB9425773EC}" type="sibTrans" cxnId="{ED3A668B-7DFB-48D9-9B67-A17CAF814CD6}">
      <dgm:prSet/>
      <dgm:spPr/>
      <dgm:t>
        <a:bodyPr/>
        <a:lstStyle/>
        <a:p>
          <a:endParaRPr lang="en-US"/>
        </a:p>
      </dgm:t>
    </dgm:pt>
    <dgm:pt modelId="{D48047DC-DCB6-49E4-B297-789760FBA9FB}">
      <dgm:prSet/>
      <dgm:spPr/>
      <dgm:t>
        <a:bodyPr/>
        <a:lstStyle/>
        <a:p>
          <a:r>
            <a:rPr lang="en-US"/>
            <a:t>Each member performs “git pull” to update on personal machine</a:t>
          </a:r>
        </a:p>
      </dgm:t>
    </dgm:pt>
    <dgm:pt modelId="{7E1B2325-2607-497B-95E9-667DB3E2D799}" type="parTrans" cxnId="{3B4E3FF9-BE23-46BC-844B-DF13B58137FD}">
      <dgm:prSet/>
      <dgm:spPr/>
      <dgm:t>
        <a:bodyPr/>
        <a:lstStyle/>
        <a:p>
          <a:endParaRPr lang="en-US"/>
        </a:p>
      </dgm:t>
    </dgm:pt>
    <dgm:pt modelId="{54F452B6-E2DA-454F-ACB2-11AF48CD74F3}" type="sibTrans" cxnId="{3B4E3FF9-BE23-46BC-844B-DF13B58137FD}">
      <dgm:prSet/>
      <dgm:spPr/>
      <dgm:t>
        <a:bodyPr/>
        <a:lstStyle/>
        <a:p>
          <a:endParaRPr lang="en-US"/>
        </a:p>
      </dgm:t>
    </dgm:pt>
    <dgm:pt modelId="{C38C264E-7BEE-4137-B889-FB3C1F6D57A9}">
      <dgm:prSet/>
      <dgm:spPr/>
      <dgm:t>
        <a:bodyPr/>
        <a:lstStyle/>
        <a:p>
          <a:r>
            <a:rPr lang="en-US"/>
            <a:t>Steps 3 and 4 continue until all members have implemented their assigned function for the working session</a:t>
          </a:r>
        </a:p>
      </dgm:t>
    </dgm:pt>
    <dgm:pt modelId="{CE9DBE04-9FC6-4492-89F4-7C7D82FF1DEE}" type="parTrans" cxnId="{30657BEB-47C7-4616-8BF9-01F7D92789D9}">
      <dgm:prSet/>
      <dgm:spPr/>
      <dgm:t>
        <a:bodyPr/>
        <a:lstStyle/>
        <a:p>
          <a:endParaRPr lang="en-US"/>
        </a:p>
      </dgm:t>
    </dgm:pt>
    <dgm:pt modelId="{0665455B-3710-4013-B3A9-E9AFDF278E1A}" type="sibTrans" cxnId="{30657BEB-47C7-4616-8BF9-01F7D92789D9}">
      <dgm:prSet/>
      <dgm:spPr/>
      <dgm:t>
        <a:bodyPr/>
        <a:lstStyle/>
        <a:p>
          <a:endParaRPr lang="en-US"/>
        </a:p>
      </dgm:t>
    </dgm:pt>
    <dgm:pt modelId="{FCE5D129-399D-4C59-8B26-3344AB83AD0F}">
      <dgm:prSet/>
      <dgm:spPr/>
      <dgm:t>
        <a:bodyPr/>
        <a:lstStyle/>
        <a:p>
          <a:r>
            <a:rPr lang="en-US"/>
            <a:t>Test and run code with all implemented functions</a:t>
          </a:r>
        </a:p>
      </dgm:t>
    </dgm:pt>
    <dgm:pt modelId="{CCFCFB05-28F9-4C84-AB19-C7A0897D6DCE}" type="parTrans" cxnId="{674BED65-38B5-42DA-991D-E2DBF67804C4}">
      <dgm:prSet/>
      <dgm:spPr/>
      <dgm:t>
        <a:bodyPr/>
        <a:lstStyle/>
        <a:p>
          <a:endParaRPr lang="en-US"/>
        </a:p>
      </dgm:t>
    </dgm:pt>
    <dgm:pt modelId="{953A44A6-2BE3-4B2B-AD86-2F3DAF5CEBB0}" type="sibTrans" cxnId="{674BED65-38B5-42DA-991D-E2DBF67804C4}">
      <dgm:prSet/>
      <dgm:spPr/>
      <dgm:t>
        <a:bodyPr/>
        <a:lstStyle/>
        <a:p>
          <a:endParaRPr lang="en-US"/>
        </a:p>
      </dgm:t>
    </dgm:pt>
    <dgm:pt modelId="{3AE16A10-71BA-4945-9D91-06767F318D51}">
      <dgm:prSet/>
      <dgm:spPr/>
      <dgm:t>
        <a:bodyPr/>
        <a:lstStyle/>
        <a:p>
          <a:r>
            <a:rPr lang="en-US"/>
            <a:t>Assess errors and assign updated tasks to each team member</a:t>
          </a:r>
        </a:p>
      </dgm:t>
    </dgm:pt>
    <dgm:pt modelId="{205451AA-6F9E-490A-8C0F-D3DC3C8D6A2A}" type="parTrans" cxnId="{784863BB-A03D-48AB-86C8-B7E04ECD0301}">
      <dgm:prSet/>
      <dgm:spPr/>
      <dgm:t>
        <a:bodyPr/>
        <a:lstStyle/>
        <a:p>
          <a:endParaRPr lang="en-US"/>
        </a:p>
      </dgm:t>
    </dgm:pt>
    <dgm:pt modelId="{5A6E41E5-7F15-4419-9E17-F7667241F30C}" type="sibTrans" cxnId="{784863BB-A03D-48AB-86C8-B7E04ECD0301}">
      <dgm:prSet/>
      <dgm:spPr/>
      <dgm:t>
        <a:bodyPr/>
        <a:lstStyle/>
        <a:p>
          <a:endParaRPr lang="en-US"/>
        </a:p>
      </dgm:t>
    </dgm:pt>
    <dgm:pt modelId="{6E2E41CE-0529-410A-BF3D-C2BD028B1CEC}" type="pres">
      <dgm:prSet presAssocID="{F5433F78-3900-43B7-8321-D10CC2105F66}" presName="Name0" presStyleCnt="0">
        <dgm:presLayoutVars>
          <dgm:dir/>
          <dgm:resizeHandles val="exact"/>
        </dgm:presLayoutVars>
      </dgm:prSet>
      <dgm:spPr/>
    </dgm:pt>
    <dgm:pt modelId="{21E06FCA-265A-4C72-8CC3-0181A3A474D7}" type="pres">
      <dgm:prSet presAssocID="{966EE4B0-39D0-4409-802C-0F9AE13E53A0}" presName="node" presStyleLbl="node1" presStyleIdx="0" presStyleCnt="7">
        <dgm:presLayoutVars>
          <dgm:bulletEnabled val="1"/>
        </dgm:presLayoutVars>
      </dgm:prSet>
      <dgm:spPr/>
    </dgm:pt>
    <dgm:pt modelId="{2BDE6146-E968-4E77-92D6-0165ECAB8765}" type="pres">
      <dgm:prSet presAssocID="{A18E5162-0ACA-466A-80B2-8D017FB33EA8}" presName="sibTrans" presStyleLbl="sibTrans2D1" presStyleIdx="0" presStyleCnt="6"/>
      <dgm:spPr/>
    </dgm:pt>
    <dgm:pt modelId="{53E95CDD-B2D3-432A-85A9-BD0827DB3FE9}" type="pres">
      <dgm:prSet presAssocID="{A18E5162-0ACA-466A-80B2-8D017FB33EA8}" presName="connectorText" presStyleLbl="sibTrans2D1" presStyleIdx="0" presStyleCnt="6"/>
      <dgm:spPr/>
    </dgm:pt>
    <dgm:pt modelId="{81B12124-F86E-4A4C-8C9A-47A006E27460}" type="pres">
      <dgm:prSet presAssocID="{A3E50D2B-A8DC-4E8E-93FA-9195E7CB80B1}" presName="node" presStyleLbl="node1" presStyleIdx="1" presStyleCnt="7">
        <dgm:presLayoutVars>
          <dgm:bulletEnabled val="1"/>
        </dgm:presLayoutVars>
      </dgm:prSet>
      <dgm:spPr/>
    </dgm:pt>
    <dgm:pt modelId="{500991F0-B7BA-47B2-8A2F-E6127D2E64E0}" type="pres">
      <dgm:prSet presAssocID="{ECE0FCC9-6178-4F84-8051-E9F77638F840}" presName="sibTrans" presStyleLbl="sibTrans2D1" presStyleIdx="1" presStyleCnt="6"/>
      <dgm:spPr/>
    </dgm:pt>
    <dgm:pt modelId="{108F5FBD-FF81-4476-93E4-6B3F046C406D}" type="pres">
      <dgm:prSet presAssocID="{ECE0FCC9-6178-4F84-8051-E9F77638F840}" presName="connectorText" presStyleLbl="sibTrans2D1" presStyleIdx="1" presStyleCnt="6"/>
      <dgm:spPr/>
    </dgm:pt>
    <dgm:pt modelId="{78E817A2-A1FB-45F4-BE5A-C8342DC5FADC}" type="pres">
      <dgm:prSet presAssocID="{30629A63-A762-4901-840C-E6892454440C}" presName="node" presStyleLbl="node1" presStyleIdx="2" presStyleCnt="7">
        <dgm:presLayoutVars>
          <dgm:bulletEnabled val="1"/>
        </dgm:presLayoutVars>
      </dgm:prSet>
      <dgm:spPr/>
    </dgm:pt>
    <dgm:pt modelId="{89108C29-DA8A-409D-AC83-DE5C7B2BA469}" type="pres">
      <dgm:prSet presAssocID="{3084D85D-82AE-46FD-90B6-EFB9425773EC}" presName="sibTrans" presStyleLbl="sibTrans2D1" presStyleIdx="2" presStyleCnt="6"/>
      <dgm:spPr/>
    </dgm:pt>
    <dgm:pt modelId="{D9ECE5C6-18BC-4A3C-AF70-AFF7503CB94F}" type="pres">
      <dgm:prSet presAssocID="{3084D85D-82AE-46FD-90B6-EFB9425773EC}" presName="connectorText" presStyleLbl="sibTrans2D1" presStyleIdx="2" presStyleCnt="6"/>
      <dgm:spPr/>
    </dgm:pt>
    <dgm:pt modelId="{791BD0F7-A16E-4017-90F7-5960C90F973F}" type="pres">
      <dgm:prSet presAssocID="{D48047DC-DCB6-49E4-B297-789760FBA9FB}" presName="node" presStyleLbl="node1" presStyleIdx="3" presStyleCnt="7">
        <dgm:presLayoutVars>
          <dgm:bulletEnabled val="1"/>
        </dgm:presLayoutVars>
      </dgm:prSet>
      <dgm:spPr/>
    </dgm:pt>
    <dgm:pt modelId="{A60D9B6F-D70C-48A4-A74F-4199EBE2F35C}" type="pres">
      <dgm:prSet presAssocID="{54F452B6-E2DA-454F-ACB2-11AF48CD74F3}" presName="sibTrans" presStyleLbl="sibTrans2D1" presStyleIdx="3" presStyleCnt="6"/>
      <dgm:spPr/>
    </dgm:pt>
    <dgm:pt modelId="{D558C2EB-730E-4A81-871C-13E4C211C517}" type="pres">
      <dgm:prSet presAssocID="{54F452B6-E2DA-454F-ACB2-11AF48CD74F3}" presName="connectorText" presStyleLbl="sibTrans2D1" presStyleIdx="3" presStyleCnt="6"/>
      <dgm:spPr/>
    </dgm:pt>
    <dgm:pt modelId="{EF0A601F-0B67-4490-B179-D5BBDD7DB385}" type="pres">
      <dgm:prSet presAssocID="{C38C264E-7BEE-4137-B889-FB3C1F6D57A9}" presName="node" presStyleLbl="node1" presStyleIdx="4" presStyleCnt="7">
        <dgm:presLayoutVars>
          <dgm:bulletEnabled val="1"/>
        </dgm:presLayoutVars>
      </dgm:prSet>
      <dgm:spPr/>
    </dgm:pt>
    <dgm:pt modelId="{E484D61E-CE24-46F7-9631-D844113CD2D3}" type="pres">
      <dgm:prSet presAssocID="{0665455B-3710-4013-B3A9-E9AFDF278E1A}" presName="sibTrans" presStyleLbl="sibTrans2D1" presStyleIdx="4" presStyleCnt="6"/>
      <dgm:spPr/>
    </dgm:pt>
    <dgm:pt modelId="{55F8D2DE-1222-4E35-AC1E-F7F5E84086AA}" type="pres">
      <dgm:prSet presAssocID="{0665455B-3710-4013-B3A9-E9AFDF278E1A}" presName="connectorText" presStyleLbl="sibTrans2D1" presStyleIdx="4" presStyleCnt="6"/>
      <dgm:spPr/>
    </dgm:pt>
    <dgm:pt modelId="{70CCE200-CF54-4E07-BD2B-7C00FDF1CC85}" type="pres">
      <dgm:prSet presAssocID="{FCE5D129-399D-4C59-8B26-3344AB83AD0F}" presName="node" presStyleLbl="node1" presStyleIdx="5" presStyleCnt="7">
        <dgm:presLayoutVars>
          <dgm:bulletEnabled val="1"/>
        </dgm:presLayoutVars>
      </dgm:prSet>
      <dgm:spPr/>
    </dgm:pt>
    <dgm:pt modelId="{296473F2-8326-4B1B-9E69-19294CDB457F}" type="pres">
      <dgm:prSet presAssocID="{953A44A6-2BE3-4B2B-AD86-2F3DAF5CEBB0}" presName="sibTrans" presStyleLbl="sibTrans2D1" presStyleIdx="5" presStyleCnt="6"/>
      <dgm:spPr/>
    </dgm:pt>
    <dgm:pt modelId="{DED82EA9-88DE-4DE1-9813-9CE259D146E7}" type="pres">
      <dgm:prSet presAssocID="{953A44A6-2BE3-4B2B-AD86-2F3DAF5CEBB0}" presName="connectorText" presStyleLbl="sibTrans2D1" presStyleIdx="5" presStyleCnt="6"/>
      <dgm:spPr/>
    </dgm:pt>
    <dgm:pt modelId="{ED7F6184-A441-4256-831F-BADCBC5123EB}" type="pres">
      <dgm:prSet presAssocID="{3AE16A10-71BA-4945-9D91-06767F318D51}" presName="node" presStyleLbl="node1" presStyleIdx="6" presStyleCnt="7">
        <dgm:presLayoutVars>
          <dgm:bulletEnabled val="1"/>
        </dgm:presLayoutVars>
      </dgm:prSet>
      <dgm:spPr/>
    </dgm:pt>
  </dgm:ptLst>
  <dgm:cxnLst>
    <dgm:cxn modelId="{577EA708-555B-46BB-89E5-E675EBE11212}" type="presOf" srcId="{966EE4B0-39D0-4409-802C-0F9AE13E53A0}" destId="{21E06FCA-265A-4C72-8CC3-0181A3A474D7}" srcOrd="0" destOrd="0" presId="urn:microsoft.com/office/officeart/2005/8/layout/process1"/>
    <dgm:cxn modelId="{A8EDCF09-2CA7-40FF-8CD9-933D2900B653}" type="presOf" srcId="{C38C264E-7BEE-4137-B889-FB3C1F6D57A9}" destId="{EF0A601F-0B67-4490-B179-D5BBDD7DB385}" srcOrd="0" destOrd="0" presId="urn:microsoft.com/office/officeart/2005/8/layout/process1"/>
    <dgm:cxn modelId="{333CDF1E-5C2D-4446-B5B9-2F75895B0AA3}" type="presOf" srcId="{3084D85D-82AE-46FD-90B6-EFB9425773EC}" destId="{D9ECE5C6-18BC-4A3C-AF70-AFF7503CB94F}" srcOrd="1" destOrd="0" presId="urn:microsoft.com/office/officeart/2005/8/layout/process1"/>
    <dgm:cxn modelId="{09A2CC3E-0C85-4F61-A28D-5AB8294212BA}" type="presOf" srcId="{953A44A6-2BE3-4B2B-AD86-2F3DAF5CEBB0}" destId="{296473F2-8326-4B1B-9E69-19294CDB457F}" srcOrd="0" destOrd="0" presId="urn:microsoft.com/office/officeart/2005/8/layout/process1"/>
    <dgm:cxn modelId="{9579A03F-3531-41E7-8407-31D7BAD49C57}" type="presOf" srcId="{A3E50D2B-A8DC-4E8E-93FA-9195E7CB80B1}" destId="{81B12124-F86E-4A4C-8C9A-47A006E27460}" srcOrd="0" destOrd="0" presId="urn:microsoft.com/office/officeart/2005/8/layout/process1"/>
    <dgm:cxn modelId="{7D893340-A129-487D-8916-3E658C18F204}" type="presOf" srcId="{54F452B6-E2DA-454F-ACB2-11AF48CD74F3}" destId="{D558C2EB-730E-4A81-871C-13E4C211C517}" srcOrd="1" destOrd="0" presId="urn:microsoft.com/office/officeart/2005/8/layout/process1"/>
    <dgm:cxn modelId="{D77F7141-AA5A-4A61-9120-4A95889D37EF}" type="presOf" srcId="{54F452B6-E2DA-454F-ACB2-11AF48CD74F3}" destId="{A60D9B6F-D70C-48A4-A74F-4199EBE2F35C}" srcOrd="0" destOrd="0" presId="urn:microsoft.com/office/officeart/2005/8/layout/process1"/>
    <dgm:cxn modelId="{674BED65-38B5-42DA-991D-E2DBF67804C4}" srcId="{F5433F78-3900-43B7-8321-D10CC2105F66}" destId="{FCE5D129-399D-4C59-8B26-3344AB83AD0F}" srcOrd="5" destOrd="0" parTransId="{CCFCFB05-28F9-4C84-AB19-C7A0897D6DCE}" sibTransId="{953A44A6-2BE3-4B2B-AD86-2F3DAF5CEBB0}"/>
    <dgm:cxn modelId="{EEB6D846-FA90-42CA-B85A-021415602705}" srcId="{F5433F78-3900-43B7-8321-D10CC2105F66}" destId="{A3E50D2B-A8DC-4E8E-93FA-9195E7CB80B1}" srcOrd="1" destOrd="0" parTransId="{72B5D275-EC41-48D9-817F-B9F3DF349369}" sibTransId="{ECE0FCC9-6178-4F84-8051-E9F77638F840}"/>
    <dgm:cxn modelId="{49F83C67-9908-4138-953F-6789A0EF3C64}" type="presOf" srcId="{0665455B-3710-4013-B3A9-E9AFDF278E1A}" destId="{E484D61E-CE24-46F7-9631-D844113CD2D3}" srcOrd="0" destOrd="0" presId="urn:microsoft.com/office/officeart/2005/8/layout/process1"/>
    <dgm:cxn modelId="{7A33F06E-29C0-4B4E-9A77-5788F5BE2497}" type="presOf" srcId="{FCE5D129-399D-4C59-8B26-3344AB83AD0F}" destId="{70CCE200-CF54-4E07-BD2B-7C00FDF1CC85}" srcOrd="0" destOrd="0" presId="urn:microsoft.com/office/officeart/2005/8/layout/process1"/>
    <dgm:cxn modelId="{8C637B50-A298-4547-BE40-DBC7F9E426D1}" type="presOf" srcId="{0665455B-3710-4013-B3A9-E9AFDF278E1A}" destId="{55F8D2DE-1222-4E35-AC1E-F7F5E84086AA}" srcOrd="1" destOrd="0" presId="urn:microsoft.com/office/officeart/2005/8/layout/process1"/>
    <dgm:cxn modelId="{EBDFFB50-CDCE-4824-B1F6-86B422580A2C}" type="presOf" srcId="{30629A63-A762-4901-840C-E6892454440C}" destId="{78E817A2-A1FB-45F4-BE5A-C8342DC5FADC}" srcOrd="0" destOrd="0" presId="urn:microsoft.com/office/officeart/2005/8/layout/process1"/>
    <dgm:cxn modelId="{DBB4AC51-8C20-43B1-A65B-135FED1B0579}" type="presOf" srcId="{ECE0FCC9-6178-4F84-8051-E9F77638F840}" destId="{108F5FBD-FF81-4476-93E4-6B3F046C406D}" srcOrd="1" destOrd="0" presId="urn:microsoft.com/office/officeart/2005/8/layout/process1"/>
    <dgm:cxn modelId="{5D9E1D5A-D3BC-4B06-8E90-B0E78FE5013A}" srcId="{F5433F78-3900-43B7-8321-D10CC2105F66}" destId="{966EE4B0-39D0-4409-802C-0F9AE13E53A0}" srcOrd="0" destOrd="0" parTransId="{F09E9315-0EFA-43BB-9A40-E90334C1D4EC}" sibTransId="{A18E5162-0ACA-466A-80B2-8D017FB33EA8}"/>
    <dgm:cxn modelId="{ED3A668B-7DFB-48D9-9B67-A17CAF814CD6}" srcId="{F5433F78-3900-43B7-8321-D10CC2105F66}" destId="{30629A63-A762-4901-840C-E6892454440C}" srcOrd="2" destOrd="0" parTransId="{DCC2B72B-C27D-4A83-B3A0-EF6851CDDCC6}" sibTransId="{3084D85D-82AE-46FD-90B6-EFB9425773EC}"/>
    <dgm:cxn modelId="{B5D35F91-A2C8-4B7F-A297-6907599E4B15}" type="presOf" srcId="{3AE16A10-71BA-4945-9D91-06767F318D51}" destId="{ED7F6184-A441-4256-831F-BADCBC5123EB}" srcOrd="0" destOrd="0" presId="urn:microsoft.com/office/officeart/2005/8/layout/process1"/>
    <dgm:cxn modelId="{0965E192-D473-4D5B-91D9-EAB5AACFF18F}" type="presOf" srcId="{A18E5162-0ACA-466A-80B2-8D017FB33EA8}" destId="{2BDE6146-E968-4E77-92D6-0165ECAB8765}" srcOrd="0" destOrd="0" presId="urn:microsoft.com/office/officeart/2005/8/layout/process1"/>
    <dgm:cxn modelId="{784863BB-A03D-48AB-86C8-B7E04ECD0301}" srcId="{F5433F78-3900-43B7-8321-D10CC2105F66}" destId="{3AE16A10-71BA-4945-9D91-06767F318D51}" srcOrd="6" destOrd="0" parTransId="{205451AA-6F9E-490A-8C0F-D3DC3C8D6A2A}" sibTransId="{5A6E41E5-7F15-4419-9E17-F7667241F30C}"/>
    <dgm:cxn modelId="{68F3C3CB-C286-49C1-8E79-931A9D22EE30}" type="presOf" srcId="{F5433F78-3900-43B7-8321-D10CC2105F66}" destId="{6E2E41CE-0529-410A-BF3D-C2BD028B1CEC}" srcOrd="0" destOrd="0" presId="urn:microsoft.com/office/officeart/2005/8/layout/process1"/>
    <dgm:cxn modelId="{99DEEED2-5FE9-4443-8508-DEE400D5458A}" type="presOf" srcId="{ECE0FCC9-6178-4F84-8051-E9F77638F840}" destId="{500991F0-B7BA-47B2-8A2F-E6127D2E64E0}" srcOrd="0" destOrd="0" presId="urn:microsoft.com/office/officeart/2005/8/layout/process1"/>
    <dgm:cxn modelId="{872A74DD-120C-44B3-810D-A9BF8FF337BA}" type="presOf" srcId="{A18E5162-0ACA-466A-80B2-8D017FB33EA8}" destId="{53E95CDD-B2D3-432A-85A9-BD0827DB3FE9}" srcOrd="1" destOrd="0" presId="urn:microsoft.com/office/officeart/2005/8/layout/process1"/>
    <dgm:cxn modelId="{50144AE5-C161-4813-BA99-45385C555B87}" type="presOf" srcId="{3084D85D-82AE-46FD-90B6-EFB9425773EC}" destId="{89108C29-DA8A-409D-AC83-DE5C7B2BA469}" srcOrd="0" destOrd="0" presId="urn:microsoft.com/office/officeart/2005/8/layout/process1"/>
    <dgm:cxn modelId="{30657BEB-47C7-4616-8BF9-01F7D92789D9}" srcId="{F5433F78-3900-43B7-8321-D10CC2105F66}" destId="{C38C264E-7BEE-4137-B889-FB3C1F6D57A9}" srcOrd="4" destOrd="0" parTransId="{CE9DBE04-9FC6-4492-89F4-7C7D82FF1DEE}" sibTransId="{0665455B-3710-4013-B3A9-E9AFDF278E1A}"/>
    <dgm:cxn modelId="{F18C09F0-77D1-445F-9B40-3304F12BA634}" type="presOf" srcId="{953A44A6-2BE3-4B2B-AD86-2F3DAF5CEBB0}" destId="{DED82EA9-88DE-4DE1-9813-9CE259D146E7}" srcOrd="1" destOrd="0" presId="urn:microsoft.com/office/officeart/2005/8/layout/process1"/>
    <dgm:cxn modelId="{E1BBD0F8-D942-4E2D-8618-050B259E7333}" type="presOf" srcId="{D48047DC-DCB6-49E4-B297-789760FBA9FB}" destId="{791BD0F7-A16E-4017-90F7-5960C90F973F}" srcOrd="0" destOrd="0" presId="urn:microsoft.com/office/officeart/2005/8/layout/process1"/>
    <dgm:cxn modelId="{3B4E3FF9-BE23-46BC-844B-DF13B58137FD}" srcId="{F5433F78-3900-43B7-8321-D10CC2105F66}" destId="{D48047DC-DCB6-49E4-B297-789760FBA9FB}" srcOrd="3" destOrd="0" parTransId="{7E1B2325-2607-497B-95E9-667DB3E2D799}" sibTransId="{54F452B6-E2DA-454F-ACB2-11AF48CD74F3}"/>
    <dgm:cxn modelId="{4FB7C8E0-1C06-436B-9727-642FCB41D8F1}" type="presParOf" srcId="{6E2E41CE-0529-410A-BF3D-C2BD028B1CEC}" destId="{21E06FCA-265A-4C72-8CC3-0181A3A474D7}" srcOrd="0" destOrd="0" presId="urn:microsoft.com/office/officeart/2005/8/layout/process1"/>
    <dgm:cxn modelId="{1E75326B-6D32-4EBE-901B-94F55221167B}" type="presParOf" srcId="{6E2E41CE-0529-410A-BF3D-C2BD028B1CEC}" destId="{2BDE6146-E968-4E77-92D6-0165ECAB8765}" srcOrd="1" destOrd="0" presId="urn:microsoft.com/office/officeart/2005/8/layout/process1"/>
    <dgm:cxn modelId="{CD76F501-1254-4540-8D94-6342F7D38016}" type="presParOf" srcId="{2BDE6146-E968-4E77-92D6-0165ECAB8765}" destId="{53E95CDD-B2D3-432A-85A9-BD0827DB3FE9}" srcOrd="0" destOrd="0" presId="urn:microsoft.com/office/officeart/2005/8/layout/process1"/>
    <dgm:cxn modelId="{B7485ED6-162F-445E-A09A-FD9824619C09}" type="presParOf" srcId="{6E2E41CE-0529-410A-BF3D-C2BD028B1CEC}" destId="{81B12124-F86E-4A4C-8C9A-47A006E27460}" srcOrd="2" destOrd="0" presId="urn:microsoft.com/office/officeart/2005/8/layout/process1"/>
    <dgm:cxn modelId="{17DFBA40-8C74-47B7-8E66-BB59BFF2E230}" type="presParOf" srcId="{6E2E41CE-0529-410A-BF3D-C2BD028B1CEC}" destId="{500991F0-B7BA-47B2-8A2F-E6127D2E64E0}" srcOrd="3" destOrd="0" presId="urn:microsoft.com/office/officeart/2005/8/layout/process1"/>
    <dgm:cxn modelId="{BFEEFF28-651D-4B75-B65D-4F5C340AE5C4}" type="presParOf" srcId="{500991F0-B7BA-47B2-8A2F-E6127D2E64E0}" destId="{108F5FBD-FF81-4476-93E4-6B3F046C406D}" srcOrd="0" destOrd="0" presId="urn:microsoft.com/office/officeart/2005/8/layout/process1"/>
    <dgm:cxn modelId="{FD1F173F-7F85-4274-928E-80D9657F804E}" type="presParOf" srcId="{6E2E41CE-0529-410A-BF3D-C2BD028B1CEC}" destId="{78E817A2-A1FB-45F4-BE5A-C8342DC5FADC}" srcOrd="4" destOrd="0" presId="urn:microsoft.com/office/officeart/2005/8/layout/process1"/>
    <dgm:cxn modelId="{B3549CDB-52C8-4502-8BD9-A940242F7D26}" type="presParOf" srcId="{6E2E41CE-0529-410A-BF3D-C2BD028B1CEC}" destId="{89108C29-DA8A-409D-AC83-DE5C7B2BA469}" srcOrd="5" destOrd="0" presId="urn:microsoft.com/office/officeart/2005/8/layout/process1"/>
    <dgm:cxn modelId="{0E1D09BD-DCBE-46F5-9A18-032FE62CB31E}" type="presParOf" srcId="{89108C29-DA8A-409D-AC83-DE5C7B2BA469}" destId="{D9ECE5C6-18BC-4A3C-AF70-AFF7503CB94F}" srcOrd="0" destOrd="0" presId="urn:microsoft.com/office/officeart/2005/8/layout/process1"/>
    <dgm:cxn modelId="{04BB3A20-BD5E-4144-82E1-902725B8DD72}" type="presParOf" srcId="{6E2E41CE-0529-410A-BF3D-C2BD028B1CEC}" destId="{791BD0F7-A16E-4017-90F7-5960C90F973F}" srcOrd="6" destOrd="0" presId="urn:microsoft.com/office/officeart/2005/8/layout/process1"/>
    <dgm:cxn modelId="{5A392061-4647-4D97-BC95-E652A3970ED1}" type="presParOf" srcId="{6E2E41CE-0529-410A-BF3D-C2BD028B1CEC}" destId="{A60D9B6F-D70C-48A4-A74F-4199EBE2F35C}" srcOrd="7" destOrd="0" presId="urn:microsoft.com/office/officeart/2005/8/layout/process1"/>
    <dgm:cxn modelId="{0C80E862-F8E8-41A3-9A56-4D0C846F19E5}" type="presParOf" srcId="{A60D9B6F-D70C-48A4-A74F-4199EBE2F35C}" destId="{D558C2EB-730E-4A81-871C-13E4C211C517}" srcOrd="0" destOrd="0" presId="urn:microsoft.com/office/officeart/2005/8/layout/process1"/>
    <dgm:cxn modelId="{04728DF7-4C11-4D8C-A9BA-04316E25CBD8}" type="presParOf" srcId="{6E2E41CE-0529-410A-BF3D-C2BD028B1CEC}" destId="{EF0A601F-0B67-4490-B179-D5BBDD7DB385}" srcOrd="8" destOrd="0" presId="urn:microsoft.com/office/officeart/2005/8/layout/process1"/>
    <dgm:cxn modelId="{0497437B-64D7-4122-A459-E97CBB76BB42}" type="presParOf" srcId="{6E2E41CE-0529-410A-BF3D-C2BD028B1CEC}" destId="{E484D61E-CE24-46F7-9631-D844113CD2D3}" srcOrd="9" destOrd="0" presId="urn:microsoft.com/office/officeart/2005/8/layout/process1"/>
    <dgm:cxn modelId="{DECBD1E1-381F-4543-8B06-38665BD8DE7A}" type="presParOf" srcId="{E484D61E-CE24-46F7-9631-D844113CD2D3}" destId="{55F8D2DE-1222-4E35-AC1E-F7F5E84086AA}" srcOrd="0" destOrd="0" presId="urn:microsoft.com/office/officeart/2005/8/layout/process1"/>
    <dgm:cxn modelId="{9B44A301-FD7B-4BBC-8AB8-96E1643411E5}" type="presParOf" srcId="{6E2E41CE-0529-410A-BF3D-C2BD028B1CEC}" destId="{70CCE200-CF54-4E07-BD2B-7C00FDF1CC85}" srcOrd="10" destOrd="0" presId="urn:microsoft.com/office/officeart/2005/8/layout/process1"/>
    <dgm:cxn modelId="{2FF1589F-FD16-4708-B99D-81C817A5757F}" type="presParOf" srcId="{6E2E41CE-0529-410A-BF3D-C2BD028B1CEC}" destId="{296473F2-8326-4B1B-9E69-19294CDB457F}" srcOrd="11" destOrd="0" presId="urn:microsoft.com/office/officeart/2005/8/layout/process1"/>
    <dgm:cxn modelId="{D1223281-06FD-43DE-9CA6-5A64D8667496}" type="presParOf" srcId="{296473F2-8326-4B1B-9E69-19294CDB457F}" destId="{DED82EA9-88DE-4DE1-9813-9CE259D146E7}" srcOrd="0" destOrd="0" presId="urn:microsoft.com/office/officeart/2005/8/layout/process1"/>
    <dgm:cxn modelId="{2BFD8B0F-A28A-454B-B7EF-6AFB29D58773}" type="presParOf" srcId="{6E2E41CE-0529-410A-BF3D-C2BD028B1CEC}" destId="{ED7F6184-A441-4256-831F-BADCBC5123E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06FCA-265A-4C72-8CC3-0181A3A474D7}">
      <dsp:nvSpPr>
        <dsp:cNvPr id="0" name=""/>
        <dsp:cNvSpPr/>
      </dsp:nvSpPr>
      <dsp:spPr>
        <a:xfrm>
          <a:off x="2850" y="2809616"/>
          <a:ext cx="1079426" cy="1376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person implements assigned functions on own machine on personal copy of repository</a:t>
          </a:r>
        </a:p>
      </dsp:txBody>
      <dsp:txXfrm>
        <a:off x="34465" y="2841231"/>
        <a:ext cx="1016196" cy="1313038"/>
      </dsp:txXfrm>
    </dsp:sp>
    <dsp:sp modelId="{2BDE6146-E968-4E77-92D6-0165ECAB8765}">
      <dsp:nvSpPr>
        <dsp:cNvPr id="0" name=""/>
        <dsp:cNvSpPr/>
      </dsp:nvSpPr>
      <dsp:spPr>
        <a:xfrm>
          <a:off x="1190219" y="3363902"/>
          <a:ext cx="228838" cy="267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90219" y="3417441"/>
        <a:ext cx="160187" cy="160619"/>
      </dsp:txXfrm>
    </dsp:sp>
    <dsp:sp modelId="{81B12124-F86E-4A4C-8C9A-47A006E27460}">
      <dsp:nvSpPr>
        <dsp:cNvPr id="0" name=""/>
        <dsp:cNvSpPr/>
      </dsp:nvSpPr>
      <dsp:spPr>
        <a:xfrm>
          <a:off x="1514047" y="2809616"/>
          <a:ext cx="1079426" cy="1376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Clone project repository on machines</a:t>
          </a:r>
        </a:p>
      </dsp:txBody>
      <dsp:txXfrm>
        <a:off x="1545662" y="2841231"/>
        <a:ext cx="1016196" cy="1313038"/>
      </dsp:txXfrm>
    </dsp:sp>
    <dsp:sp modelId="{500991F0-B7BA-47B2-8A2F-E6127D2E64E0}">
      <dsp:nvSpPr>
        <dsp:cNvPr id="0" name=""/>
        <dsp:cNvSpPr/>
      </dsp:nvSpPr>
      <dsp:spPr>
        <a:xfrm>
          <a:off x="2701416" y="3363902"/>
          <a:ext cx="228838" cy="267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701416" y="3417441"/>
        <a:ext cx="160187" cy="160619"/>
      </dsp:txXfrm>
    </dsp:sp>
    <dsp:sp modelId="{78E817A2-A1FB-45F4-BE5A-C8342DC5FADC}">
      <dsp:nvSpPr>
        <dsp:cNvPr id="0" name=""/>
        <dsp:cNvSpPr/>
      </dsp:nvSpPr>
      <dsp:spPr>
        <a:xfrm>
          <a:off x="3025244" y="2809616"/>
          <a:ext cx="1079426" cy="1376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One member commits and pushes implemented and working function to project repository</a:t>
          </a:r>
        </a:p>
      </dsp:txBody>
      <dsp:txXfrm>
        <a:off x="3056859" y="2841231"/>
        <a:ext cx="1016196" cy="1313038"/>
      </dsp:txXfrm>
    </dsp:sp>
    <dsp:sp modelId="{89108C29-DA8A-409D-AC83-DE5C7B2BA469}">
      <dsp:nvSpPr>
        <dsp:cNvPr id="0" name=""/>
        <dsp:cNvSpPr/>
      </dsp:nvSpPr>
      <dsp:spPr>
        <a:xfrm>
          <a:off x="4212614" y="3363902"/>
          <a:ext cx="228838" cy="267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12614" y="3417441"/>
        <a:ext cx="160187" cy="160619"/>
      </dsp:txXfrm>
    </dsp:sp>
    <dsp:sp modelId="{791BD0F7-A16E-4017-90F7-5960C90F973F}">
      <dsp:nvSpPr>
        <dsp:cNvPr id="0" name=""/>
        <dsp:cNvSpPr/>
      </dsp:nvSpPr>
      <dsp:spPr>
        <a:xfrm>
          <a:off x="4536442" y="2809616"/>
          <a:ext cx="1079426" cy="1376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member performs “git pull” to update on personal machine</a:t>
          </a:r>
        </a:p>
      </dsp:txBody>
      <dsp:txXfrm>
        <a:off x="4568057" y="2841231"/>
        <a:ext cx="1016196" cy="1313038"/>
      </dsp:txXfrm>
    </dsp:sp>
    <dsp:sp modelId="{A60D9B6F-D70C-48A4-A74F-4199EBE2F35C}">
      <dsp:nvSpPr>
        <dsp:cNvPr id="0" name=""/>
        <dsp:cNvSpPr/>
      </dsp:nvSpPr>
      <dsp:spPr>
        <a:xfrm>
          <a:off x="5723811" y="3363902"/>
          <a:ext cx="228838" cy="267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723811" y="3417441"/>
        <a:ext cx="160187" cy="160619"/>
      </dsp:txXfrm>
    </dsp:sp>
    <dsp:sp modelId="{EF0A601F-0B67-4490-B179-D5BBDD7DB385}">
      <dsp:nvSpPr>
        <dsp:cNvPr id="0" name=""/>
        <dsp:cNvSpPr/>
      </dsp:nvSpPr>
      <dsp:spPr>
        <a:xfrm>
          <a:off x="6047639" y="2809616"/>
          <a:ext cx="1079426" cy="1376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Steps 3 and 4 continue until all members have implemented their assigned function for the working session</a:t>
          </a:r>
        </a:p>
      </dsp:txBody>
      <dsp:txXfrm>
        <a:off x="6079254" y="2841231"/>
        <a:ext cx="1016196" cy="1313038"/>
      </dsp:txXfrm>
    </dsp:sp>
    <dsp:sp modelId="{E484D61E-CE24-46F7-9631-D844113CD2D3}">
      <dsp:nvSpPr>
        <dsp:cNvPr id="0" name=""/>
        <dsp:cNvSpPr/>
      </dsp:nvSpPr>
      <dsp:spPr>
        <a:xfrm>
          <a:off x="7235008" y="3363902"/>
          <a:ext cx="228838" cy="267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235008" y="3417441"/>
        <a:ext cx="160187" cy="160619"/>
      </dsp:txXfrm>
    </dsp:sp>
    <dsp:sp modelId="{70CCE200-CF54-4E07-BD2B-7C00FDF1CC85}">
      <dsp:nvSpPr>
        <dsp:cNvPr id="0" name=""/>
        <dsp:cNvSpPr/>
      </dsp:nvSpPr>
      <dsp:spPr>
        <a:xfrm>
          <a:off x="7558836" y="2809616"/>
          <a:ext cx="1079426" cy="1376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and run code with all implemented functions</a:t>
          </a:r>
        </a:p>
      </dsp:txBody>
      <dsp:txXfrm>
        <a:off x="7590451" y="2841231"/>
        <a:ext cx="1016196" cy="1313038"/>
      </dsp:txXfrm>
    </dsp:sp>
    <dsp:sp modelId="{296473F2-8326-4B1B-9E69-19294CDB457F}">
      <dsp:nvSpPr>
        <dsp:cNvPr id="0" name=""/>
        <dsp:cNvSpPr/>
      </dsp:nvSpPr>
      <dsp:spPr>
        <a:xfrm>
          <a:off x="8746206" y="3363902"/>
          <a:ext cx="228838" cy="267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746206" y="3417441"/>
        <a:ext cx="160187" cy="160619"/>
      </dsp:txXfrm>
    </dsp:sp>
    <dsp:sp modelId="{ED7F6184-A441-4256-831F-BADCBC5123EB}">
      <dsp:nvSpPr>
        <dsp:cNvPr id="0" name=""/>
        <dsp:cNvSpPr/>
      </dsp:nvSpPr>
      <dsp:spPr>
        <a:xfrm>
          <a:off x="9070033" y="2809616"/>
          <a:ext cx="1079426" cy="1376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Assess errors and assign updated tasks to each team member</a:t>
          </a:r>
        </a:p>
      </dsp:txBody>
      <dsp:txXfrm>
        <a:off x="9101648" y="2841231"/>
        <a:ext cx="1016196" cy="1313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1266-A185-801F-DB53-CC6CAD14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5768-4F67-C6E4-4080-C48C41956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DF71-B89E-1119-1D8E-B90956C5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42EF-A358-0D04-519B-84F3E7CC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3AA7-6EF3-B201-B119-FEBF5B52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D2B2-5865-2CB6-0FCA-07808979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69E75-D117-30BF-AFD9-D516A404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1E78-F63A-4283-7FF0-14237E1A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8F09-A7B4-0129-9F04-469D4303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1F99-C7FD-0759-8034-D6968A21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AACC0-E954-C77B-C6E0-C21C979B5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500BD-A02A-E83C-B6CF-E2EE3B9D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77B4-D697-34D7-54D0-F79436A3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FCE5-A6FC-346D-E162-2B57E50A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F3C8-BCDE-6B15-5654-2F823BAF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2846-93B3-8701-5499-867A44C2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27D8-2E34-14FA-C537-998C1BBC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7D0A-EB74-9B47-74AD-23809839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BBD2-72E7-EC92-9426-B4E02860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D745-E04E-8D2E-4998-69B4B9AD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3A22-5A65-5939-1583-CBD0885C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8C3CF-5007-974C-FF3A-0BAEB7FA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D1BF-B207-80A1-0918-65895167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86C0-51DE-C676-0D74-4D776B7C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D703-64AF-7A11-EF44-6D42E4C1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1EF7-9E5B-C74A-E2EB-C9A80A3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BC67-21E0-DE10-F17C-A01284C7A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D13E3-FECF-DF1B-A22A-2B732A72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7EF8B-3F79-9212-9507-67092B05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7FFBF-DB3E-7516-4226-A23F748F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E9EB-F7A4-AA70-EB6C-6855F18C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31B4-B892-63E8-DB13-76C0609D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51453-FE2D-E294-9538-2E892E44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6C840-8EAF-A6E8-59F0-BC684B54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83397-2F9B-6CCF-0415-214EE52E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6ABD4-77CE-45BF-8E24-32DAF65F7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BDC4B-8724-A9E7-0FB6-7197EC49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59FB8-13A3-7FDA-6D4D-0A414275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56A11-0D3B-6C1F-E813-C99809E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B280-96F4-F201-9048-F2DE7C53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D811E-6F2E-F9FA-AEC9-E6D79CC5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B55D8-1743-D7EC-99D4-BE1C50C6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2D2C6-D455-C8B2-D949-B33D0A1A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4A0ED-703F-17C2-1A14-1866B7FB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1066D-AE25-66AD-0F3F-85D05874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2D44E-18D2-A8D0-927F-4780AD3E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26F9-A6FD-722A-3802-DDE0F3B5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331A-BDC2-5B1A-E13E-AC22F36C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4DCA7-9824-30C0-8833-33121815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2F0BF-B33E-7437-5362-7BBB3062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F65F-4578-07C2-9F30-A281128B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408B-CD74-C42E-CEF6-0A3046FD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2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60BA-F479-3E6F-C05B-91584F77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65F2C-FA96-E48C-F88F-4D6D68F38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5DC90-DD33-223A-0016-8708B941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43204-AEB8-5BE6-E96A-CCE08840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FCABD-C202-C403-88EF-8333A1A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98D86-02B1-E3AF-C7DE-FE9ADE0F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53346-8B01-5E8C-2790-371FA24B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8A2BF-B197-D50E-BCF1-96DA1219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5910-56ED-0E0F-0C0F-C2A4B7DDA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91D2-A366-408F-989D-3158D2654EA5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795A-8C2F-8D58-62D3-1ACAA688A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A4F6D-806A-8543-E728-8B0A17AEB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C6E2-DAD0-4344-8227-63FB0014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colorful light bulb with business icons">
            <a:extLst>
              <a:ext uri="{FF2B5EF4-FFF2-40B4-BE49-F238E27FC236}">
                <a16:creationId xmlns:a16="http://schemas.microsoft.com/office/drawing/2014/main" id="{580C3C0C-BB1A-5878-A890-35D92E86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56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5DF66-D953-4315-3C2C-57A82FEA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CS3560</a:t>
            </a:r>
            <a:br>
              <a:rPr lang="en-US" sz="4800"/>
            </a:br>
            <a:r>
              <a:rPr lang="en-US" sz="4800"/>
              <a:t>Maze Solver</a:t>
            </a:r>
            <a:br>
              <a:rPr lang="en-US" sz="4800"/>
            </a:br>
            <a:r>
              <a:rPr lang="en-US" sz="4800"/>
              <a:t>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5E431-C61C-0F30-6D5F-29D7E900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Spring 2023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10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FD212-70E2-0F64-1C6E-CF39FE8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8960"/>
            <a:ext cx="10872537" cy="893376"/>
          </a:xfrm>
        </p:spPr>
        <p:txBody>
          <a:bodyPr>
            <a:normAutofit/>
          </a:bodyPr>
          <a:lstStyle/>
          <a:p>
            <a:r>
              <a:rPr lang="en-US"/>
              <a:t>Team Workflow For Checkpoint 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3F2E6C6-7BCE-E556-A34A-BE8EAE552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210242"/>
              </p:ext>
            </p:extLst>
          </p:nvPr>
        </p:nvGraphicFramePr>
        <p:xfrm>
          <a:off x="838199" y="394284"/>
          <a:ext cx="10152311" cy="6995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7E9A83-D202-BF8C-516B-824095963981}"/>
              </a:ext>
            </a:extLst>
          </p:cNvPr>
          <p:cNvSpPr txBox="1"/>
          <p:nvPr/>
        </p:nvSpPr>
        <p:spPr>
          <a:xfrm>
            <a:off x="840125" y="2751589"/>
            <a:ext cx="10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A285-9113-D7EA-A02A-947B9283B4DB}"/>
              </a:ext>
            </a:extLst>
          </p:cNvPr>
          <p:cNvSpPr txBox="1"/>
          <p:nvPr/>
        </p:nvSpPr>
        <p:spPr>
          <a:xfrm>
            <a:off x="2366394" y="2751589"/>
            <a:ext cx="10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4CFC4-9D27-E41C-FE6C-19D9F6314BB4}"/>
              </a:ext>
            </a:extLst>
          </p:cNvPr>
          <p:cNvSpPr txBox="1"/>
          <p:nvPr/>
        </p:nvSpPr>
        <p:spPr>
          <a:xfrm>
            <a:off x="3894589" y="2751589"/>
            <a:ext cx="10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3E673-B322-E8EF-8D19-F760AB39F04C}"/>
              </a:ext>
            </a:extLst>
          </p:cNvPr>
          <p:cNvSpPr txBox="1"/>
          <p:nvPr/>
        </p:nvSpPr>
        <p:spPr>
          <a:xfrm>
            <a:off x="5369653" y="2751589"/>
            <a:ext cx="10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69FE7-A2D4-44BA-8033-94A1903DD07F}"/>
              </a:ext>
            </a:extLst>
          </p:cNvPr>
          <p:cNvSpPr txBox="1"/>
          <p:nvPr/>
        </p:nvSpPr>
        <p:spPr>
          <a:xfrm>
            <a:off x="6897848" y="2751589"/>
            <a:ext cx="10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272B4-F81F-9617-6A7E-C17BDB5FC178}"/>
              </a:ext>
            </a:extLst>
          </p:cNvPr>
          <p:cNvSpPr txBox="1"/>
          <p:nvPr/>
        </p:nvSpPr>
        <p:spPr>
          <a:xfrm>
            <a:off x="8426043" y="2751589"/>
            <a:ext cx="10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4ED28-E365-D88A-DB98-B3BDC78A55CD}"/>
              </a:ext>
            </a:extLst>
          </p:cNvPr>
          <p:cNvSpPr txBox="1"/>
          <p:nvPr/>
        </p:nvSpPr>
        <p:spPr>
          <a:xfrm>
            <a:off x="9957964" y="2751589"/>
            <a:ext cx="10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160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4738-3813-2B0F-EA76-8B4FB3E3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584990"/>
            <a:ext cx="11145253" cy="1116811"/>
          </a:xfrm>
        </p:spPr>
        <p:txBody>
          <a:bodyPr/>
          <a:lstStyle/>
          <a:p>
            <a:r>
              <a:rPr lang="en-US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A1DA-E5E6-8A73-8727-3A709C9FF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7" y="2011679"/>
            <a:ext cx="5811253" cy="4846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/>
              <a:t>Members (5):</a:t>
            </a:r>
          </a:p>
          <a:p>
            <a:pPr marL="0" indent="0">
              <a:buNone/>
            </a:pPr>
            <a:r>
              <a:rPr lang="en-US" sz="2200"/>
              <a:t>-Nick Andujar</a:t>
            </a:r>
          </a:p>
          <a:p>
            <a:pPr marL="0" indent="0">
              <a:buNone/>
            </a:pPr>
            <a:r>
              <a:rPr lang="en-US" sz="2200"/>
              <a:t>-Chase </a:t>
            </a:r>
            <a:r>
              <a:rPr lang="en-US" sz="2200" err="1"/>
              <a:t>Deweese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-Tyler Hixon</a:t>
            </a:r>
          </a:p>
          <a:p>
            <a:pPr marL="0" indent="0">
              <a:buNone/>
            </a:pPr>
            <a:r>
              <a:rPr lang="en-US" sz="2200"/>
              <a:t>-Norman Lee</a:t>
            </a:r>
          </a:p>
          <a:p>
            <a:pPr marL="0" indent="0">
              <a:buNone/>
            </a:pPr>
            <a:r>
              <a:rPr lang="en-US" sz="2200"/>
              <a:t>-Max Shumaker</a:t>
            </a:r>
          </a:p>
          <a:p>
            <a:pPr marL="0" indent="0">
              <a:buNone/>
            </a:pPr>
            <a:r>
              <a:rPr lang="en-US" sz="2200" u="sng"/>
              <a:t>Class:</a:t>
            </a:r>
          </a:p>
          <a:p>
            <a:pPr marL="0" indent="0">
              <a:buNone/>
            </a:pPr>
            <a:r>
              <a:rPr lang="en-US" sz="2200"/>
              <a:t>CS 3560 (11-12:20, T/TH)</a:t>
            </a:r>
          </a:p>
          <a:p>
            <a:pPr marL="0" indent="0">
              <a:buNone/>
            </a:pPr>
            <a:r>
              <a:rPr lang="en-US" sz="2200" u="sng" err="1"/>
              <a:t>Github</a:t>
            </a:r>
            <a:r>
              <a:rPr lang="en-US" sz="2200" u="sng"/>
              <a:t> Repo Link</a:t>
            </a:r>
          </a:p>
          <a:p>
            <a:pPr marL="0" indent="0">
              <a:buNone/>
            </a:pPr>
            <a:r>
              <a:rPr lang="en-US" sz="2200"/>
              <a:t>https://github.com/OU-CS3560/maze-solver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C29A-01A6-EB14-7CC0-8CA0E06E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011678"/>
            <a:ext cx="5811253" cy="48463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u="sng"/>
              <a:t>Intended Project: </a:t>
            </a:r>
          </a:p>
          <a:p>
            <a:pPr marL="0" indent="0">
              <a:buNone/>
            </a:pPr>
            <a:r>
              <a:rPr lang="en-US" sz="2200"/>
              <a:t>A system that when fed a maze through an image or through node mapping will systematically step through each junction and output the solution.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 u="sng"/>
              <a:t>Platform: </a:t>
            </a:r>
            <a:endParaRPr lang="en-US" sz="2200" u="sng">
              <a:cs typeface="Calibri"/>
            </a:endParaRPr>
          </a:p>
          <a:p>
            <a:pPr marL="0" indent="0">
              <a:buNone/>
            </a:pPr>
            <a:r>
              <a:rPr lang="en-US" sz="2200"/>
              <a:t>This project will be completed through C++, and is intended to be compiled on any Windows or Linux platform with a C++ compiler 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 u="sng"/>
              <a:t>Instructions to Compile and Run</a:t>
            </a:r>
            <a:r>
              <a:rPr lang="en-US" sz="2200"/>
              <a:t>: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/>
              <a:t>-Run “g++ -Wall map.cc” in the bash.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/>
              <a:t>-Then run “./</a:t>
            </a:r>
            <a:r>
              <a:rPr lang="en-US" sz="2200" err="1"/>
              <a:t>a.out</a:t>
            </a:r>
            <a:r>
              <a:rPr lang="en-US" sz="2200"/>
              <a:t>”.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>
                <a:cs typeface="Calibri"/>
              </a:rPr>
              <a:t>-Alternatively, a make file is available</a:t>
            </a:r>
          </a:p>
        </p:txBody>
      </p:sp>
    </p:spTree>
    <p:extLst>
      <p:ext uri="{BB962C8B-B14F-4D97-AF65-F5344CB8AC3E}">
        <p14:creationId xmlns:p14="http://schemas.microsoft.com/office/powerpoint/2010/main" val="115240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A5A-1EAB-4EB5-CF8B-367A9F37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Stack/Tool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28E4-29D7-2F03-BE8C-64E040A6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/>
              <a:t>WSL on Windows Laptops</a:t>
            </a:r>
          </a:p>
          <a:p>
            <a:r>
              <a:rPr lang="en-US" sz="2500" err="1"/>
              <a:t>Github</a:t>
            </a:r>
            <a:endParaRPr lang="en-US" sz="2500"/>
          </a:p>
          <a:p>
            <a:r>
              <a:rPr lang="en-US" sz="2500"/>
              <a:t>Visual Studio Code</a:t>
            </a:r>
          </a:p>
          <a:p>
            <a:r>
              <a:rPr lang="en-US" sz="2500"/>
              <a:t>Xcode on Mac Device</a:t>
            </a:r>
          </a:p>
          <a:p>
            <a:r>
              <a:rPr lang="en-US" sz="2500"/>
              <a:t>Terminal on the Mac Device</a:t>
            </a:r>
          </a:p>
        </p:txBody>
      </p:sp>
    </p:spTree>
    <p:extLst>
      <p:ext uri="{BB962C8B-B14F-4D97-AF65-F5344CB8AC3E}">
        <p14:creationId xmlns:p14="http://schemas.microsoft.com/office/powerpoint/2010/main" val="296671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61EA-F913-B716-4020-984CBDCB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06CA-CEEE-4F6B-3F0C-EF8E04E8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/>
              <a:t>All members have sufficient technology to be able to access and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395448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766C-0E41-ABA1-F066-56A1BBE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and Assigned Tasks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5C06-EC60-77BE-165C-22AD40FCD0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Nick Andujar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4292F"/>
                </a:solidFill>
                <a:effectLst/>
              </a:rPr>
              <a:t>Manager</a:t>
            </a:r>
            <a:endParaRPr lang="en-US" sz="2100" b="0" i="0" dirty="0">
              <a:solidFill>
                <a:srgbClr val="24292F"/>
              </a:solidFill>
              <a:effectLst/>
              <a:cs typeface="Calibri"/>
            </a:endParaRPr>
          </a:p>
          <a:p>
            <a:pPr lvl="1"/>
            <a:r>
              <a:rPr lang="en-US" sz="2100" dirty="0">
                <a:solidFill>
                  <a:srgbClr val="24292F"/>
                </a:solidFill>
                <a:cs typeface="Calibri"/>
              </a:rPr>
              <a:t>Add function</a:t>
            </a:r>
            <a:endParaRPr lang="en-US" sz="2100" b="0" i="0" dirty="0">
              <a:solidFill>
                <a:srgbClr val="24292F"/>
              </a:solidFill>
              <a:effectLst/>
              <a:cs typeface="Calibri"/>
            </a:endParaRPr>
          </a:p>
          <a:p>
            <a:pPr lvl="1"/>
            <a:r>
              <a:rPr lang="en-US" sz="2100" dirty="0">
                <a:solidFill>
                  <a:srgbClr val="24292F"/>
                </a:solidFill>
                <a:cs typeface="Calibri"/>
              </a:rPr>
              <a:t>Backtracking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Chase Deweese</a:t>
            </a:r>
          </a:p>
          <a:p>
            <a:pPr lvl="1"/>
            <a:r>
              <a:rPr lang="en-US" sz="2100" dirty="0">
                <a:solidFill>
                  <a:srgbClr val="24292F"/>
                </a:solidFill>
                <a:cs typeface="Calibri"/>
              </a:rPr>
              <a:t>Is intersection function</a:t>
            </a:r>
            <a:endParaRPr lang="en-US" sz="2100" b="0" i="0" dirty="0">
              <a:solidFill>
                <a:srgbClr val="24292F"/>
              </a:solidFill>
              <a:effectLst/>
              <a:cs typeface="Calibri"/>
            </a:endParaRPr>
          </a:p>
          <a:p>
            <a:pPr lvl="1"/>
            <a:r>
              <a:rPr lang="en-US" sz="2100" dirty="0">
                <a:solidFill>
                  <a:srgbClr val="24292F"/>
                </a:solidFill>
                <a:cs typeface="Calibri"/>
              </a:rPr>
              <a:t>Copy node function</a:t>
            </a:r>
            <a:endParaRPr lang="en-US" sz="2100">
              <a:solidFill>
                <a:srgbClr val="24292F"/>
              </a:solidFill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Tyler Hixon</a:t>
            </a:r>
            <a:endParaRPr lang="en-US" sz="2500" b="0" i="0" dirty="0">
              <a:solidFill>
                <a:srgbClr val="24292F"/>
              </a:solidFill>
              <a:effectLst/>
              <a:cs typeface="Calibri"/>
            </a:endParaRPr>
          </a:p>
          <a:p>
            <a:pPr lvl="1"/>
            <a:r>
              <a:rPr lang="en-US" sz="2100" dirty="0">
                <a:solidFill>
                  <a:srgbClr val="24292F"/>
                </a:solidFill>
                <a:cs typeface="Calibri"/>
              </a:rPr>
              <a:t>Add to directions function</a:t>
            </a:r>
            <a:endParaRPr lang="en-US" sz="2100" b="0" i="0" dirty="0">
              <a:solidFill>
                <a:srgbClr val="24292F"/>
              </a:solidFill>
              <a:effectLst/>
              <a:cs typeface="Calibri"/>
            </a:endParaRPr>
          </a:p>
          <a:p>
            <a:pPr lvl="1"/>
            <a:r>
              <a:rPr lang="en-US" sz="2100" dirty="0">
                <a:solidFill>
                  <a:srgbClr val="24292F"/>
                </a:solidFill>
                <a:cs typeface="Calibri"/>
              </a:rPr>
              <a:t>Print directions function</a:t>
            </a:r>
            <a:endParaRPr lang="en-US" sz="2100" b="0" i="0" dirty="0">
              <a:solidFill>
                <a:srgbClr val="24292F"/>
              </a:solidFill>
              <a:effectLst/>
              <a:cs typeface="Calibri"/>
            </a:endParaRPr>
          </a:p>
          <a:p>
            <a:pPr marL="274320" lvl="1" indent="0">
              <a:buNone/>
            </a:pPr>
            <a:endParaRPr lang="en-US">
              <a:solidFill>
                <a:srgbClr val="24292F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4E16-1F0D-C98D-E0A3-BC2A2C7FA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Norman Lee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4292F"/>
                </a:solidFill>
              </a:rPr>
              <a:t>Organizing meetings</a:t>
            </a:r>
            <a:endParaRPr lang="en-US" sz="2100" b="0" i="0" dirty="0">
              <a:solidFill>
                <a:srgbClr val="24292F"/>
              </a:solidFill>
              <a:effectLst/>
              <a:cs typeface="Calibri"/>
            </a:endParaRPr>
          </a:p>
          <a:p>
            <a:pPr lvl="1"/>
            <a:r>
              <a:rPr lang="en-US" sz="2100" dirty="0">
                <a:solidFill>
                  <a:srgbClr val="24292F"/>
                </a:solidFill>
                <a:cs typeface="Calibri"/>
              </a:rPr>
              <a:t>Count directions function</a:t>
            </a:r>
          </a:p>
          <a:p>
            <a:pPr lvl="1"/>
            <a:r>
              <a:rPr lang="en-US" sz="2100" dirty="0">
                <a:solidFill>
                  <a:srgbClr val="24292F"/>
                </a:solidFill>
                <a:cs typeface="Calibri"/>
              </a:rPr>
              <a:t>Backtracking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24292F"/>
                </a:solidFill>
                <a:effectLst/>
              </a:rPr>
              <a:t>Max Shumaker</a:t>
            </a:r>
            <a:endParaRPr lang="en-US" sz="2500" b="0" i="0" dirty="0">
              <a:solidFill>
                <a:srgbClr val="24292F"/>
              </a:solidFill>
              <a:effectLst/>
              <a:cs typeface="Calibri"/>
            </a:endParaRPr>
          </a:p>
          <a:p>
            <a:pPr lvl="1"/>
            <a:r>
              <a:rPr lang="en-US" sz="2100" b="0" i="0" dirty="0">
                <a:solidFill>
                  <a:srgbClr val="24292F"/>
                </a:solidFill>
                <a:effectLst/>
              </a:rPr>
              <a:t>Scribe</a:t>
            </a:r>
            <a:r>
              <a:rPr lang="en-US" sz="2100" dirty="0">
                <a:solidFill>
                  <a:srgbClr val="24292F"/>
                </a:solidFill>
              </a:rPr>
              <a:t> </a:t>
            </a:r>
            <a:endParaRPr lang="en-US" sz="2100" b="0" i="0" dirty="0">
              <a:solidFill>
                <a:srgbClr val="24292F"/>
              </a:solidFill>
              <a:effectLst/>
              <a:cs typeface="Calibri"/>
            </a:endParaRPr>
          </a:p>
          <a:p>
            <a:pPr lvl="1"/>
            <a:r>
              <a:rPr lang="en-US" sz="2100" dirty="0">
                <a:solidFill>
                  <a:srgbClr val="24292F"/>
                </a:solidFill>
                <a:cs typeface="Calibri"/>
              </a:rPr>
              <a:t>Choose directions function</a:t>
            </a:r>
            <a:endParaRPr lang="en-US" sz="2100" b="0" i="0" dirty="0">
              <a:solidFill>
                <a:srgbClr val="24292F"/>
              </a:solidFill>
              <a:effectLst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F86A1-956A-52AA-215C-75CAFCE2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Milestones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910E8F-B127-38EC-9A5A-B86C2FEA36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500" u="sng" dirty="0"/>
              <a:t>Milestone 3</a:t>
            </a:r>
          </a:p>
          <a:p>
            <a:r>
              <a:rPr lang="en-US" sz="2500" dirty="0">
                <a:cs typeface="Calibri"/>
              </a:rPr>
              <a:t>Ensure backtracking works and make it as efficient as possible</a:t>
            </a:r>
          </a:p>
          <a:p>
            <a:pPr lvl="1"/>
            <a:r>
              <a:rPr lang="en-US" sz="2100" dirty="0">
                <a:cs typeface="Calibri"/>
              </a:rPr>
              <a:t>Assigned to Nick and Max</a:t>
            </a:r>
          </a:p>
          <a:p>
            <a:r>
              <a:rPr lang="en-US" sz="2500" dirty="0">
                <a:cs typeface="Calibri"/>
              </a:rPr>
              <a:t>Implement output function</a:t>
            </a:r>
          </a:p>
          <a:p>
            <a:pPr lvl="1"/>
            <a:r>
              <a:rPr lang="en-US" sz="2100" dirty="0">
                <a:cs typeface="Calibri"/>
              </a:rPr>
              <a:t>Assigned to Chase, Tyler, Norman</a:t>
            </a:r>
          </a:p>
          <a:p>
            <a:endParaRPr lang="en-US" sz="2500"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11FE5-C260-7156-4571-07D5494570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500" u="sng" dirty="0"/>
              <a:t>Milestone 4</a:t>
            </a:r>
          </a:p>
          <a:p>
            <a:r>
              <a:rPr lang="en-US" sz="2500" dirty="0">
                <a:cs typeface="Calibri"/>
              </a:rPr>
              <a:t>Configure program to take input from a picture of a map that is in a text file</a:t>
            </a:r>
          </a:p>
          <a:p>
            <a:pPr lvl="1" indent="0"/>
            <a:r>
              <a:rPr lang="en-US" sz="2100" dirty="0">
                <a:cs typeface="Calibri"/>
              </a:rPr>
              <a:t>Max and Tyler</a:t>
            </a:r>
          </a:p>
          <a:p>
            <a:r>
              <a:rPr lang="en-US" sz="2500" dirty="0">
                <a:cs typeface="Calibri"/>
              </a:rPr>
              <a:t>Automatically make an input file for a given maze with all maze information</a:t>
            </a:r>
          </a:p>
          <a:p>
            <a:pPr lvl="1" indent="0"/>
            <a:r>
              <a:rPr lang="en-US" sz="2100" dirty="0">
                <a:cs typeface="Calibri"/>
              </a:rPr>
              <a:t>Nick, Norman, Chase</a:t>
            </a:r>
          </a:p>
        </p:txBody>
      </p:sp>
    </p:spTree>
    <p:extLst>
      <p:ext uri="{BB962C8B-B14F-4D97-AF65-F5344CB8AC3E}">
        <p14:creationId xmlns:p14="http://schemas.microsoft.com/office/powerpoint/2010/main" val="36656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F242E6-19A6-909E-360D-DBE97389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858" y="3054501"/>
            <a:ext cx="7728284" cy="748997"/>
          </a:xfrm>
        </p:spPr>
        <p:txBody>
          <a:bodyPr/>
          <a:lstStyle/>
          <a:p>
            <a:pPr algn="ctr"/>
            <a:r>
              <a:rPr lang="en-US"/>
              <a:t>Git Repo walk-through</a:t>
            </a:r>
          </a:p>
        </p:txBody>
      </p:sp>
    </p:spTree>
    <p:extLst>
      <p:ext uri="{BB962C8B-B14F-4D97-AF65-F5344CB8AC3E}">
        <p14:creationId xmlns:p14="http://schemas.microsoft.com/office/powerpoint/2010/main" val="12074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237175-7A20-313B-CFA6-58295878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Repo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28C9B2-3AA4-0361-89BA-5D428D9B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025" y="1289138"/>
            <a:ext cx="7155516" cy="42797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D1299-D8C4-F364-B626-1038AA8B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Project functionality is mostly within map.cc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Two more folders containing meeting minutes and presentations.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DS_Store</a:t>
            </a:r>
            <a:r>
              <a:rPr lang="en-US"/>
              <a:t> file used to ensure compilation works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Tasks.txt file serves as a to do list of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Input.txt used to send directions to build a maze in the main program.</a:t>
            </a:r>
          </a:p>
        </p:txBody>
      </p:sp>
    </p:spTree>
    <p:extLst>
      <p:ext uri="{BB962C8B-B14F-4D97-AF65-F5344CB8AC3E}">
        <p14:creationId xmlns:p14="http://schemas.microsoft.com/office/powerpoint/2010/main" val="348851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9B4B8-D5D8-FA56-BCCA-8A7AF27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Communication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AD0F-4D69-6D24-BB5A-68DE427D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/>
              <a:t>Utilize MS Teams, Discord, and SMS to plan meetings, discuss the project, and fix issues</a:t>
            </a:r>
          </a:p>
          <a:p>
            <a:r>
              <a:rPr lang="en-US" sz="2500"/>
              <a:t>Meeting Time Slots:</a:t>
            </a:r>
          </a:p>
          <a:p>
            <a:pPr lvl="1"/>
            <a:r>
              <a:rPr lang="en-US" sz="2300" i="0"/>
              <a:t>Mondays @ 8pm</a:t>
            </a:r>
          </a:p>
          <a:p>
            <a:pPr lvl="1"/>
            <a:r>
              <a:rPr lang="en-US" sz="2300" i="0"/>
              <a:t>Fridays @ 5pm</a:t>
            </a:r>
          </a:p>
        </p:txBody>
      </p:sp>
    </p:spTree>
    <p:extLst>
      <p:ext uri="{BB962C8B-B14F-4D97-AF65-F5344CB8AC3E}">
        <p14:creationId xmlns:p14="http://schemas.microsoft.com/office/powerpoint/2010/main" val="2217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4dec33-7f76-4b81-be23-48feaeb15b9a" xsi:nil="true"/>
    <lcf76f155ced4ddcb4097134ff3c332f xmlns="f2026240-4d29-4545-bc99-461d4aafb7a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B327937D063A4A80431345DFF49A75" ma:contentTypeVersion="9" ma:contentTypeDescription="Create a new document." ma:contentTypeScope="" ma:versionID="9bb5c2ac2a6e39dce64d749038f13741">
  <xsd:schema xmlns:xsd="http://www.w3.org/2001/XMLSchema" xmlns:xs="http://www.w3.org/2001/XMLSchema" xmlns:p="http://schemas.microsoft.com/office/2006/metadata/properties" xmlns:ns2="f2026240-4d29-4545-bc99-461d4aafb7a1" xmlns:ns3="b74dec33-7f76-4b81-be23-48feaeb15b9a" targetNamespace="http://schemas.microsoft.com/office/2006/metadata/properties" ma:root="true" ma:fieldsID="788af5a86ada68a8ff742da2e9a9278c" ns2:_="" ns3:_="">
    <xsd:import namespace="f2026240-4d29-4545-bc99-461d4aafb7a1"/>
    <xsd:import namespace="b74dec33-7f76-4b81-be23-48feaeb15b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26240-4d29-4545-bc99-461d4aafb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3441a5e-8925-41ae-9654-e36904a9a6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dec33-7f76-4b81-be23-48feaeb15b9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20c6a93-ae4d-4211-8f16-71f6337d973f}" ma:internalName="TaxCatchAll" ma:showField="CatchAllData" ma:web="b74dec33-7f76-4b81-be23-48feaeb15b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4E428D-7590-4615-9DF3-D4F756AEA363}">
  <ds:schemaRefs>
    <ds:schemaRef ds:uri="b74dec33-7f76-4b81-be23-48feaeb15b9a"/>
    <ds:schemaRef ds:uri="f2026240-4d29-4545-bc99-461d4aafb7a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B5CE1C-E12B-42A8-9C6A-D17A3945EB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5E4EC9-FFB8-4191-943A-591F1492B54D}">
  <ds:schemaRefs>
    <ds:schemaRef ds:uri="b74dec33-7f76-4b81-be23-48feaeb15b9a"/>
    <ds:schemaRef ds:uri="f2026240-4d29-4545-bc99-461d4aafb7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CS3560 Maze Solver Milestone 2</vt:lpstr>
      <vt:lpstr>Project details</vt:lpstr>
      <vt:lpstr>Technology Stack/Tool Chain</vt:lpstr>
      <vt:lpstr>Device Access</vt:lpstr>
      <vt:lpstr>Responsibilities and Assigned Tasks </vt:lpstr>
      <vt:lpstr>Next Milestones</vt:lpstr>
      <vt:lpstr>Git Repo walk-through</vt:lpstr>
      <vt:lpstr>Git Repo Overview</vt:lpstr>
      <vt:lpstr>Team Communication Plan</vt:lpstr>
      <vt:lpstr>Team Workflow For Checkpoint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CS3560 Maze Solver Milestone 2</dc:title>
  <dc:creator>Hixon, Tyler</dc:creator>
  <cp:revision>98</cp:revision>
  <dcterms:created xsi:type="dcterms:W3CDTF">2023-03-08T20:12:35Z</dcterms:created>
  <dcterms:modified xsi:type="dcterms:W3CDTF">2023-03-09T15:09:38Z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0x010100FEB327937D063A4A80431345DFF49A75</vt:lpwstr>
  </property>
  <property fmtid="{D5CDD505-2E9C-101B-9397-08002B2CF9AE}" pid="3" name="MediaServiceImageTags">
    <vt:lpwstr/>
  </property>
</Properties>
</file>