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79" autoAdjust="0"/>
    <p:restoredTop sz="82535"/>
  </p:normalViewPr>
  <p:slideViewPr>
    <p:cSldViewPr snapToGrid="0">
      <p:cViewPr varScale="1">
        <p:scale>
          <a:sx n="70" d="100"/>
          <a:sy n="70" d="100"/>
        </p:scale>
        <p:origin x="245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95550-5E05-4DD0-918B-D9B0308451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2E1A87B-CB65-47ED-818E-673CBB3813B9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47F6C5E9-9A38-4260-B541-7C63FFAD9AFA}" type="parTrans" cxnId="{68016050-2C78-44B9-94F6-36679C4D4327}">
      <dgm:prSet/>
      <dgm:spPr/>
      <dgm:t>
        <a:bodyPr/>
        <a:lstStyle/>
        <a:p>
          <a:endParaRPr lang="en-US"/>
        </a:p>
      </dgm:t>
    </dgm:pt>
    <dgm:pt modelId="{11D83A07-EEA4-47F7-A6F6-8708310A529D}" type="sibTrans" cxnId="{68016050-2C78-44B9-94F6-36679C4D4327}">
      <dgm:prSet/>
      <dgm:spPr/>
      <dgm:t>
        <a:bodyPr/>
        <a:lstStyle/>
        <a:p>
          <a:endParaRPr lang="en-US"/>
        </a:p>
      </dgm:t>
    </dgm:pt>
    <dgm:pt modelId="{41BBEA35-8243-4BF3-9B97-B6B2DC73772D}">
      <dgm:prSet phldrT="[Text]"/>
      <dgm:spPr/>
      <dgm:t>
        <a:bodyPr/>
        <a:lstStyle/>
        <a:p>
          <a:r>
            <a:rPr lang="en-US" dirty="0"/>
            <a:t>Discord</a:t>
          </a:r>
        </a:p>
      </dgm:t>
    </dgm:pt>
    <dgm:pt modelId="{9329E70A-2411-4F53-B191-CE195E3B329C}" type="parTrans" cxnId="{D96905C1-B38D-41E2-A314-43482CBEB533}">
      <dgm:prSet/>
      <dgm:spPr/>
      <dgm:t>
        <a:bodyPr/>
        <a:lstStyle/>
        <a:p>
          <a:endParaRPr lang="en-US"/>
        </a:p>
      </dgm:t>
    </dgm:pt>
    <dgm:pt modelId="{8E15AA3F-C1C8-42AC-9B86-5E5F0475A18A}" type="sibTrans" cxnId="{D96905C1-B38D-41E2-A314-43482CBEB533}">
      <dgm:prSet/>
      <dgm:spPr/>
      <dgm:t>
        <a:bodyPr/>
        <a:lstStyle/>
        <a:p>
          <a:endParaRPr lang="en-US"/>
        </a:p>
      </dgm:t>
    </dgm:pt>
    <dgm:pt modelId="{565F3E6A-AD9A-4324-8BB0-FBBE53BC71DC}">
      <dgm:prSet phldrT="[Text]"/>
      <dgm:spPr/>
      <dgm:t>
        <a:bodyPr/>
        <a:lstStyle/>
        <a:p>
          <a:r>
            <a:rPr lang="en-US" dirty="0"/>
            <a:t>MS Teams</a:t>
          </a:r>
        </a:p>
      </dgm:t>
    </dgm:pt>
    <dgm:pt modelId="{CDA636F8-8AF8-4F18-BAD5-A3832C131BB0}" type="parTrans" cxnId="{D49975BA-667B-4BA8-86FC-C05B1D3FE4CE}">
      <dgm:prSet/>
      <dgm:spPr/>
      <dgm:t>
        <a:bodyPr/>
        <a:lstStyle/>
        <a:p>
          <a:endParaRPr lang="en-US"/>
        </a:p>
      </dgm:t>
    </dgm:pt>
    <dgm:pt modelId="{F55099C5-19EA-4132-89A4-F41476E4C30A}" type="sibTrans" cxnId="{D49975BA-667B-4BA8-86FC-C05B1D3FE4CE}">
      <dgm:prSet/>
      <dgm:spPr/>
      <dgm:t>
        <a:bodyPr/>
        <a:lstStyle/>
        <a:p>
          <a:endParaRPr lang="en-US"/>
        </a:p>
      </dgm:t>
    </dgm:pt>
    <dgm:pt modelId="{1B66BF92-012D-4ABF-8567-E150556368C2}" type="pres">
      <dgm:prSet presAssocID="{6F595550-5E05-4DD0-918B-D9B030845146}" presName="Name0" presStyleCnt="0">
        <dgm:presLayoutVars>
          <dgm:dir/>
          <dgm:resizeHandles val="exact"/>
        </dgm:presLayoutVars>
      </dgm:prSet>
      <dgm:spPr/>
    </dgm:pt>
    <dgm:pt modelId="{01BCF557-9195-46C6-9DE5-9D7906F0F311}" type="pres">
      <dgm:prSet presAssocID="{E2E1A87B-CB65-47ED-818E-673CBB3813B9}" presName="node" presStyleLbl="node1" presStyleIdx="0" presStyleCnt="3">
        <dgm:presLayoutVars>
          <dgm:bulletEnabled val="1"/>
        </dgm:presLayoutVars>
      </dgm:prSet>
      <dgm:spPr/>
    </dgm:pt>
    <dgm:pt modelId="{7E61A7A9-9814-4348-B8A7-9F3D1293FEA0}" type="pres">
      <dgm:prSet presAssocID="{11D83A07-EEA4-47F7-A6F6-8708310A529D}" presName="sibTrans" presStyleLbl="sibTrans2D1" presStyleIdx="0" presStyleCnt="2"/>
      <dgm:spPr/>
    </dgm:pt>
    <dgm:pt modelId="{25A8D466-BA23-4126-BFA0-89B3F84F6444}" type="pres">
      <dgm:prSet presAssocID="{11D83A07-EEA4-47F7-A6F6-8708310A529D}" presName="connectorText" presStyleLbl="sibTrans2D1" presStyleIdx="0" presStyleCnt="2"/>
      <dgm:spPr/>
    </dgm:pt>
    <dgm:pt modelId="{5EDA1191-8F09-427B-B621-E6A918B7D04F}" type="pres">
      <dgm:prSet presAssocID="{41BBEA35-8243-4BF3-9B97-B6B2DC73772D}" presName="node" presStyleLbl="node1" presStyleIdx="1" presStyleCnt="3">
        <dgm:presLayoutVars>
          <dgm:bulletEnabled val="1"/>
        </dgm:presLayoutVars>
      </dgm:prSet>
      <dgm:spPr/>
    </dgm:pt>
    <dgm:pt modelId="{DD28B922-75A9-422B-A074-598D03062D86}" type="pres">
      <dgm:prSet presAssocID="{8E15AA3F-C1C8-42AC-9B86-5E5F0475A18A}" presName="sibTrans" presStyleLbl="sibTrans2D1" presStyleIdx="1" presStyleCnt="2"/>
      <dgm:spPr/>
    </dgm:pt>
    <dgm:pt modelId="{3CF90E71-FB47-4BF7-907B-51BEBE858FF4}" type="pres">
      <dgm:prSet presAssocID="{8E15AA3F-C1C8-42AC-9B86-5E5F0475A18A}" presName="connectorText" presStyleLbl="sibTrans2D1" presStyleIdx="1" presStyleCnt="2"/>
      <dgm:spPr/>
    </dgm:pt>
    <dgm:pt modelId="{0472740F-BD2E-43A3-8E97-D569C037CC9F}" type="pres">
      <dgm:prSet presAssocID="{565F3E6A-AD9A-4324-8BB0-FBBE53BC71DC}" presName="node" presStyleLbl="node1" presStyleIdx="2" presStyleCnt="3">
        <dgm:presLayoutVars>
          <dgm:bulletEnabled val="1"/>
        </dgm:presLayoutVars>
      </dgm:prSet>
      <dgm:spPr/>
    </dgm:pt>
  </dgm:ptLst>
  <dgm:cxnLst>
    <dgm:cxn modelId="{B65AC006-C4DB-4AC2-AA02-9518A5570F72}" type="presOf" srcId="{565F3E6A-AD9A-4324-8BB0-FBBE53BC71DC}" destId="{0472740F-BD2E-43A3-8E97-D569C037CC9F}" srcOrd="0" destOrd="0" presId="urn:microsoft.com/office/officeart/2005/8/layout/process1"/>
    <dgm:cxn modelId="{D5F13D19-DFC1-4D28-B159-F7B8B430DE41}" type="presOf" srcId="{41BBEA35-8243-4BF3-9B97-B6B2DC73772D}" destId="{5EDA1191-8F09-427B-B621-E6A918B7D04F}" srcOrd="0" destOrd="0" presId="urn:microsoft.com/office/officeart/2005/8/layout/process1"/>
    <dgm:cxn modelId="{721DFB2D-C201-4386-B689-562D78DAAD59}" type="presOf" srcId="{E2E1A87B-CB65-47ED-818E-673CBB3813B9}" destId="{01BCF557-9195-46C6-9DE5-9D7906F0F311}" srcOrd="0" destOrd="0" presId="urn:microsoft.com/office/officeart/2005/8/layout/process1"/>
    <dgm:cxn modelId="{82F92330-A755-4EFF-9EE2-A11E8E7B5481}" type="presOf" srcId="{8E15AA3F-C1C8-42AC-9B86-5E5F0475A18A}" destId="{3CF90E71-FB47-4BF7-907B-51BEBE858FF4}" srcOrd="1" destOrd="0" presId="urn:microsoft.com/office/officeart/2005/8/layout/process1"/>
    <dgm:cxn modelId="{E9194F47-3B46-4EDD-9F8B-4005C8EEF260}" type="presOf" srcId="{11D83A07-EEA4-47F7-A6F6-8708310A529D}" destId="{25A8D466-BA23-4126-BFA0-89B3F84F6444}" srcOrd="1" destOrd="0" presId="urn:microsoft.com/office/officeart/2005/8/layout/process1"/>
    <dgm:cxn modelId="{254A004D-8A12-4836-A4F3-ED07B27BCEAB}" type="presOf" srcId="{11D83A07-EEA4-47F7-A6F6-8708310A529D}" destId="{7E61A7A9-9814-4348-B8A7-9F3D1293FEA0}" srcOrd="0" destOrd="0" presId="urn:microsoft.com/office/officeart/2005/8/layout/process1"/>
    <dgm:cxn modelId="{68016050-2C78-44B9-94F6-36679C4D4327}" srcId="{6F595550-5E05-4DD0-918B-D9B030845146}" destId="{E2E1A87B-CB65-47ED-818E-673CBB3813B9}" srcOrd="0" destOrd="0" parTransId="{47F6C5E9-9A38-4260-B541-7C63FFAD9AFA}" sibTransId="{11D83A07-EEA4-47F7-A6F6-8708310A529D}"/>
    <dgm:cxn modelId="{9A4D29B6-DDC9-4FFB-BCB4-C08B2000590C}" type="presOf" srcId="{6F595550-5E05-4DD0-918B-D9B030845146}" destId="{1B66BF92-012D-4ABF-8567-E150556368C2}" srcOrd="0" destOrd="0" presId="urn:microsoft.com/office/officeart/2005/8/layout/process1"/>
    <dgm:cxn modelId="{D49975BA-667B-4BA8-86FC-C05B1D3FE4CE}" srcId="{6F595550-5E05-4DD0-918B-D9B030845146}" destId="{565F3E6A-AD9A-4324-8BB0-FBBE53BC71DC}" srcOrd="2" destOrd="0" parTransId="{CDA636F8-8AF8-4F18-BAD5-A3832C131BB0}" sibTransId="{F55099C5-19EA-4132-89A4-F41476E4C30A}"/>
    <dgm:cxn modelId="{D96905C1-B38D-41E2-A314-43482CBEB533}" srcId="{6F595550-5E05-4DD0-918B-D9B030845146}" destId="{41BBEA35-8243-4BF3-9B97-B6B2DC73772D}" srcOrd="1" destOrd="0" parTransId="{9329E70A-2411-4F53-B191-CE195E3B329C}" sibTransId="{8E15AA3F-C1C8-42AC-9B86-5E5F0475A18A}"/>
    <dgm:cxn modelId="{8B9C7AFE-A14C-4D74-AE36-C724A8F67EEE}" type="presOf" srcId="{8E15AA3F-C1C8-42AC-9B86-5E5F0475A18A}" destId="{DD28B922-75A9-422B-A074-598D03062D86}" srcOrd="0" destOrd="0" presId="urn:microsoft.com/office/officeart/2005/8/layout/process1"/>
    <dgm:cxn modelId="{7012D4BB-FD80-414E-B56C-B7817EC0DD23}" type="presParOf" srcId="{1B66BF92-012D-4ABF-8567-E150556368C2}" destId="{01BCF557-9195-46C6-9DE5-9D7906F0F311}" srcOrd="0" destOrd="0" presId="urn:microsoft.com/office/officeart/2005/8/layout/process1"/>
    <dgm:cxn modelId="{39FCC4DA-5F98-4A58-BE71-41C8C3F1009A}" type="presParOf" srcId="{1B66BF92-012D-4ABF-8567-E150556368C2}" destId="{7E61A7A9-9814-4348-B8A7-9F3D1293FEA0}" srcOrd="1" destOrd="0" presId="urn:microsoft.com/office/officeart/2005/8/layout/process1"/>
    <dgm:cxn modelId="{19FAE543-F834-48FB-9C24-85AD0282184E}" type="presParOf" srcId="{7E61A7A9-9814-4348-B8A7-9F3D1293FEA0}" destId="{25A8D466-BA23-4126-BFA0-89B3F84F6444}" srcOrd="0" destOrd="0" presId="urn:microsoft.com/office/officeart/2005/8/layout/process1"/>
    <dgm:cxn modelId="{11AA7CA9-8AD5-468D-AAA3-4CA6009FE467}" type="presParOf" srcId="{1B66BF92-012D-4ABF-8567-E150556368C2}" destId="{5EDA1191-8F09-427B-B621-E6A918B7D04F}" srcOrd="2" destOrd="0" presId="urn:microsoft.com/office/officeart/2005/8/layout/process1"/>
    <dgm:cxn modelId="{893C44D7-C98E-4A3E-94A8-28B43DB64A69}" type="presParOf" srcId="{1B66BF92-012D-4ABF-8567-E150556368C2}" destId="{DD28B922-75A9-422B-A074-598D03062D86}" srcOrd="3" destOrd="0" presId="urn:microsoft.com/office/officeart/2005/8/layout/process1"/>
    <dgm:cxn modelId="{BFF137C6-2A8C-4FD1-87B2-87B7E7CAD5DB}" type="presParOf" srcId="{DD28B922-75A9-422B-A074-598D03062D86}" destId="{3CF90E71-FB47-4BF7-907B-51BEBE858FF4}" srcOrd="0" destOrd="0" presId="urn:microsoft.com/office/officeart/2005/8/layout/process1"/>
    <dgm:cxn modelId="{D7C9F2D0-BE38-4833-AD10-BEA0A6A81F16}" type="presParOf" srcId="{1B66BF92-012D-4ABF-8567-E150556368C2}" destId="{0472740F-BD2E-43A3-8E97-D569C037CC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CF557-9195-46C6-9DE5-9D7906F0F311}">
      <dsp:nvSpPr>
        <dsp:cNvPr id="0" name=""/>
        <dsp:cNvSpPr/>
      </dsp:nvSpPr>
      <dsp:spPr>
        <a:xfrm>
          <a:off x="4818" y="1421918"/>
          <a:ext cx="1440198" cy="8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Text</a:t>
          </a:r>
        </a:p>
      </dsp:txBody>
      <dsp:txXfrm>
        <a:off x="30127" y="1447227"/>
        <a:ext cx="1389580" cy="813500"/>
      </dsp:txXfrm>
    </dsp:sp>
    <dsp:sp modelId="{7E61A7A9-9814-4348-B8A7-9F3D1293FEA0}">
      <dsp:nvSpPr>
        <dsp:cNvPr id="0" name=""/>
        <dsp:cNvSpPr/>
      </dsp:nvSpPr>
      <dsp:spPr>
        <a:xfrm>
          <a:off x="1589036" y="1675392"/>
          <a:ext cx="305322" cy="357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89036" y="1746826"/>
        <a:ext cx="213725" cy="214301"/>
      </dsp:txXfrm>
    </dsp:sp>
    <dsp:sp modelId="{5EDA1191-8F09-427B-B621-E6A918B7D04F}">
      <dsp:nvSpPr>
        <dsp:cNvPr id="0" name=""/>
        <dsp:cNvSpPr/>
      </dsp:nvSpPr>
      <dsp:spPr>
        <a:xfrm>
          <a:off x="2021095" y="1421918"/>
          <a:ext cx="1440198" cy="8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Discord</a:t>
          </a:r>
        </a:p>
      </dsp:txBody>
      <dsp:txXfrm>
        <a:off x="2046404" y="1447227"/>
        <a:ext cx="1389580" cy="813500"/>
      </dsp:txXfrm>
    </dsp:sp>
    <dsp:sp modelId="{DD28B922-75A9-422B-A074-598D03062D86}">
      <dsp:nvSpPr>
        <dsp:cNvPr id="0" name=""/>
        <dsp:cNvSpPr/>
      </dsp:nvSpPr>
      <dsp:spPr>
        <a:xfrm>
          <a:off x="3605313" y="1675392"/>
          <a:ext cx="305322" cy="357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5313" y="1746826"/>
        <a:ext cx="213725" cy="214301"/>
      </dsp:txXfrm>
    </dsp:sp>
    <dsp:sp modelId="{0472740F-BD2E-43A3-8E97-D569C037CC9F}">
      <dsp:nvSpPr>
        <dsp:cNvPr id="0" name=""/>
        <dsp:cNvSpPr/>
      </dsp:nvSpPr>
      <dsp:spPr>
        <a:xfrm>
          <a:off x="4037373" y="1421918"/>
          <a:ext cx="1440198" cy="8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MS Teams</a:t>
          </a:r>
        </a:p>
      </dsp:txBody>
      <dsp:txXfrm>
        <a:off x="4062682" y="1447227"/>
        <a:ext cx="1389580" cy="81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F9FE7-8742-D948-A27D-754777083468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953EB-B4E0-5B4D-9279-F28B3152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953EB-B4E0-5B4D-9279-F28B31525A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3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953EB-B4E0-5B4D-9279-F28B31525A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2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953EB-B4E0-5B4D-9279-F28B31525A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2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953EB-B4E0-5B4D-9279-F28B31525A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0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953EB-B4E0-5B4D-9279-F28B31525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Max/Nick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953EB-B4E0-5B4D-9279-F28B31525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1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953EB-B4E0-5B4D-9279-F28B31525A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953EB-B4E0-5B4D-9279-F28B31525A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4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31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7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colorful light bulb with business icons">
            <a:extLst>
              <a:ext uri="{FF2B5EF4-FFF2-40B4-BE49-F238E27FC236}">
                <a16:creationId xmlns:a16="http://schemas.microsoft.com/office/drawing/2014/main" id="{580C3C0C-BB1A-5878-A890-35D92E86C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465" b="817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9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5DF66-D953-4315-3C2C-57A82FEA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CS3560</a:t>
            </a:r>
            <a:br>
              <a:rPr lang="en-US" sz="6600" dirty="0"/>
            </a:br>
            <a:r>
              <a:rPr lang="en-US" sz="6600" dirty="0"/>
              <a:t>Maze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5E431-C61C-0F30-6D5F-29D7E9007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US" sz="2500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114010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4738-3813-2B0F-EA76-8B4FB3E3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584990"/>
            <a:ext cx="11145253" cy="1116811"/>
          </a:xfrm>
        </p:spPr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A1DA-E5E6-8A73-8727-3A709C9FF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7" y="2011679"/>
            <a:ext cx="5811253" cy="4846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u="sng" dirty="0"/>
              <a:t>Members (5):</a:t>
            </a:r>
          </a:p>
          <a:p>
            <a:pPr marL="0" indent="0">
              <a:buNone/>
            </a:pPr>
            <a:r>
              <a:rPr lang="en-US" sz="2200" dirty="0"/>
              <a:t>-Nick Andujar</a:t>
            </a:r>
          </a:p>
          <a:p>
            <a:pPr marL="0" indent="0">
              <a:buNone/>
            </a:pPr>
            <a:r>
              <a:rPr lang="en-US" sz="2200" dirty="0"/>
              <a:t>-Chase </a:t>
            </a:r>
            <a:r>
              <a:rPr lang="en-US" sz="2200" dirty="0" err="1"/>
              <a:t>Deweese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-Tyler Hixon</a:t>
            </a:r>
          </a:p>
          <a:p>
            <a:pPr marL="0" indent="0">
              <a:buNone/>
            </a:pPr>
            <a:r>
              <a:rPr lang="en-US" sz="2200" dirty="0"/>
              <a:t>-Norman Lee</a:t>
            </a:r>
          </a:p>
          <a:p>
            <a:pPr marL="0" indent="0">
              <a:buNone/>
            </a:pPr>
            <a:r>
              <a:rPr lang="en-US" sz="2200" dirty="0"/>
              <a:t>-Max Shumaker</a:t>
            </a:r>
          </a:p>
          <a:p>
            <a:pPr marL="0" indent="0">
              <a:buNone/>
            </a:pPr>
            <a:r>
              <a:rPr lang="en-US" sz="2200" u="sng" dirty="0"/>
              <a:t>Class:</a:t>
            </a:r>
          </a:p>
          <a:p>
            <a:pPr marL="0" indent="0">
              <a:buNone/>
            </a:pPr>
            <a:r>
              <a:rPr lang="en-US" sz="2200" dirty="0"/>
              <a:t>CS 3560 (11-12:20, T/TH)</a:t>
            </a:r>
          </a:p>
          <a:p>
            <a:pPr marL="0" indent="0">
              <a:buNone/>
            </a:pPr>
            <a:r>
              <a:rPr lang="en-US" sz="2200" u="sng" dirty="0" err="1"/>
              <a:t>Github</a:t>
            </a:r>
            <a:r>
              <a:rPr lang="en-US" sz="2200" u="sng" dirty="0"/>
              <a:t> Repo Link</a:t>
            </a:r>
          </a:p>
          <a:p>
            <a:pPr marL="0" indent="0">
              <a:buNone/>
            </a:pPr>
            <a:r>
              <a:rPr lang="en-US" sz="2200" dirty="0"/>
              <a:t>https://github.com/OU-CS3560/maze-solver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AC29A-01A6-EB14-7CC0-8CA0E06E9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011678"/>
            <a:ext cx="5811253" cy="4846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/>
              <a:t>Intended Project: </a:t>
            </a:r>
          </a:p>
          <a:p>
            <a:pPr marL="0" indent="0">
              <a:buNone/>
            </a:pPr>
            <a:r>
              <a:rPr lang="en-US" sz="2200" dirty="0"/>
              <a:t>A system that when fed a maze through an image or through node mapping will systematically step through each junction and output the solution.</a:t>
            </a:r>
          </a:p>
          <a:p>
            <a:pPr marL="0" indent="0">
              <a:buNone/>
            </a:pPr>
            <a:r>
              <a:rPr lang="en-US" sz="2200" u="sng" dirty="0"/>
              <a:t>Platform: </a:t>
            </a:r>
          </a:p>
          <a:p>
            <a:pPr marL="0" indent="0">
              <a:buNone/>
            </a:pPr>
            <a:r>
              <a:rPr lang="en-US" sz="2200" dirty="0"/>
              <a:t>This project will be completed through C++, and is intended to be compiled on any Windows or Linux platform with a C++ compiler </a:t>
            </a:r>
          </a:p>
          <a:p>
            <a:pPr marL="0" indent="0">
              <a:buNone/>
            </a:pPr>
            <a:r>
              <a:rPr lang="en-US" sz="2200" u="sng" dirty="0"/>
              <a:t>Instructions to Compile and Run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-Run “g++ -Wall map.cc” in the bash.</a:t>
            </a:r>
          </a:p>
          <a:p>
            <a:pPr marL="0" indent="0">
              <a:buNone/>
            </a:pPr>
            <a:r>
              <a:rPr lang="en-US" sz="2200" dirty="0"/>
              <a:t>-Then run “./</a:t>
            </a:r>
            <a:r>
              <a:rPr lang="en-US" sz="2200" dirty="0" err="1"/>
              <a:t>a.out</a:t>
            </a:r>
            <a:r>
              <a:rPr lang="en-US" sz="22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15240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BA5A-1EAB-4EB5-CF8B-367A9F37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Stack/Tool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28E4-29D7-2F03-BE8C-64E040A6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WSL on Windows Laptops</a:t>
            </a:r>
          </a:p>
          <a:p>
            <a:r>
              <a:rPr lang="en-US" sz="2500" dirty="0" err="1"/>
              <a:t>Github</a:t>
            </a:r>
            <a:endParaRPr lang="en-US" sz="2500" dirty="0"/>
          </a:p>
          <a:p>
            <a:r>
              <a:rPr lang="en-US" sz="2500" dirty="0"/>
              <a:t>Visual Studio Code</a:t>
            </a:r>
          </a:p>
          <a:p>
            <a:r>
              <a:rPr lang="en-US" sz="2500" dirty="0"/>
              <a:t>Xcode on Mac Device</a:t>
            </a:r>
          </a:p>
          <a:p>
            <a:r>
              <a:rPr lang="en-US" sz="2500" dirty="0"/>
              <a:t>Terminal on the Mac Device</a:t>
            </a:r>
          </a:p>
        </p:txBody>
      </p:sp>
    </p:spTree>
    <p:extLst>
      <p:ext uri="{BB962C8B-B14F-4D97-AF65-F5344CB8AC3E}">
        <p14:creationId xmlns:p14="http://schemas.microsoft.com/office/powerpoint/2010/main" val="296671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766C-0E41-ABA1-F066-56A1BBE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5C06-EC60-77BE-165C-22AD40FCD0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Nick Andujar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Manager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Responsible for decisions at each intersection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24292F"/>
                </a:solidFill>
              </a:rPr>
              <a:t>Working on the project</a:t>
            </a:r>
            <a:endParaRPr lang="en-US" sz="25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Chase </a:t>
            </a:r>
            <a:r>
              <a:rPr lang="en-US" sz="2500" b="0" i="0" dirty="0" err="1">
                <a:solidFill>
                  <a:srgbClr val="24292F"/>
                </a:solidFill>
                <a:effectLst/>
              </a:rPr>
              <a:t>Deweese</a:t>
            </a:r>
            <a:endParaRPr lang="en-US" sz="2500" b="0" i="0" dirty="0">
              <a:solidFill>
                <a:srgbClr val="24292F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Maze Designer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Working on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Tyler Hixon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4292F"/>
                </a:solidFill>
                <a:effectLst/>
              </a:rPr>
              <a:t>Responsible for nodal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Working on the project</a:t>
            </a:r>
          </a:p>
          <a:p>
            <a:pPr marL="274320" lvl="1" indent="0">
              <a:buNone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F4E16-1F0D-C98D-E0A3-BC2A2C7FA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Norman Lee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4292F"/>
                </a:solidFill>
                <a:effectLst/>
              </a:rPr>
              <a:t>Responsible for backtracking at dead 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Working on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Max Shumaker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Scribe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Responsible for outputting maze on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24292F"/>
                </a:solidFill>
              </a:rPr>
              <a:t>Working on the project</a:t>
            </a:r>
            <a:endParaRPr lang="en-US" sz="2500" b="0" i="0" dirty="0">
              <a:solidFill>
                <a:srgbClr val="24292F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5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61EA-F913-B716-4020-984CBDCB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06CA-CEEE-4F6B-3F0C-EF8E04E8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All members have sufficient technology to be able to access and complete the project</a:t>
            </a:r>
          </a:p>
        </p:txBody>
      </p:sp>
    </p:spTree>
    <p:extLst>
      <p:ext uri="{BB962C8B-B14F-4D97-AF65-F5344CB8AC3E}">
        <p14:creationId xmlns:p14="http://schemas.microsoft.com/office/powerpoint/2010/main" val="395448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F86A1-956A-52AA-215C-75CAFCE2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Milestones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910E8F-B127-38EC-9A5A-B86C2FEA36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u="sng" dirty="0"/>
              <a:t>Milestone 2</a:t>
            </a:r>
          </a:p>
          <a:p>
            <a:r>
              <a:rPr lang="en-US" sz="2500" dirty="0"/>
              <a:t>Choose Direction Implementation</a:t>
            </a:r>
          </a:p>
          <a:p>
            <a:r>
              <a:rPr lang="en-US" sz="2500" dirty="0"/>
              <a:t>Counts Number of Directions at Intersection Implementation</a:t>
            </a:r>
          </a:p>
          <a:p>
            <a:r>
              <a:rPr lang="en-US" sz="2500" dirty="0"/>
              <a:t>Read Map Data From User Input</a:t>
            </a:r>
          </a:p>
          <a:p>
            <a:endParaRPr lang="en-US" sz="2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11FE5-C260-7156-4571-07D5494570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u="sng" dirty="0"/>
              <a:t>Milestone 3</a:t>
            </a:r>
          </a:p>
          <a:p>
            <a:r>
              <a:rPr lang="en-US" sz="2500" dirty="0"/>
              <a:t>Implementing Backtracking Function</a:t>
            </a:r>
          </a:p>
          <a:p>
            <a:r>
              <a:rPr lang="en-US" sz="2500" dirty="0"/>
              <a:t>Able To Read Map Input From Text File</a:t>
            </a:r>
          </a:p>
        </p:txBody>
      </p:sp>
    </p:spTree>
    <p:extLst>
      <p:ext uri="{BB962C8B-B14F-4D97-AF65-F5344CB8AC3E}">
        <p14:creationId xmlns:p14="http://schemas.microsoft.com/office/powerpoint/2010/main" val="36656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F242E6-19A6-909E-360D-DBE97389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858" y="3054501"/>
            <a:ext cx="7728284" cy="748997"/>
          </a:xfrm>
        </p:spPr>
        <p:txBody>
          <a:bodyPr/>
          <a:lstStyle/>
          <a:p>
            <a:pPr algn="ctr"/>
            <a:r>
              <a:rPr lang="en-US" dirty="0"/>
              <a:t>Git Repo walk-through</a:t>
            </a:r>
          </a:p>
        </p:txBody>
      </p:sp>
    </p:spTree>
    <p:extLst>
      <p:ext uri="{BB962C8B-B14F-4D97-AF65-F5344CB8AC3E}">
        <p14:creationId xmlns:p14="http://schemas.microsoft.com/office/powerpoint/2010/main" val="120742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A9B4B8-D5D8-FA56-BCCA-8A7AF276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Communication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FAD0F-4D69-6D24-BB5A-68DE427D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Utilize MS Teams, Discord, and SMS to plan meetings, discuss the project, and fix issues</a:t>
            </a:r>
          </a:p>
          <a:p>
            <a:r>
              <a:rPr lang="en-US" sz="2500" dirty="0"/>
              <a:t>Meeting Time Slots:</a:t>
            </a:r>
          </a:p>
          <a:p>
            <a:pPr lvl="1"/>
            <a:r>
              <a:rPr lang="en-US" sz="2300" i="0" dirty="0"/>
              <a:t>Mondays @ 8pm</a:t>
            </a:r>
          </a:p>
          <a:p>
            <a:pPr lvl="1"/>
            <a:r>
              <a:rPr lang="en-US" sz="2300" i="0" dirty="0"/>
              <a:t>Fridays @ 5pm</a:t>
            </a:r>
          </a:p>
        </p:txBody>
      </p:sp>
    </p:spTree>
    <p:extLst>
      <p:ext uri="{BB962C8B-B14F-4D97-AF65-F5344CB8AC3E}">
        <p14:creationId xmlns:p14="http://schemas.microsoft.com/office/powerpoint/2010/main" val="22176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FD212-70E2-0F64-1C6E-CF39FE88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8960"/>
            <a:ext cx="10872537" cy="893376"/>
          </a:xfrm>
        </p:spPr>
        <p:txBody>
          <a:bodyPr>
            <a:normAutofit/>
          </a:bodyPr>
          <a:lstStyle/>
          <a:p>
            <a:r>
              <a:rPr lang="en-US" dirty="0"/>
              <a:t>Team Communication Workflow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069968E-B27C-9B61-3472-C18554F03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592423"/>
              </p:ext>
            </p:extLst>
          </p:nvPr>
        </p:nvGraphicFramePr>
        <p:xfrm>
          <a:off x="1231899" y="1807856"/>
          <a:ext cx="5482390" cy="3707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CD90F169-B42B-91C8-09A9-011BFF44A83E}"/>
              </a:ext>
            </a:extLst>
          </p:cNvPr>
          <p:cNvGrpSpPr/>
          <p:nvPr/>
        </p:nvGrpSpPr>
        <p:grpSpPr>
          <a:xfrm>
            <a:off x="6839453" y="3483248"/>
            <a:ext cx="305322" cy="357169"/>
            <a:chOff x="1589036" y="1675392"/>
            <a:chExt cx="305322" cy="357169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6EAA9FFE-A0A1-18A6-14DF-89CDB69E0C2A}"/>
                </a:ext>
              </a:extLst>
            </p:cNvPr>
            <p:cNvSpPr/>
            <p:nvPr/>
          </p:nvSpPr>
          <p:spPr>
            <a:xfrm>
              <a:off x="1589036" y="1675392"/>
              <a:ext cx="305322" cy="35716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Arrow: Right 4">
              <a:extLst>
                <a:ext uri="{FF2B5EF4-FFF2-40B4-BE49-F238E27FC236}">
                  <a16:creationId xmlns:a16="http://schemas.microsoft.com/office/drawing/2014/main" id="{0ABAD630-65B5-1D33-640B-7EB515B21398}"/>
                </a:ext>
              </a:extLst>
            </p:cNvPr>
            <p:cNvSpPr txBox="1"/>
            <p:nvPr/>
          </p:nvSpPr>
          <p:spPr>
            <a:xfrm>
              <a:off x="1589036" y="1746826"/>
              <a:ext cx="213725" cy="214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5C5980-A0C0-B708-AD0C-308DC795C83B}"/>
              </a:ext>
            </a:extLst>
          </p:cNvPr>
          <p:cNvGrpSpPr/>
          <p:nvPr/>
        </p:nvGrpSpPr>
        <p:grpSpPr>
          <a:xfrm>
            <a:off x="7271512" y="3229774"/>
            <a:ext cx="1440198" cy="864118"/>
            <a:chOff x="2021095" y="1421918"/>
            <a:chExt cx="1440198" cy="86411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8D0A7F5-4929-5FE2-A6F1-C05971BC4E1B}"/>
                </a:ext>
              </a:extLst>
            </p:cNvPr>
            <p:cNvSpPr/>
            <p:nvPr/>
          </p:nvSpPr>
          <p:spPr>
            <a:xfrm>
              <a:off x="2021095" y="1421918"/>
              <a:ext cx="1440198" cy="8641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6">
              <a:extLst>
                <a:ext uri="{FF2B5EF4-FFF2-40B4-BE49-F238E27FC236}">
                  <a16:creationId xmlns:a16="http://schemas.microsoft.com/office/drawing/2014/main" id="{662CB68C-FD16-4B3E-E616-5592636438DA}"/>
                </a:ext>
              </a:extLst>
            </p:cNvPr>
            <p:cNvSpPr txBox="1"/>
            <p:nvPr/>
          </p:nvSpPr>
          <p:spPr>
            <a:xfrm>
              <a:off x="2046404" y="1447227"/>
              <a:ext cx="1389580" cy="813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Email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35DCC1-A03C-FA9F-5EC2-97E8E18EEC64}"/>
              </a:ext>
            </a:extLst>
          </p:cNvPr>
          <p:cNvGrpSpPr/>
          <p:nvPr/>
        </p:nvGrpSpPr>
        <p:grpSpPr>
          <a:xfrm>
            <a:off x="8855730" y="3483248"/>
            <a:ext cx="305322" cy="357169"/>
            <a:chOff x="3605313" y="1675392"/>
            <a:chExt cx="305322" cy="357169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718D1ADF-485F-4319-5F66-3381CEA9E5BA}"/>
                </a:ext>
              </a:extLst>
            </p:cNvPr>
            <p:cNvSpPr/>
            <p:nvPr/>
          </p:nvSpPr>
          <p:spPr>
            <a:xfrm>
              <a:off x="3605313" y="1675392"/>
              <a:ext cx="305322" cy="35716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Right 8">
              <a:extLst>
                <a:ext uri="{FF2B5EF4-FFF2-40B4-BE49-F238E27FC236}">
                  <a16:creationId xmlns:a16="http://schemas.microsoft.com/office/drawing/2014/main" id="{047A5D21-1467-7B96-EC12-49132DB267FD}"/>
                </a:ext>
              </a:extLst>
            </p:cNvPr>
            <p:cNvSpPr txBox="1"/>
            <p:nvPr/>
          </p:nvSpPr>
          <p:spPr>
            <a:xfrm>
              <a:off x="3605313" y="1746826"/>
              <a:ext cx="213725" cy="214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8F3753-CACE-691B-FACE-D2F607926017}"/>
              </a:ext>
            </a:extLst>
          </p:cNvPr>
          <p:cNvGrpSpPr/>
          <p:nvPr/>
        </p:nvGrpSpPr>
        <p:grpSpPr>
          <a:xfrm>
            <a:off x="9287790" y="3229774"/>
            <a:ext cx="1440198" cy="864118"/>
            <a:chOff x="4037373" y="1421918"/>
            <a:chExt cx="1440198" cy="86411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0BFD7C4-BE5D-9264-3A18-F3F4F3E0AA29}"/>
                </a:ext>
              </a:extLst>
            </p:cNvPr>
            <p:cNvSpPr/>
            <p:nvPr/>
          </p:nvSpPr>
          <p:spPr>
            <a:xfrm>
              <a:off x="4037373" y="1421918"/>
              <a:ext cx="1440198" cy="8641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10">
              <a:extLst>
                <a:ext uri="{FF2B5EF4-FFF2-40B4-BE49-F238E27FC236}">
                  <a16:creationId xmlns:a16="http://schemas.microsoft.com/office/drawing/2014/main" id="{F58D6BAB-428C-B8F5-2028-B6ED3E784116}"/>
                </a:ext>
              </a:extLst>
            </p:cNvPr>
            <p:cNvSpPr txBox="1"/>
            <p:nvPr/>
          </p:nvSpPr>
          <p:spPr>
            <a:xfrm>
              <a:off x="4062682" y="1447227"/>
              <a:ext cx="1389580" cy="813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 err="1"/>
                <a:t>Github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00743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324</Words>
  <Application>Microsoft Macintosh PowerPoint</Application>
  <PresentationFormat>Widescreen</PresentationFormat>
  <Paragraphs>82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Felix Titling</vt:lpstr>
      <vt:lpstr>Goudy Old Style</vt:lpstr>
      <vt:lpstr>ArchwayVTI</vt:lpstr>
      <vt:lpstr>CS3560 Maze Solver</vt:lpstr>
      <vt:lpstr>Project details</vt:lpstr>
      <vt:lpstr>Technology Stack/Tool Chain</vt:lpstr>
      <vt:lpstr>Responsibilities </vt:lpstr>
      <vt:lpstr>Device Access</vt:lpstr>
      <vt:lpstr>Next Milestones</vt:lpstr>
      <vt:lpstr>Git Repo walk-through</vt:lpstr>
      <vt:lpstr>Team Communication Plan</vt:lpstr>
      <vt:lpstr>Team Communication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Hixon, Tyler</dc:creator>
  <cp:lastModifiedBy>Nick Andujar</cp:lastModifiedBy>
  <cp:revision>5</cp:revision>
  <dcterms:created xsi:type="dcterms:W3CDTF">2023-02-21T01:47:43Z</dcterms:created>
  <dcterms:modified xsi:type="dcterms:W3CDTF">2023-02-21T16:38:56Z</dcterms:modified>
</cp:coreProperties>
</file>