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0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8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50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33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16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4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66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95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0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4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1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0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6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2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4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8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7DD4BA0E-9EFA-D6AD-2B73-ADC1F496F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8EA406-718D-55E9-1DC9-FA3F56CE4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Maze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1FBCC-B39A-F4AA-3BB9-541DEAE8E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Nick Andujar, Tyler Hixon, Max Shumaker, Norman Lee, Chase Deweese</a:t>
            </a:r>
          </a:p>
        </p:txBody>
      </p:sp>
    </p:spTree>
    <p:extLst>
      <p:ext uri="{BB962C8B-B14F-4D97-AF65-F5344CB8AC3E}">
        <p14:creationId xmlns:p14="http://schemas.microsoft.com/office/powerpoint/2010/main" val="1889388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CABC-403B-96AB-6103-B1E22E42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9FF3C-CDD2-1428-F775-10FE68FC3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Backtracking completely working</a:t>
            </a:r>
          </a:p>
          <a:p>
            <a:r>
              <a:rPr lang="en-US" dirty="0"/>
              <a:t>Output completely working</a:t>
            </a:r>
          </a:p>
          <a:p>
            <a:pPr lvl="1"/>
            <a:r>
              <a:rPr lang="en-US" dirty="0"/>
              <a:t>Reference directions added </a:t>
            </a:r>
          </a:p>
          <a:p>
            <a:r>
              <a:rPr lang="en-US" dirty="0"/>
              <a:t>Updated menu</a:t>
            </a:r>
          </a:p>
          <a:p>
            <a:r>
              <a:rPr lang="en-US" dirty="0"/>
              <a:t>Colors added</a:t>
            </a:r>
          </a:p>
        </p:txBody>
      </p:sp>
    </p:spTree>
    <p:extLst>
      <p:ext uri="{BB962C8B-B14F-4D97-AF65-F5344CB8AC3E}">
        <p14:creationId xmlns:p14="http://schemas.microsoft.com/office/powerpoint/2010/main" val="184104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90FB-F5D2-5680-EF27-D15346A3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62F4C-BAB5-79DA-FFD1-17CD6C09A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Nick – Backtracking and intersection + misc. functions</a:t>
            </a:r>
          </a:p>
          <a:p>
            <a:r>
              <a:rPr lang="en-US" dirty="0"/>
              <a:t>Max – Output and file reading </a:t>
            </a:r>
          </a:p>
          <a:p>
            <a:r>
              <a:rPr lang="en-US" dirty="0"/>
              <a:t>Chase – Menu/UI and nodal structure </a:t>
            </a:r>
            <a:r>
              <a:rPr lang="en-US"/>
              <a:t>+ optimization</a:t>
            </a:r>
            <a:endParaRPr lang="en-US" dirty="0"/>
          </a:p>
          <a:p>
            <a:r>
              <a:rPr lang="en-US" dirty="0"/>
              <a:t>Tyler – navigation and stack set up</a:t>
            </a:r>
          </a:p>
          <a:p>
            <a:r>
              <a:rPr lang="en-US" dirty="0"/>
              <a:t>Norman – Intersections and output formatting</a:t>
            </a:r>
          </a:p>
        </p:txBody>
      </p:sp>
    </p:spTree>
    <p:extLst>
      <p:ext uri="{BB962C8B-B14F-4D97-AF65-F5344CB8AC3E}">
        <p14:creationId xmlns:p14="http://schemas.microsoft.com/office/powerpoint/2010/main" val="363277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67E5-21B5-AD10-BD17-6D6216E8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7B384-1465-8C90-FF82-C455DC6A9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– main hub of code and checkpoint information</a:t>
            </a:r>
          </a:p>
          <a:p>
            <a:r>
              <a:rPr lang="en-US" dirty="0" err="1"/>
              <a:t>VSCode</a:t>
            </a:r>
            <a:r>
              <a:rPr lang="en-US" dirty="0"/>
              <a:t> – main IDE used by members</a:t>
            </a:r>
          </a:p>
          <a:p>
            <a:r>
              <a:rPr lang="en-US" dirty="0"/>
              <a:t>Xcode – Secondary IDE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4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D9D9-4570-8E69-A6A1-38B879A5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63032-648D-A691-7F43-D791514C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 err="1"/>
              <a:t>Cppcheck</a:t>
            </a:r>
            <a:r>
              <a:rPr lang="en-US" sz="1600" dirty="0"/>
              <a:t> - Showed us many errors</a:t>
            </a:r>
          </a:p>
          <a:p>
            <a:r>
              <a:rPr lang="en-US" sz="1600" dirty="0" err="1"/>
              <a:t>Valgrind</a:t>
            </a:r>
            <a:r>
              <a:rPr lang="en-US" sz="1600" dirty="0"/>
              <a:t> – 1,344 bytes potentially lost 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F46FDFF-6DB9-8A15-7C2D-20A981C00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76" b="-1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0084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2028</TotalTime>
  <Words>106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Maze Solver</vt:lpstr>
      <vt:lpstr>Progress</vt:lpstr>
      <vt:lpstr>Contributions</vt:lpstr>
      <vt:lpstr>Technology Stack</vt:lpstr>
      <vt:lpstr>Tools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Solver</dc:title>
  <dc:creator>Chase Deweese</dc:creator>
  <cp:lastModifiedBy>Chase Deweese</cp:lastModifiedBy>
  <cp:revision>1</cp:revision>
  <dcterms:created xsi:type="dcterms:W3CDTF">2023-04-25T15:02:39Z</dcterms:created>
  <dcterms:modified xsi:type="dcterms:W3CDTF">2023-04-27T00:50:46Z</dcterms:modified>
</cp:coreProperties>
</file>