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9" r:id="rId7"/>
    <p:sldId id="260" r:id="rId8"/>
    <p:sldId id="267" r:id="rId9"/>
    <p:sldId id="271" r:id="rId10"/>
    <p:sldId id="272" r:id="rId11"/>
    <p:sldId id="270" r:id="rId12"/>
    <p:sldId id="284" r:id="rId13"/>
    <p:sldId id="268" r:id="rId14"/>
    <p:sldId id="263" r:id="rId15"/>
    <p:sldId id="264" r:id="rId16"/>
    <p:sldId id="265" r:id="rId17"/>
    <p:sldId id="266" r:id="rId18"/>
    <p:sldId id="273" r:id="rId19"/>
    <p:sldId id="274" r:id="rId20"/>
    <p:sldId id="275" r:id="rId21"/>
    <p:sldId id="283" r:id="rId22"/>
    <p:sldId id="276" r:id="rId23"/>
    <p:sldId id="278" r:id="rId24"/>
    <p:sldId id="279" r:id="rId25"/>
    <p:sldId id="280" r:id="rId26"/>
    <p:sldId id="282" r:id="rId27"/>
    <p:sldId id="281" r:id="rId28"/>
    <p:sldId id="31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5" r:id="rId53"/>
    <p:sldId id="316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5D4DE-1790-461D-9147-F75ABFDE82DA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DF8C-140B-4071-9594-E42C13C2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xforge.org/home/docs/cygwin-cheat-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ygwin.com/install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eoas.ubc.ca/~rich/map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8E82-3270-4F28-A8DF-EDE30C48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octave via </a:t>
            </a:r>
            <a:r>
              <a:rPr lang="en-US" dirty="0" err="1"/>
              <a:t>cygwin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EE497-01D5-42A7-8153-1B6F9E161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765-EE2B-48F8-A431-AE1E02AF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pengoperasian</a:t>
            </a:r>
            <a:r>
              <a:rPr lang="en-US" dirty="0"/>
              <a:t> </a:t>
            </a:r>
            <a:r>
              <a:rPr lang="en-US" dirty="0" err="1"/>
              <a:t>cygwin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B92-0169-4209-8E4F-3BC38911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http://www2.imm.dtu.dk/courses/02333/cygwin_tutorial/</a:t>
            </a:r>
          </a:p>
          <a:p>
            <a:r>
              <a:rPr lang="en-US" dirty="0">
                <a:hlinkClick r:id="rId2"/>
              </a:rPr>
              <a:t>http://www.voxforge.org/home/docs/cygwin-cheat-sheet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0CFC92-83B0-48EA-9131-6C66297D8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Install Cygwin X-Server</a:t>
            </a:r>
          </a:p>
        </p:txBody>
      </p:sp>
    </p:spTree>
    <p:extLst>
      <p:ext uri="{BB962C8B-B14F-4D97-AF65-F5344CB8AC3E}">
        <p14:creationId xmlns:p14="http://schemas.microsoft.com/office/powerpoint/2010/main" val="4289535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EC8D-933F-4E46-A7C6-E3B59B79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Cygwin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A2D10D-4407-42E6-A62F-A6FA7A8B2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A9E-490A-4589-B5A6-54E2981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setup 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82A13-C80F-4790-AF06-C82A3300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1" y="1824764"/>
            <a:ext cx="8662815" cy="2695722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A58E15B-75DF-4960-8EC2-698780B375A4}"/>
              </a:ext>
            </a:extLst>
          </p:cNvPr>
          <p:cNvSpPr/>
          <p:nvPr/>
        </p:nvSpPr>
        <p:spPr>
          <a:xfrm>
            <a:off x="824248" y="3567448"/>
            <a:ext cx="811369" cy="64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8E5E-2FAC-4C95-A4A0-C877CE47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hingga</a:t>
            </a:r>
            <a:r>
              <a:rPr lang="en-US" dirty="0"/>
              <a:t> menu packages;</a:t>
            </a:r>
            <a:br>
              <a:rPr lang="en-US" dirty="0"/>
            </a:br>
            <a:r>
              <a:rPr lang="en-US" dirty="0" err="1"/>
              <a:t>Pilih</a:t>
            </a:r>
            <a:r>
              <a:rPr lang="en-US" dirty="0"/>
              <a:t> view </a:t>
            </a:r>
            <a:r>
              <a:rPr lang="en-US" dirty="0" err="1"/>
              <a:t>menjadi</a:t>
            </a:r>
            <a:r>
              <a:rPr lang="en-US" dirty="0"/>
              <a:t> full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8D5A4-EE45-4570-A3BD-758FA5F4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24" y="1825625"/>
            <a:ext cx="7589951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4DCC222-B369-495D-8FB5-2F9C3A41A561}"/>
              </a:ext>
            </a:extLst>
          </p:cNvPr>
          <p:cNvSpPr/>
          <p:nvPr/>
        </p:nvSpPr>
        <p:spPr>
          <a:xfrm>
            <a:off x="231819" y="2125014"/>
            <a:ext cx="489397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5B55-5A0B-4852-9ECE-12827F0B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 dan Install packages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F3E9-9F9E-49D5-B6C8-12C7BB9C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xorg</a:t>
            </a:r>
            <a:r>
              <a:rPr lang="en-US" dirty="0"/>
              <a:t>-server</a:t>
            </a:r>
          </a:p>
          <a:p>
            <a:r>
              <a:rPr lang="en-US" dirty="0" err="1"/>
              <a:t>xinit</a:t>
            </a:r>
            <a:endParaRPr lang="en-US" dirty="0"/>
          </a:p>
          <a:p>
            <a:r>
              <a:rPr lang="en-US" dirty="0" err="1"/>
              <a:t>xorg</a:t>
            </a:r>
            <a:r>
              <a:rPr lang="en-US" dirty="0"/>
              <a:t>-docs</a:t>
            </a:r>
          </a:p>
          <a:p>
            <a:r>
              <a:rPr lang="en-US" dirty="0" err="1"/>
              <a:t>xlaunch</a:t>
            </a:r>
            <a:endParaRPr lang="en-US" dirty="0"/>
          </a:p>
          <a:p>
            <a:r>
              <a:rPr lang="en-US" dirty="0" err="1"/>
              <a:t>wget</a:t>
            </a:r>
            <a:endParaRPr lang="en-US" dirty="0"/>
          </a:p>
          <a:p>
            <a:r>
              <a:rPr lang="en-US" dirty="0" err="1"/>
              <a:t>gnuplot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paling </a:t>
            </a:r>
            <a:r>
              <a:rPr lang="en-US" dirty="0" err="1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1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0CB6-AD8D-4AD6-95C7-544D4221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92BA47-7295-4183-90D4-28871817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6" y="1506829"/>
            <a:ext cx="8750868" cy="516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ADB6-99ED-4A70-AB1C-FF3F9D0C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</a:t>
            </a: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3DBD6-CEB0-4F5D-9B3A-EC1BB417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143919"/>
            <a:ext cx="5067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7FD0-20BB-4726-9418-AAA4F486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xwin</a:t>
            </a:r>
            <a:r>
              <a:rPr lang="en-US" dirty="0"/>
              <a:t> server (start-&gt;</a:t>
            </a:r>
            <a:r>
              <a:rPr lang="en-US" dirty="0" err="1"/>
              <a:t>xwin</a:t>
            </a:r>
            <a:r>
              <a:rPr lang="en-US" dirty="0"/>
              <a:t>-server)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2B6575-26FA-4A86-B698-2840DE3E1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2" y="2048669"/>
            <a:ext cx="39147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B5D-367F-49DC-A8FD-D139542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icon </a:t>
            </a:r>
            <a:r>
              <a:rPr lang="en-US" dirty="0" err="1"/>
              <a:t>xwin</a:t>
            </a:r>
            <a:r>
              <a:rPr lang="en-US" dirty="0"/>
              <a:t> server, </a:t>
            </a:r>
            <a:r>
              <a:rPr lang="en-US" dirty="0" err="1"/>
              <a:t>Pilih</a:t>
            </a:r>
            <a:r>
              <a:rPr lang="en-US" dirty="0"/>
              <a:t> system tools -&gt; Cygwin terminal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95E96-92DC-45A5-9743-3B4A55B0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7" y="2153039"/>
            <a:ext cx="5563673" cy="40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8E82-3270-4F28-A8DF-EDE30C48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Install Cygwin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EE497-01D5-42A7-8153-1B6F9E161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0CFC92-83B0-48EA-9131-6C66297D8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Octave</a:t>
            </a:r>
          </a:p>
        </p:txBody>
      </p:sp>
    </p:spTree>
    <p:extLst>
      <p:ext uri="{BB962C8B-B14F-4D97-AF65-F5344CB8AC3E}">
        <p14:creationId xmlns:p14="http://schemas.microsoft.com/office/powerpoint/2010/main" val="273438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EC8D-933F-4E46-A7C6-E3B59B792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Cygwin dan exit </a:t>
            </a:r>
            <a:r>
              <a:rPr lang="en-US" dirty="0" err="1"/>
              <a:t>Xwin</a:t>
            </a:r>
            <a:r>
              <a:rPr lang="en-US" dirty="0"/>
              <a:t> server (XDG menu -&gt; exit)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9799854-1913-415F-9553-CDE168177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792" y="3538422"/>
            <a:ext cx="3464416" cy="25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A9E-490A-4589-B5A6-54E2981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setup 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82A13-C80F-4790-AF06-C82A3300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1" y="1824764"/>
            <a:ext cx="8662815" cy="2695722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A58E15B-75DF-4960-8EC2-698780B375A4}"/>
              </a:ext>
            </a:extLst>
          </p:cNvPr>
          <p:cNvSpPr/>
          <p:nvPr/>
        </p:nvSpPr>
        <p:spPr>
          <a:xfrm>
            <a:off x="824248" y="3567448"/>
            <a:ext cx="811369" cy="64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8E5E-2FAC-4C95-A4A0-C877CE47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hingga</a:t>
            </a:r>
            <a:r>
              <a:rPr lang="en-US" dirty="0"/>
              <a:t> menu packages;</a:t>
            </a:r>
            <a:br>
              <a:rPr lang="en-US" dirty="0"/>
            </a:br>
            <a:r>
              <a:rPr lang="en-US" dirty="0" err="1"/>
              <a:t>Pilih</a:t>
            </a:r>
            <a:r>
              <a:rPr lang="en-US" dirty="0"/>
              <a:t> view </a:t>
            </a:r>
            <a:r>
              <a:rPr lang="en-US" dirty="0" err="1"/>
              <a:t>menjadi</a:t>
            </a:r>
            <a:r>
              <a:rPr lang="en-US" dirty="0"/>
              <a:t> full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8D5A4-EE45-4570-A3BD-758FA5F4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24" y="1825625"/>
            <a:ext cx="7589951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4DCC222-B369-495D-8FB5-2F9C3A41A561}"/>
              </a:ext>
            </a:extLst>
          </p:cNvPr>
          <p:cNvSpPr/>
          <p:nvPr/>
        </p:nvSpPr>
        <p:spPr>
          <a:xfrm>
            <a:off x="231819" y="2125014"/>
            <a:ext cx="489397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5B55-5A0B-4852-9ECE-12827F0B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 dan Install packages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F3E9-9F9E-49D5-B6C8-12C7BB9C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Octave</a:t>
            </a:r>
          </a:p>
          <a:p>
            <a:r>
              <a:rPr lang="en-US" dirty="0"/>
              <a:t>octave-</a:t>
            </a:r>
            <a:r>
              <a:rPr lang="en-US" dirty="0" err="1"/>
              <a:t>debuginfo</a:t>
            </a:r>
            <a:endParaRPr lang="en-US" dirty="0"/>
          </a:p>
          <a:p>
            <a:r>
              <a:rPr lang="en-US" dirty="0"/>
              <a:t>octave-</a:t>
            </a:r>
            <a:r>
              <a:rPr lang="en-US" dirty="0" err="1"/>
              <a:t>devel</a:t>
            </a:r>
            <a:endParaRPr lang="en-US" dirty="0"/>
          </a:p>
          <a:p>
            <a:r>
              <a:rPr lang="en-US" dirty="0"/>
              <a:t>octave-doc</a:t>
            </a:r>
          </a:p>
          <a:p>
            <a:r>
              <a:rPr lang="en-US" dirty="0"/>
              <a:t>octave-general</a:t>
            </a:r>
          </a:p>
          <a:p>
            <a:r>
              <a:rPr lang="en-US" dirty="0"/>
              <a:t>octave-</a:t>
            </a:r>
            <a:r>
              <a:rPr lang="en-US" dirty="0" err="1"/>
              <a:t>io</a:t>
            </a:r>
            <a:endParaRPr lang="en-US" dirty="0"/>
          </a:p>
          <a:p>
            <a:r>
              <a:rPr lang="en-US" dirty="0"/>
              <a:t>octave-mapping</a:t>
            </a:r>
          </a:p>
          <a:p>
            <a:r>
              <a:rPr lang="en-US" dirty="0"/>
              <a:t>octave-</a:t>
            </a:r>
            <a:r>
              <a:rPr lang="en-US" dirty="0" err="1"/>
              <a:t>netcdf</a:t>
            </a:r>
            <a:endParaRPr lang="en-US" dirty="0"/>
          </a:p>
          <a:p>
            <a:r>
              <a:rPr lang="en-US" dirty="0"/>
              <a:t>octave-statistics</a:t>
            </a:r>
          </a:p>
          <a:p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paling </a:t>
            </a:r>
            <a:r>
              <a:rPr lang="en-US" dirty="0" err="1"/>
              <a:t>baru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1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B061-945C-49A0-9D1D-55AE28A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8F5D5-CF9B-4E5A-9474-E9748B485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95" y="1825625"/>
            <a:ext cx="7388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6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ADB6-99ED-4A70-AB1C-FF3F9D0C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Next; </a:t>
            </a:r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</a:t>
            </a: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A3DBD6-CEB0-4F5D-9B3A-EC1BB4173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143919"/>
            <a:ext cx="5067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D9B3-0E25-4381-8245-60F476F7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5A630-0FF9-4957-A077-62E49BCDE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148681"/>
            <a:ext cx="5067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41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2DF09-8C2A-4ACD-A7BB-A307067A4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Menjalankan</a:t>
            </a:r>
            <a:r>
              <a:rPr lang="en-US" dirty="0"/>
              <a:t> octave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9AF30-145D-456E-88F8-E3783DF2E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5B5D-367F-49DC-A8FD-D139542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Pilih</a:t>
            </a:r>
            <a:r>
              <a:rPr lang="en-US" dirty="0"/>
              <a:t> system tools -&gt; Cygwin terminal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95E96-92DC-45A5-9743-3B4A55B0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7" y="2153039"/>
            <a:ext cx="5563673" cy="40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EDB7-50F6-4D75-AC67-6519685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32/64 bit windows 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D651-5553-4FA5-9848-BFC2E2F6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Start-&gt; control panel -&gt; system &amp; security -&gt;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7C916-8319-4989-9878-DB40BE599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3" y="2491345"/>
            <a:ext cx="7997781" cy="400152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FBF9268-0C68-4E45-9759-66EE95755F8A}"/>
              </a:ext>
            </a:extLst>
          </p:cNvPr>
          <p:cNvSpPr/>
          <p:nvPr/>
        </p:nvSpPr>
        <p:spPr>
          <a:xfrm>
            <a:off x="2266682" y="3429000"/>
            <a:ext cx="334850" cy="396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E27-6176-43B8-A159-D7CD1176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working </a:t>
            </a:r>
            <a:r>
              <a:rPr lang="en-US" dirty="0" err="1"/>
              <a:t>direktori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D8BD-02F3-4A04-BE09-2AF8A4BB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“ls”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0412A-F4C3-4A82-9B1E-7D3D6DEF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06749"/>
            <a:ext cx="5562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633-7CFB-42B1-88F5-500B9BA3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working directory: C:\cygwin\home\%nama user%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DE6AA-A593-4586-9E7C-E0282073D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237" y="1825625"/>
            <a:ext cx="6391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1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60DF-FF40-4921-A78A-A4BC8D1C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directory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552D-C883-424C-8DB9-1EFE7D89F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mkdir</a:t>
            </a:r>
            <a:r>
              <a:rPr lang="en-US" dirty="0"/>
              <a:t> octave”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“cd octave”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85AD3-B000-467B-9088-E6D88FB6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7" y="3284559"/>
            <a:ext cx="552450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416B-FA5B-47DD-AD69-839B001986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129337" y="3429000"/>
            <a:ext cx="2386013" cy="27336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D106ADD-D90C-4593-97BE-8FA7E2ABC869}"/>
              </a:ext>
            </a:extLst>
          </p:cNvPr>
          <p:cNvSpPr/>
          <p:nvPr/>
        </p:nvSpPr>
        <p:spPr>
          <a:xfrm>
            <a:off x="7006107" y="5022762"/>
            <a:ext cx="1573637" cy="450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4FFD-FD73-4E2E-B3B0-C3528C07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temperatur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global </a:t>
            </a:r>
            <a:r>
              <a:rPr lang="en-US" dirty="0" err="1"/>
              <a:t>tahun</a:t>
            </a:r>
            <a:r>
              <a:rPr lang="en-US" dirty="0"/>
              <a:t>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A70F-0A82-40A6-96CD-E325C5D8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Ketik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wget</a:t>
            </a:r>
            <a:r>
              <a:rPr lang="en-US" dirty="0"/>
              <a:t> ftp://ftp.cdc.noaa.gov/Datasets/</a:t>
            </a:r>
            <a:br>
              <a:rPr lang="en-US" dirty="0"/>
            </a:br>
            <a:r>
              <a:rPr lang="en-US" dirty="0" err="1"/>
              <a:t>ncep.reanalysis.dailyavgs</a:t>
            </a:r>
            <a:r>
              <a:rPr lang="en-US" dirty="0"/>
              <a:t>/pressure/air.2018.nc”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8D87C-9B6F-448E-B772-B925EDF9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1" y="3429000"/>
            <a:ext cx="6772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3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090E-D993-40B2-87B5-D3BC229D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m-file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script octave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D94D-9ECD-4D3F-8D49-8E1E0A37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“touch </a:t>
            </a:r>
            <a:r>
              <a:rPr lang="en-US" dirty="0" err="1"/>
              <a:t>read_temp.m</a:t>
            </a:r>
            <a:r>
              <a:rPr lang="en-US" dirty="0"/>
              <a:t>”</a:t>
            </a:r>
          </a:p>
          <a:p>
            <a:r>
              <a:rPr lang="en-US" dirty="0"/>
              <a:t>Buka file </a:t>
            </a:r>
            <a:r>
              <a:rPr lang="en-US" dirty="0" err="1"/>
              <a:t>read_temp.m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text editor (notepad/notepad++/Microsoft Code Writer)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9A711-96A1-4853-B89C-0F6CCCE0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15" y="4001294"/>
            <a:ext cx="3466703" cy="201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45F2A-4033-4C1B-9867-816B2FD7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57" y="3587090"/>
            <a:ext cx="3259362" cy="29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5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90B-E309-4DD4-B768-DF8282CC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octave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88FB-B1BC-4D0B-BBF5-4824A6C9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“octave” dan 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32FD4-0C2F-4900-83AE-3509B00B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9" y="2460401"/>
            <a:ext cx="6781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13F5-B798-44B3-A3C6-9140DC0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read_temp.m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AB7DC-A1A5-4F09-B768-4A7301DD9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55" y="2085974"/>
            <a:ext cx="6555642" cy="39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7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50D2-4384-49D2-9481-E712892C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8071-369B-4318-B6E5-EC255A4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7733"/>
            <a:ext cx="7886700" cy="4351338"/>
          </a:xfrm>
        </p:spPr>
        <p:txBody>
          <a:bodyPr/>
          <a:lstStyle/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 pada Cygwin dan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read_temp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info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whos</a:t>
            </a:r>
            <a:r>
              <a:rPr lang="en-US" dirty="0"/>
              <a:t>”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variable </a:t>
            </a:r>
            <a:r>
              <a:rPr lang="en-US" dirty="0" err="1"/>
              <a:t>getinfo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1B6F3-2AC8-46D2-9837-1FD8987B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6" y="2334196"/>
            <a:ext cx="150495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9A0754-C2A2-42B9-8B87-0089A6A5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6" y="4246540"/>
            <a:ext cx="4152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4B05-7642-4AB4-98A7-282E752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getinfo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E564B-FCCE-488D-BA02-4FF37967F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8" y="1542289"/>
            <a:ext cx="39242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FE722-8187-4599-9863-685AE37F2DFD}"/>
              </a:ext>
            </a:extLst>
          </p:cNvPr>
          <p:cNvSpPr txBox="1"/>
          <p:nvPr/>
        </p:nvSpPr>
        <p:spPr>
          <a:xfrm>
            <a:off x="6130344" y="3206838"/>
            <a:ext cx="84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getinfo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3F57-0B7C-4839-8387-22764E67825D}"/>
              </a:ext>
            </a:extLst>
          </p:cNvPr>
          <p:cNvSpPr txBox="1"/>
          <p:nvPr/>
        </p:nvSpPr>
        <p:spPr>
          <a:xfrm>
            <a:off x="4340652" y="3990302"/>
            <a:ext cx="1277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Dimensions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33D08-6134-4178-A04B-58519A3C3F3A}"/>
              </a:ext>
            </a:extLst>
          </p:cNvPr>
          <p:cNvSpPr txBox="1"/>
          <p:nvPr/>
        </p:nvSpPr>
        <p:spPr>
          <a:xfrm>
            <a:off x="6038517" y="3990302"/>
            <a:ext cx="1037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46BD3-37A5-48B8-A59A-E85E729B1FE2}"/>
              </a:ext>
            </a:extLst>
          </p:cNvPr>
          <p:cNvSpPr txBox="1"/>
          <p:nvPr/>
        </p:nvSpPr>
        <p:spPr>
          <a:xfrm>
            <a:off x="7697746" y="3990302"/>
            <a:ext cx="11188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D0881-6BAC-4232-B893-F01768A733CB}"/>
              </a:ext>
            </a:extLst>
          </p:cNvPr>
          <p:cNvSpPr txBox="1"/>
          <p:nvPr/>
        </p:nvSpPr>
        <p:spPr>
          <a:xfrm>
            <a:off x="4979609" y="1690689"/>
            <a:ext cx="383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variable “</a:t>
            </a:r>
            <a:r>
              <a:rPr lang="en-US" dirty="0" err="1"/>
              <a:t>getinfo</a:t>
            </a:r>
            <a:r>
              <a:rPr lang="en-US" dirty="0"/>
              <a:t>”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tingkatan</a:t>
            </a:r>
            <a:r>
              <a:rPr lang="en-US" dirty="0"/>
              <a:t> yang </a:t>
            </a:r>
            <a:r>
              <a:rPr lang="en-US" dirty="0" err="1"/>
              <a:t>membawahi</a:t>
            </a:r>
            <a:r>
              <a:rPr lang="en-US" dirty="0"/>
              <a:t> variable </a:t>
            </a:r>
            <a:r>
              <a:rPr lang="en-US" dirty="0" err="1"/>
              <a:t>lainnya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57705-DCD6-4B54-BDAD-4D731D68A690}"/>
              </a:ext>
            </a:extLst>
          </p:cNvPr>
          <p:cNvSpPr txBox="1"/>
          <p:nvPr/>
        </p:nvSpPr>
        <p:spPr>
          <a:xfrm>
            <a:off x="4061557" y="4908260"/>
            <a:ext cx="4860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CBDA9-91F9-4EBD-AA7D-6F866419C9C1}"/>
              </a:ext>
            </a:extLst>
          </p:cNvPr>
          <p:cNvSpPr txBox="1"/>
          <p:nvPr/>
        </p:nvSpPr>
        <p:spPr>
          <a:xfrm>
            <a:off x="4592410" y="4894813"/>
            <a:ext cx="47160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1CC0E-A2F8-435B-A06F-81D704A95479}"/>
              </a:ext>
            </a:extLst>
          </p:cNvPr>
          <p:cNvSpPr txBox="1"/>
          <p:nvPr/>
        </p:nvSpPr>
        <p:spPr>
          <a:xfrm>
            <a:off x="5112360" y="4890330"/>
            <a:ext cx="5036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CE9DA-2A53-4A08-BA22-CB5050F52914}"/>
              </a:ext>
            </a:extLst>
          </p:cNvPr>
          <p:cNvSpPr txBox="1"/>
          <p:nvPr/>
        </p:nvSpPr>
        <p:spPr>
          <a:xfrm>
            <a:off x="5756880" y="4905701"/>
            <a:ext cx="4860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738C8-A6C7-420C-938D-2EA40125F56C}"/>
              </a:ext>
            </a:extLst>
          </p:cNvPr>
          <p:cNvSpPr txBox="1"/>
          <p:nvPr/>
        </p:nvSpPr>
        <p:spPr>
          <a:xfrm>
            <a:off x="6287733" y="4892254"/>
            <a:ext cx="47160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6168E-5A53-47D5-B1EC-87B6087CB847}"/>
              </a:ext>
            </a:extLst>
          </p:cNvPr>
          <p:cNvSpPr txBox="1"/>
          <p:nvPr/>
        </p:nvSpPr>
        <p:spPr>
          <a:xfrm>
            <a:off x="6807683" y="4887771"/>
            <a:ext cx="5036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0DC12-4D3A-4C27-B2E0-476A78A7C00C}"/>
              </a:ext>
            </a:extLst>
          </p:cNvPr>
          <p:cNvSpPr txBox="1"/>
          <p:nvPr/>
        </p:nvSpPr>
        <p:spPr>
          <a:xfrm>
            <a:off x="7522298" y="4887119"/>
            <a:ext cx="4860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E3CBF-D831-4BBD-A35F-02CD7A727B5A}"/>
              </a:ext>
            </a:extLst>
          </p:cNvPr>
          <p:cNvSpPr txBox="1"/>
          <p:nvPr/>
        </p:nvSpPr>
        <p:spPr>
          <a:xfrm>
            <a:off x="8053151" y="4873672"/>
            <a:ext cx="47160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82B7F4-9580-4420-89FB-C2CC503DC054}"/>
              </a:ext>
            </a:extLst>
          </p:cNvPr>
          <p:cNvSpPr txBox="1"/>
          <p:nvPr/>
        </p:nvSpPr>
        <p:spPr>
          <a:xfrm>
            <a:off x="8573101" y="4869189"/>
            <a:ext cx="5036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Var 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C40AE40-679D-43A6-8F45-BDA1430DBC1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558850" y="2996929"/>
            <a:ext cx="414132" cy="1572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E276C00-3C3F-4712-B85D-CF193F1D1B8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6347670" y="3780723"/>
            <a:ext cx="414132" cy="5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A01807-9653-4B55-94D4-F353CB13B9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7197626" y="2930766"/>
            <a:ext cx="414132" cy="1704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A873AD-CFD4-45A7-80B5-660C6E6D2321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4906552" y="4432690"/>
            <a:ext cx="530696" cy="38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8C5053B-F06A-4A47-87BE-C30FEFCF5CB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4367778" y="4296429"/>
            <a:ext cx="548626" cy="675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C47A676-EEC5-495D-B5A3-85FC3B4FE9A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4636322" y="4551525"/>
            <a:ext cx="535179" cy="151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99BB01B-5891-4FFA-AEFA-BD9C7B187E73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5400000">
            <a:off x="6005539" y="4353990"/>
            <a:ext cx="546067" cy="55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822F32-2F30-4C1E-AA5D-30A197604A59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16200000" flipH="1">
            <a:off x="6544314" y="4372569"/>
            <a:ext cx="528137" cy="502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3C2814-9509-4F5E-BA8B-B8D18F225276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rot="5400000">
            <a:off x="6274082" y="4609087"/>
            <a:ext cx="532620" cy="33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05016A0-D188-4190-AAD5-D48941B33B0B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7747496" y="4377452"/>
            <a:ext cx="527485" cy="491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A3579CA-8CCB-4A71-82D5-A42AB28FF91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8016038" y="4600757"/>
            <a:ext cx="514038" cy="317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70E98FE-1600-4381-B5C9-4882615BF64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rot="16200000" flipH="1">
            <a:off x="8286270" y="4330525"/>
            <a:ext cx="509555" cy="567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59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C1AC-19CD-4F03-A989-A3392026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C50D-F49A-4433-B4E9-CBD256B6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Nama data pada file </a:t>
            </a:r>
            <a:r>
              <a:rPr lang="en-US" dirty="0" err="1"/>
              <a:t>disimpan</a:t>
            </a:r>
            <a:r>
              <a:rPr lang="en-US" dirty="0"/>
              <a:t> pada “Name” pada </a:t>
            </a:r>
            <a:r>
              <a:rPr lang="en-US" dirty="0" err="1"/>
              <a:t>tingkatan</a:t>
            </a:r>
            <a:r>
              <a:rPr lang="en-US" dirty="0"/>
              <a:t> “Variables”,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infonya</a:t>
            </a:r>
            <a:r>
              <a:rPr lang="en-US" dirty="0"/>
              <a:t>,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getinfo.Variables.Name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E9C0F-FFDC-4B75-B4FF-BCCC55DB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6" y="3429000"/>
            <a:ext cx="3796384" cy="2433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8278B-9E41-4C53-B189-1DE23B76FF7A}"/>
              </a:ext>
            </a:extLst>
          </p:cNvPr>
          <p:cNvSpPr txBox="1"/>
          <p:nvPr/>
        </p:nvSpPr>
        <p:spPr>
          <a:xfrm>
            <a:off x="5125793" y="3979572"/>
            <a:ext cx="324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 6 data yang </a:t>
            </a:r>
            <a:r>
              <a:rPr lang="en-US" dirty="0" err="1"/>
              <a:t>tersimpan</a:t>
            </a:r>
            <a:r>
              <a:rPr lang="en-US" dirty="0"/>
              <a:t> pada file,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, level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temperatur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(</a:t>
            </a:r>
            <a:r>
              <a:rPr lang="en-US" i="1" dirty="0"/>
              <a:t>air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65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C4A1-9372-4F77-AAF6-4F4DA186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32 bit 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491340-0223-410A-B836-FC09EFE7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84487"/>
            <a:ext cx="7886700" cy="423361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129E5C-43F4-4F31-8163-DE406B5B209A}"/>
              </a:ext>
            </a:extLst>
          </p:cNvPr>
          <p:cNvCxnSpPr/>
          <p:nvPr/>
        </p:nvCxnSpPr>
        <p:spPr>
          <a:xfrm>
            <a:off x="1700011" y="3992450"/>
            <a:ext cx="457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C1AC-19CD-4F03-A989-A3392026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&amp; </a:t>
            </a:r>
            <a:r>
              <a:rPr lang="en-US" dirty="0" err="1"/>
              <a:t>ukuran</a:t>
            </a:r>
            <a:r>
              <a:rPr lang="en-US" dirty="0"/>
              <a:t>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C50D-F49A-4433-B4E9-CBD256B6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Jumlah</a:t>
            </a:r>
            <a:r>
              <a:rPr lang="en-US" sz="2400" dirty="0"/>
              <a:t> dan </a:t>
            </a:r>
            <a:r>
              <a:rPr lang="en-US" sz="2400" dirty="0" err="1"/>
              <a:t>dimensi</a:t>
            </a:r>
            <a:r>
              <a:rPr lang="en-US" sz="2400" dirty="0"/>
              <a:t> data pada file </a:t>
            </a:r>
            <a:r>
              <a:rPr lang="en-US" sz="2400" dirty="0" err="1"/>
              <a:t>disimpan</a:t>
            </a:r>
            <a:r>
              <a:rPr lang="en-US" sz="2400" dirty="0"/>
              <a:t> pada “Size” pada </a:t>
            </a:r>
            <a:r>
              <a:rPr lang="en-US" sz="2400" dirty="0" err="1"/>
              <a:t>tingkatan</a:t>
            </a:r>
            <a:r>
              <a:rPr lang="en-US" sz="2400" dirty="0"/>
              <a:t> “Variables”,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infonya</a:t>
            </a:r>
            <a:r>
              <a:rPr lang="en-US" sz="2400" dirty="0"/>
              <a:t>, </a:t>
            </a:r>
            <a:r>
              <a:rPr lang="en-US" sz="2400" dirty="0" err="1"/>
              <a:t>ketik</a:t>
            </a:r>
            <a:r>
              <a:rPr lang="en-US" sz="2400" dirty="0"/>
              <a:t> “</a:t>
            </a:r>
            <a:r>
              <a:rPr lang="en-US" sz="2400" dirty="0" err="1"/>
              <a:t>getinfo.Variables.Size</a:t>
            </a:r>
            <a:r>
              <a:rPr lang="en-US" sz="2400" dirty="0"/>
              <a:t>” </a:t>
            </a:r>
            <a:r>
              <a:rPr lang="en-US" sz="2400" dirty="0" err="1"/>
              <a:t>kemudian</a:t>
            </a:r>
            <a:r>
              <a:rPr lang="en-US" sz="2400" dirty="0"/>
              <a:t> 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6D0EE1-3666-420F-B08E-91133DB4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13090"/>
            <a:ext cx="275272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F74B2-77F1-498D-B03F-972013C66C9A}"/>
              </a:ext>
            </a:extLst>
          </p:cNvPr>
          <p:cNvSpPr txBox="1"/>
          <p:nvPr/>
        </p:nvSpPr>
        <p:spPr>
          <a:xfrm>
            <a:off x="4141331" y="3660820"/>
            <a:ext cx="32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Variabel</a:t>
            </a:r>
            <a:r>
              <a:rPr lang="en-US" dirty="0"/>
              <a:t> ke-5 (</a:t>
            </a:r>
            <a:r>
              <a:rPr lang="en-US" i="1" dirty="0"/>
              <a:t>air</a:t>
            </a:r>
            <a:r>
              <a:rPr lang="en-US" dirty="0"/>
              <a:t>)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Panjang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disamping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0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50D2-4384-49D2-9481-E712892C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Mendapatkan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8071-369B-4318-B6E5-EC255A4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7733"/>
            <a:ext cx="7886700" cy="4351338"/>
          </a:xfrm>
        </p:spPr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9F205-E722-42E9-BC59-DAA8C294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3640"/>
            <a:ext cx="7200440" cy="32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73AC-4822-404B-83DA-FBC3C9C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2421-5C32-4640-879F-092808D3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 pada Cygwin dan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read_temp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whos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DF6B4-C1E7-4285-9E7F-CDE680F2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66" y="3331739"/>
            <a:ext cx="5661541" cy="31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3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24CB-7403-4B54-BBC5-452F49BA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variable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4ED3-E983-411C-BA1F-B27B240BA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latitude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lat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variable </a:t>
            </a:r>
            <a:r>
              <a:rPr lang="en-US" dirty="0" err="1"/>
              <a:t>lainnya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ECE5D-9D4F-4E3A-A643-486FAE5B8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52"/>
          <a:stretch/>
        </p:blipFill>
        <p:spPr>
          <a:xfrm>
            <a:off x="1377569" y="2523845"/>
            <a:ext cx="3194431" cy="302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03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2DF09-8C2A-4ACD-A7BB-A307067A4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data 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9AF30-145D-456E-88F8-E3783DF2E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7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50D2-4384-49D2-9481-E712892C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8071-369B-4318-B6E5-EC255A4A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7733"/>
            <a:ext cx="7886700" cy="4351338"/>
          </a:xfrm>
        </p:spPr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BC6EE-5FFD-49A4-9377-F2DFD7DA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8429"/>
            <a:ext cx="7303596" cy="43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0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73AC-4822-404B-83DA-FBC3C9CD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2421-5C32-4640-879F-092808D3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 pada Cygwin dan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read_temp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whos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D74FC-B352-4F8C-A13B-8981E08E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70" y="3237855"/>
            <a:ext cx="5572795" cy="32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25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8806-3D6F-4901-A1A8-D1DD1BA0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Pastikan</a:t>
            </a:r>
            <a:r>
              <a:rPr lang="en-US" dirty="0"/>
              <a:t> index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780B-50D3-4D7B-9851-7F95B872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cek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89D78-3387-4A52-B0FF-92CB7984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72" y="2474956"/>
            <a:ext cx="5331656" cy="38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6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Ambil</a:t>
            </a:r>
            <a:r>
              <a:rPr lang="en-US" dirty="0"/>
              <a:t> data temperature (series)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 pada Cygwin dan </a:t>
            </a:r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read_temp</a:t>
            </a:r>
            <a:r>
              <a:rPr lang="en-US" dirty="0"/>
              <a:t>” </a:t>
            </a:r>
            <a:r>
              <a:rPr lang="en-US" dirty="0" err="1"/>
              <a:t>kemudian</a:t>
            </a:r>
            <a:r>
              <a:rPr lang="en-US" dirty="0"/>
              <a:t> enter</a:t>
            </a:r>
          </a:p>
          <a:p>
            <a:r>
              <a:rPr lang="en-US" dirty="0" err="1"/>
              <a:t>Ketik</a:t>
            </a:r>
            <a:r>
              <a:rPr lang="en-US" dirty="0"/>
              <a:t> “</a:t>
            </a:r>
            <a:r>
              <a:rPr lang="en-US" dirty="0" err="1"/>
              <a:t>whos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variable ‘</a:t>
            </a:r>
            <a:r>
              <a:rPr lang="en-US" dirty="0" err="1"/>
              <a:t>series_temp</a:t>
            </a:r>
            <a:r>
              <a:rPr lang="en-US" dirty="0"/>
              <a:t>’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6D90A-6CCB-455F-97A4-4BC587B2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29666"/>
            <a:ext cx="720090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EBE44-BE66-439A-BA24-C8EB87A4D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13"/>
          <a:stretch/>
        </p:blipFill>
        <p:spPr>
          <a:xfrm>
            <a:off x="971550" y="5691990"/>
            <a:ext cx="5763601" cy="9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3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 </a:t>
            </a:r>
            <a:r>
              <a:rPr lang="en-US" dirty="0" err="1"/>
              <a:t>temperatur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DDD73-ABEF-45D6-AA06-DFCCD0AC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61" y="2452688"/>
            <a:ext cx="582675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C670-64F0-4E99-B8F3-6B2D3D91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Cygwin (</a:t>
            </a:r>
            <a:r>
              <a:rPr lang="en-US" dirty="0">
                <a:hlinkClick r:id="rId2"/>
              </a:rPr>
              <a:t>https://cygwin.com/install.html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C0276-7E73-4A39-919A-33E7CC40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65313"/>
            <a:ext cx="7886700" cy="427196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033B4CB-C6E0-4D9A-9354-1F524F36AEAE}"/>
              </a:ext>
            </a:extLst>
          </p:cNvPr>
          <p:cNvSpPr/>
          <p:nvPr/>
        </p:nvSpPr>
        <p:spPr>
          <a:xfrm>
            <a:off x="1609859" y="3606085"/>
            <a:ext cx="437882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8056895-96A2-450C-B43C-BE769099F7DD}"/>
              </a:ext>
            </a:extLst>
          </p:cNvPr>
          <p:cNvSpPr/>
          <p:nvPr/>
        </p:nvSpPr>
        <p:spPr>
          <a:xfrm>
            <a:off x="1609859" y="4312277"/>
            <a:ext cx="437882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3349E-76F6-4E6C-BD27-19A3875B53A8}"/>
              </a:ext>
            </a:extLst>
          </p:cNvPr>
          <p:cNvSpPr txBox="1"/>
          <p:nvPr/>
        </p:nvSpPr>
        <p:spPr>
          <a:xfrm>
            <a:off x="757617" y="35804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57987-83C0-461A-BC42-44DD7EC34AC3}"/>
              </a:ext>
            </a:extLst>
          </p:cNvPr>
          <p:cNvSpPr txBox="1"/>
          <p:nvPr/>
        </p:nvSpPr>
        <p:spPr>
          <a:xfrm>
            <a:off x="757616" y="4255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</a:t>
            </a:r>
          </a:p>
        </p:txBody>
      </p:sp>
    </p:spTree>
    <p:extLst>
      <p:ext uri="{BB962C8B-B14F-4D97-AF65-F5344CB8AC3E}">
        <p14:creationId xmlns:p14="http://schemas.microsoft.com/office/powerpoint/2010/main" val="4032539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FD09-EBFD-4A9D-9F93-83402E2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Buka file temp_series.png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26C400-7316-481A-8054-906C27ED8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35" y="1910891"/>
            <a:ext cx="6505490" cy="34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52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2DF09-8C2A-4ACD-A7BB-A307067A4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F9AF30-145D-456E-88F8-E3783DF2E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2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0616-8DA7-4A66-A4CF-380114E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</a:t>
            </a:r>
            <a:r>
              <a:rPr lang="en-US" dirty="0" err="1"/>
              <a:t>M_map</a:t>
            </a:r>
            <a:r>
              <a:rPr lang="en-US" dirty="0"/>
              <a:t> toolkit</a:t>
            </a:r>
            <a:br>
              <a:rPr lang="en-US" dirty="0"/>
            </a:br>
            <a:r>
              <a:rPr lang="en-US" sz="4000" dirty="0">
                <a:hlinkClick r:id="rId2"/>
              </a:rPr>
              <a:t>https://www.eoas.ubc.ca/~rich/map.html</a:t>
            </a:r>
            <a:r>
              <a:rPr lang="en-US" sz="4000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9C1036-8BE7-4C39-A1ED-3E84EA0A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8261" y="2154415"/>
            <a:ext cx="6021416" cy="4351338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089A4698-6F4F-4E75-B8FC-E1E842EFF75B}"/>
              </a:ext>
            </a:extLst>
          </p:cNvPr>
          <p:cNvSpPr/>
          <p:nvPr/>
        </p:nvSpPr>
        <p:spPr>
          <a:xfrm>
            <a:off x="5750416" y="3876541"/>
            <a:ext cx="450761" cy="1880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601A8-E8AC-4A9E-B5A7-2CAA48AAA28D}"/>
              </a:ext>
            </a:extLst>
          </p:cNvPr>
          <p:cNvSpPr txBox="1"/>
          <p:nvPr/>
        </p:nvSpPr>
        <p:spPr>
          <a:xfrm>
            <a:off x="5035474" y="570534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zip file</a:t>
            </a:r>
          </a:p>
        </p:txBody>
      </p:sp>
    </p:spTree>
    <p:extLst>
      <p:ext uri="{BB962C8B-B14F-4D97-AF65-F5344CB8AC3E}">
        <p14:creationId xmlns:p14="http://schemas.microsoft.com/office/powerpoint/2010/main" val="3098432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C6F3-81C2-4FDF-BDB9-58AB3AA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file .zip pada folder octave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D70E1-37A0-4A28-89D1-8BF776AD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388" y="1814837"/>
            <a:ext cx="5934075" cy="1333500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7A5E3AC1-42D3-42AC-B0B9-6E9034FABBAA}"/>
              </a:ext>
            </a:extLst>
          </p:cNvPr>
          <p:cNvSpPr/>
          <p:nvPr/>
        </p:nvSpPr>
        <p:spPr>
          <a:xfrm rot="16427752">
            <a:off x="769055" y="1683996"/>
            <a:ext cx="694326" cy="12691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40EB7-7848-486E-BBB2-DC499CB4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87" y="4151015"/>
            <a:ext cx="5685419" cy="2242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170B5-4049-4B72-B09C-02CEB33B17ED}"/>
              </a:ext>
            </a:extLst>
          </p:cNvPr>
          <p:cNvSpPr txBox="1"/>
          <p:nvPr/>
        </p:nvSpPr>
        <p:spPr>
          <a:xfrm>
            <a:off x="1772387" y="3781683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Isi folder </a:t>
            </a:r>
            <a:r>
              <a:rPr lang="en-US" dirty="0" err="1"/>
              <a:t>M_map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48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090E-D993-40B2-87B5-D3BC229D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m-file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script octave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D94D-9ECD-4D3F-8D49-8E1E0A37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2710601" cy="4351338"/>
          </a:xfrm>
        </p:spPr>
        <p:txBody>
          <a:bodyPr/>
          <a:lstStyle/>
          <a:p>
            <a:r>
              <a:rPr lang="en-US" sz="2000" dirty="0" err="1"/>
              <a:t>Ketik</a:t>
            </a:r>
            <a:r>
              <a:rPr lang="en-US" sz="2000" dirty="0"/>
              <a:t> “touch </a:t>
            </a:r>
            <a:r>
              <a:rPr lang="en-US" sz="2000" dirty="0" err="1"/>
              <a:t>read_temp_map.m</a:t>
            </a:r>
            <a:r>
              <a:rPr lang="en-US" sz="2000" dirty="0"/>
              <a:t>”</a:t>
            </a:r>
          </a:p>
          <a:p>
            <a:r>
              <a:rPr lang="en-US" sz="2000" dirty="0"/>
              <a:t>Buka file yang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copy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script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di </a:t>
            </a:r>
            <a:r>
              <a:rPr lang="en-US" sz="2000" dirty="0" err="1"/>
              <a:t>gbr</a:t>
            </a:r>
            <a:r>
              <a:rPr lang="en-US" sz="2000" dirty="0"/>
              <a:t> di </a:t>
            </a:r>
            <a:r>
              <a:rPr lang="en-US" sz="2000" dirty="0" err="1"/>
              <a:t>kanan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D60D-8D55-4D9B-A4E4-9B42F5F2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02" y="1757363"/>
            <a:ext cx="462915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CA5BC-AA64-4713-96CE-A9C5D07E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85" y="4211928"/>
            <a:ext cx="152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8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Ambil</a:t>
            </a:r>
            <a:r>
              <a:rPr lang="en-US" dirty="0"/>
              <a:t> data </a:t>
            </a:r>
            <a:r>
              <a:rPr lang="en-US" dirty="0" err="1"/>
              <a:t>temperatur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read_temp_map.m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</a:t>
            </a:r>
          </a:p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‘</a:t>
            </a:r>
            <a:r>
              <a:rPr lang="en-US" dirty="0" err="1"/>
              <a:t>read_temp_map</a:t>
            </a:r>
            <a:r>
              <a:rPr lang="en-US" dirty="0"/>
              <a:t>’</a:t>
            </a:r>
          </a:p>
          <a:p>
            <a:r>
              <a:rPr lang="en-US" dirty="0" err="1"/>
              <a:t>Cek</a:t>
            </a:r>
            <a:r>
              <a:rPr lang="en-US" dirty="0"/>
              <a:t> variable ‘</a:t>
            </a:r>
            <a:r>
              <a:rPr lang="en-US" dirty="0" err="1"/>
              <a:t>spatial_temp</a:t>
            </a:r>
            <a:r>
              <a:rPr lang="en-US" dirty="0"/>
              <a:t>’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whos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AD229-B180-4891-BED1-787A612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5050"/>
            <a:ext cx="7691102" cy="25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6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 </a:t>
            </a:r>
            <a:r>
              <a:rPr lang="en-US" dirty="0" err="1"/>
              <a:t>temperatur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read_temp_map.m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C8F63-5C92-4BA4-AD9B-C0C5992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28" y="2313610"/>
            <a:ext cx="6467475" cy="43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9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 </a:t>
            </a:r>
            <a:r>
              <a:rPr lang="en-US" dirty="0" err="1"/>
              <a:t>temperatur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Save,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octave</a:t>
            </a:r>
          </a:p>
          <a:p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‘</a:t>
            </a:r>
            <a:r>
              <a:rPr lang="en-US" dirty="0" err="1"/>
              <a:t>read_temp_map</a:t>
            </a:r>
            <a:r>
              <a:rPr lang="en-US" dirty="0"/>
              <a:t>’</a:t>
            </a:r>
          </a:p>
          <a:p>
            <a:r>
              <a:rPr lang="en-US" dirty="0"/>
              <a:t>Gambar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D204D-0743-46AF-AC9A-3928D0EB1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26" y="3419539"/>
            <a:ext cx="6366926" cy="32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4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193-D0AB-4FA8-BE86-864F23B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legenda</a:t>
            </a:r>
            <a:r>
              <a:rPr lang="en-US" dirty="0"/>
              <a:t> dan </a:t>
            </a:r>
            <a:r>
              <a:rPr lang="en-US" dirty="0" err="1"/>
              <a:t>judul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5A3-0149-48E4-95E8-5460A5F4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 err="1"/>
              <a:t>Lanjutkan</a:t>
            </a:r>
            <a:r>
              <a:rPr lang="en-US" dirty="0"/>
              <a:t> script </a:t>
            </a:r>
            <a:r>
              <a:rPr lang="en-US" dirty="0" err="1"/>
              <a:t>read_temp_map.m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23847-F004-4F41-8F2B-2643DCBF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57" y="2393324"/>
            <a:ext cx="6099663" cy="1143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063BB0-48B0-4CEF-A63B-22FF7A0D9A00}"/>
              </a:ext>
            </a:extLst>
          </p:cNvPr>
          <p:cNvSpPr txBox="1">
            <a:spLocks/>
          </p:cNvSpPr>
          <p:nvPr/>
        </p:nvSpPr>
        <p:spPr>
          <a:xfrm>
            <a:off x="781050" y="3644721"/>
            <a:ext cx="7886700" cy="300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Save, kemudian buka octave</a:t>
            </a:r>
          </a:p>
          <a:p>
            <a:r>
              <a:rPr lang="en-US"/>
              <a:t>Jalankan dengan ketik ‘read_temp_map’</a:t>
            </a:r>
          </a:p>
          <a:p>
            <a:r>
              <a:rPr lang="en-US"/>
              <a:t>Gambar akan muncul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E2856-9E26-4319-9E1F-9A7CB5B4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31" y="4734584"/>
            <a:ext cx="3879425" cy="19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5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A9E-490A-4589-B5A6-54E2981F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dan </a:t>
            </a:r>
            <a:r>
              <a:rPr lang="en-US" dirty="0" err="1"/>
              <a:t>jalankan</a:t>
            </a:r>
            <a:r>
              <a:rPr lang="en-US" dirty="0"/>
              <a:t> setup exe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82A13-C80F-4790-AF06-C82A3300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1" y="1824764"/>
            <a:ext cx="8662815" cy="2695722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A58E15B-75DF-4960-8EC2-698780B375A4}"/>
              </a:ext>
            </a:extLst>
          </p:cNvPr>
          <p:cNvSpPr/>
          <p:nvPr/>
        </p:nvSpPr>
        <p:spPr>
          <a:xfrm>
            <a:off x="824248" y="3567448"/>
            <a:ext cx="811369" cy="6439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D1BA-002F-45B6-A5EB-C8272AAA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install, next </a:t>
            </a:r>
            <a:r>
              <a:rPr lang="en-US" dirty="0" err="1"/>
              <a:t>hingga</a:t>
            </a:r>
            <a:r>
              <a:rPr lang="en-US" dirty="0"/>
              <a:t> install </a:t>
            </a: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E3FD0C-EF1C-4680-9BFB-E9DFBFC66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134394"/>
            <a:ext cx="5076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03D-4708-4A89-8C78-371DE5E7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installation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84AF3-3979-46F2-9BBB-380D76733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62" y="2162969"/>
            <a:ext cx="4791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2660-68F1-4061-AC84-27C51E15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Buka Cygwin (start -&gt; Cygwin terminal)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348BD-5040-4A0A-97EE-501C75AA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324894"/>
            <a:ext cx="5619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876</Words>
  <Application>Microsoft Office PowerPoint</Application>
  <PresentationFormat>On-screen Show (4:3)</PresentationFormat>
  <Paragraphs>170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Install octave via cygwin</vt:lpstr>
      <vt:lpstr>1. Install Cygwin</vt:lpstr>
      <vt:lpstr>Check 32/64 bit windows OS </vt:lpstr>
      <vt:lpstr>Contoh: 32 bit OS</vt:lpstr>
      <vt:lpstr>Install Cygwin (https://cygwin.com/install.html)</vt:lpstr>
      <vt:lpstr>Download dan jalankan setup exe</vt:lpstr>
      <vt:lpstr> install, next hingga install selesai</vt:lpstr>
      <vt:lpstr>Finish installation</vt:lpstr>
      <vt:lpstr>Buka Cygwin (start -&gt; Cygwin terminal)</vt:lpstr>
      <vt:lpstr>Pelajari pengoperasian cygwin</vt:lpstr>
      <vt:lpstr>2. Install Cygwin X-Server</vt:lpstr>
      <vt:lpstr>Tutup seluruh jendela Cygwin</vt:lpstr>
      <vt:lpstr>Jalankan kembali setup exe</vt:lpstr>
      <vt:lpstr>Next hingga menu packages; Pilih view menjadi full</vt:lpstr>
      <vt:lpstr>Cari dan Install packages berikut</vt:lpstr>
      <vt:lpstr>Contoh</vt:lpstr>
      <vt:lpstr>Tunggu hingga proses selesai</vt:lpstr>
      <vt:lpstr>Jalankan xwin server (start-&gt;xwin-server)</vt:lpstr>
      <vt:lpstr>Cek tanda di bagian bawah dekat tanggal, klik kanan icon xwin server, Pilih system tools -&gt; Cygwin terminal </vt:lpstr>
      <vt:lpstr>Install Octave</vt:lpstr>
      <vt:lpstr>Tutup seluruh jendela Cygwin dan exit Xwin server (XDG menu -&gt; exit)</vt:lpstr>
      <vt:lpstr>Jalankan kembali setup exe</vt:lpstr>
      <vt:lpstr>Next hingga menu packages; Pilih view menjadi full</vt:lpstr>
      <vt:lpstr>Cari dan Install packages berikut</vt:lpstr>
      <vt:lpstr>Contoh</vt:lpstr>
      <vt:lpstr>Next; Tunggu hingga proses selesai</vt:lpstr>
      <vt:lpstr>Finish</vt:lpstr>
      <vt:lpstr>4. Menjalankan octave</vt:lpstr>
      <vt:lpstr>Pilih system tools -&gt; Cygwin terminal </vt:lpstr>
      <vt:lpstr>Cek working direktori</vt:lpstr>
      <vt:lpstr>Default working directory: C:\cygwin\home\%nama user%</vt:lpstr>
      <vt:lpstr>Buat directory baru</vt:lpstr>
      <vt:lpstr>Download temperatur udara global tahun 2018</vt:lpstr>
      <vt:lpstr>Buat m-file utk membuat script octave </vt:lpstr>
      <vt:lpstr>Menjalankan octave</vt:lpstr>
      <vt:lpstr>Ketik perintah berikut pada read_temp.m</vt:lpstr>
      <vt:lpstr>Jalankan script</vt:lpstr>
      <vt:lpstr>Setelah itu ketik “getinfo” </vt:lpstr>
      <vt:lpstr>Mendapatkan nama variable</vt:lpstr>
      <vt:lpstr>Mendapatkan dimensi &amp; ukuran variable</vt:lpstr>
      <vt:lpstr>Mendapatkan data</vt:lpstr>
      <vt:lpstr>Jalankan kembali script</vt:lpstr>
      <vt:lpstr>Cek isi variable satu per satu</vt:lpstr>
      <vt:lpstr>6. Analisis seri data pada satu lokasi</vt:lpstr>
      <vt:lpstr>Mendefinisikan koordinat</vt:lpstr>
      <vt:lpstr>Jalankan kembali script</vt:lpstr>
      <vt:lpstr>Pastikan index posisi sudah benar</vt:lpstr>
      <vt:lpstr>Ambil data temperature (series)</vt:lpstr>
      <vt:lpstr>Plot data temperatur</vt:lpstr>
      <vt:lpstr>Buka file temp_series.png </vt:lpstr>
      <vt:lpstr>7. Analisis data spasial</vt:lpstr>
      <vt:lpstr>Download M_map toolkit https://www.eoas.ubc.ca/~rich/map.html </vt:lpstr>
      <vt:lpstr>Extract file .zip pada folder octave</vt:lpstr>
      <vt:lpstr>Buat m-file baru utk membuat script octave  </vt:lpstr>
      <vt:lpstr>Ambil data temperatur</vt:lpstr>
      <vt:lpstr>Plot data temperatur</vt:lpstr>
      <vt:lpstr>Plot data temperatur</vt:lpstr>
      <vt:lpstr>Tambahkan legenda dan judul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octave via cygwin</dc:title>
  <dc:creator>andung bayu sekaranom</dc:creator>
  <cp:lastModifiedBy>andung bayu sekaranom</cp:lastModifiedBy>
  <cp:revision>112</cp:revision>
  <dcterms:created xsi:type="dcterms:W3CDTF">2019-03-21T01:34:59Z</dcterms:created>
  <dcterms:modified xsi:type="dcterms:W3CDTF">2019-03-22T09:01:19Z</dcterms:modified>
</cp:coreProperties>
</file>