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4" r:id="rId3"/>
    <p:sldId id="258" r:id="rId4"/>
    <p:sldId id="257" r:id="rId5"/>
    <p:sldId id="259" r:id="rId6"/>
    <p:sldId id="260" r:id="rId7"/>
    <p:sldId id="278" r:id="rId8"/>
    <p:sldId id="261" r:id="rId9"/>
    <p:sldId id="266" r:id="rId10"/>
    <p:sldId id="267" r:id="rId11"/>
    <p:sldId id="279" r:id="rId12"/>
    <p:sldId id="262" r:id="rId13"/>
    <p:sldId id="285" r:id="rId14"/>
    <p:sldId id="287" r:id="rId15"/>
    <p:sldId id="293" r:id="rId16"/>
    <p:sldId id="294" r:id="rId17"/>
    <p:sldId id="288" r:id="rId18"/>
    <p:sldId id="290" r:id="rId19"/>
    <p:sldId id="289" r:id="rId20"/>
    <p:sldId id="291" r:id="rId21"/>
    <p:sldId id="292" r:id="rId22"/>
    <p:sldId id="268" r:id="rId23"/>
    <p:sldId id="283" r:id="rId24"/>
    <p:sldId id="270" r:id="rId25"/>
    <p:sldId id="271" r:id="rId26"/>
    <p:sldId id="281" r:id="rId27"/>
    <p:sldId id="282" r:id="rId28"/>
    <p:sldId id="272" r:id="rId29"/>
    <p:sldId id="273" r:id="rId30"/>
    <p:sldId id="280" r:id="rId31"/>
    <p:sldId id="263" r:id="rId32"/>
    <p:sldId id="264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1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23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D2398-DDED-42CC-90C1-69E134217F94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AE5A-DF09-49FB-95B0-FEB093B4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2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5847-7B4D-45DD-A2D4-9F51B7F9D7CE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2D41E-323F-4AC9-A45D-615F59E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76600"/>
            <a:ext cx="6858000" cy="1600200"/>
          </a:xfrm>
        </p:spPr>
        <p:txBody>
          <a:bodyPr anchor="t" anchorCtr="0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8E53CD6-F281-440F-95C0-155B06F988DD}" type="datetime1">
              <a:rPr lang="en-US" smtClean="0"/>
              <a:t>7/11/2012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276600"/>
            <a:ext cx="7315200" cy="16516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76600"/>
            <a:ext cx="228600" cy="16516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CA1C-FAAE-452B-A9A0-04274597E91C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00F-61E9-41D9-8B9F-E60823CC2B8F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4pPr>
              <a:defRPr>
                <a:latin typeface="Calibri" pitchFamily="34" charset="0"/>
                <a:cs typeface="Calibri" pitchFamily="34" charset="0"/>
              </a:defRPr>
            </a:lvl4pPr>
            <a:lvl5pPr marL="1143000" indent="0">
              <a:buNone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</a:t>
            </a:r>
            <a:r>
              <a:rPr lang="en-US" dirty="0" smtClean="0"/>
              <a:t>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FCC16894-5FBA-4AA1-B4C4-F198F8BAB8EE}" type="datetime1">
              <a:rPr lang="en-US" smtClean="0"/>
              <a:pPr/>
              <a:t>7/11/2012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‹#›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380956"/>
            <a:ext cx="457200" cy="3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80AB46-C2F8-4CED-B046-C9421EE9131E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6E23-1D74-4A80-8615-71C9FAF9CB48}" type="datetime1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7F1-F8E5-43F5-B86A-173865D1D665}" type="datetime1">
              <a:rPr lang="en-US" smtClean="0"/>
              <a:t>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CF7B-1899-4ABD-B618-B12586A70191}" type="datetime1">
              <a:rPr lang="en-US" smtClean="0"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6DD3-79D0-4ECB-8390-8FA1280DAC51}" type="datetime1">
              <a:rPr lang="en-US" smtClean="0"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66E-2945-4D2F-A208-2B84FC462117}" type="datetime1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A740-1A17-4B3D-8A72-ABA7683113B5}" type="datetime1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94C64-AEEC-434B-B2FC-071CE6512757}" type="datetime1">
              <a:rPr lang="en-US" smtClean="0"/>
              <a:t>7/11/2012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7A0BEC-8C73-4F63-992F-C30716CC2A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671" y="1219200"/>
            <a:ext cx="8077200" cy="149961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BẢO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VỆ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LUẬN VĂN TỐT NGHIỆP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353F-0162-4E3B-A5E6-0D37264D06A7}" type="datetime1">
              <a:rPr lang="en-US" smtClean="0"/>
              <a:t>7/11/2012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352800"/>
            <a:ext cx="7315200" cy="152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GROUPSPACE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HỆ THỐNG QUẢN LÝ TƯƠNG TÁC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CHO CÁC ĐỀ ÁN MÔN HỌC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(requirement, bug, task)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Assembla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E66-0DFD-468B-9214-9D1330676C1E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21336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EA51-552A-472F-B6A5-1B26DAFDA035}" type="datetime1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work item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9C0F-210C-4F3E-85A3-AB245ECA8099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/>
              <a:t>Q</a:t>
            </a: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work item.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62751" y="2590799"/>
            <a:ext cx="6324600" cy="37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21" y="2286000"/>
            <a:ext cx="5712779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7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work item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/>
              <a:t> </a:t>
            </a:r>
            <a:r>
              <a:rPr lang="en-US" dirty="0" smtClean="0"/>
              <a:t>work item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752600"/>
            <a:ext cx="723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work item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work item</a:t>
            </a:r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email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work item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C16894-5FBA-4AA1-B4C4-F198F8BAB8EE}" type="datetime1">
              <a:rPr lang="en-US" smtClean="0"/>
              <a:pPr algn="r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3" b="6756"/>
          <a:stretch/>
        </p:blipFill>
        <p:spPr bwMode="auto">
          <a:xfrm>
            <a:off x="1600200" y="295154"/>
            <a:ext cx="5867400" cy="6551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8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477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 smtClean="0"/>
              <a:t>GroupSpace</a:t>
            </a:r>
            <a:r>
              <a:rPr lang="en-US" dirty="0" smtClean="0"/>
              <a:t>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 smtClean="0"/>
              <a:t>Gvhd</a:t>
            </a:r>
            <a:r>
              <a:rPr lang="en-US" dirty="0" smtClean="0"/>
              <a:t> : TS.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endParaRPr lang="en-US" dirty="0" smtClean="0"/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: 	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gĐư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705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934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phi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Hệ quản trị cơ sở dữ liệu MySQL</a:t>
            </a:r>
          </a:p>
          <a:p>
            <a:r>
              <a:rPr lang="en-US" smtClean="0"/>
              <a:t>Web server Apache Tomcat</a:t>
            </a:r>
          </a:p>
          <a:p>
            <a:r>
              <a:rPr lang="en-US" smtClean="0"/>
              <a:t>Trình duyệt IE8+, FireFox 12+, Chrome 19+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3F15-EBF9-4680-A54D-1DC3C34D18BF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117096"/>
              </p:ext>
            </p:extLst>
          </p:nvPr>
        </p:nvGraphicFramePr>
        <p:xfrm>
          <a:off x="457201" y="1600200"/>
          <a:ext cx="807720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6688055" imgH="2661113" progId="Visio.Drawing.11">
                  <p:embed/>
                </p:oleObj>
              </mc:Choice>
              <mc:Fallback>
                <p:oleObj name="Visio" r:id="rId3" imgW="6688055" imgH="26611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1600200"/>
                        <a:ext cx="8077200" cy="3371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059D-E1B3-49E1-9B7E-0DF1A497220F}" type="datetime1">
              <a:rPr lang="en-US" smtClean="0"/>
              <a:t>7/11/2012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1752600"/>
            <a:ext cx="2438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5105401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</a:t>
            </a:r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14809" y="4965942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Logic Layer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8091577" y="529437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9" y="1733550"/>
            <a:ext cx="8382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4086224" y="4010025"/>
            <a:ext cx="2190754" cy="1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2012829" y="3930773"/>
            <a:ext cx="2070344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</p:cNvCxnSpPr>
          <p:nvPr/>
        </p:nvCxnSpPr>
        <p:spPr>
          <a:xfrm>
            <a:off x="3677009" y="5461242"/>
            <a:ext cx="1275991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54" idx="3"/>
            <a:endCxn id="8" idx="1"/>
          </p:cNvCxnSpPr>
          <p:nvPr/>
        </p:nvCxnSpPr>
        <p:spPr>
          <a:xfrm>
            <a:off x="1733909" y="2324100"/>
            <a:ext cx="1161691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" idx="3"/>
            <a:endCxn id="11" idx="2"/>
          </p:cNvCxnSpPr>
          <p:nvPr/>
        </p:nvCxnSpPr>
        <p:spPr>
          <a:xfrm>
            <a:off x="7239000" y="5600701"/>
            <a:ext cx="852577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9F8A-DA52-474B-B3A6-77E8D5F29773}" type="datetime1">
              <a:rPr lang="en-US" smtClean="0"/>
              <a:t>7/11/2012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b="1" dirty="0" smtClean="0"/>
              <a:t>MVC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88171" y="4953000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77759" y="3063765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47395" y="3063765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4" name="Elbow Connector 13"/>
          <p:cNvCxnSpPr>
            <a:stCxn id="13" idx="3"/>
            <a:endCxn id="12" idx="1"/>
          </p:cNvCxnSpPr>
          <p:nvPr/>
        </p:nvCxnSpPr>
        <p:spPr>
          <a:xfrm>
            <a:off x="3861895" y="3474983"/>
            <a:ext cx="2115864" cy="12700"/>
          </a:xfrm>
          <a:prstGeom prst="bentConnector3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5" idx="3"/>
          </p:cNvCxnSpPr>
          <p:nvPr/>
        </p:nvCxnSpPr>
        <p:spPr>
          <a:xfrm rot="5400000">
            <a:off x="5479831" y="4009040"/>
            <a:ext cx="1478018" cy="1232338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1"/>
          </p:cNvCxnSpPr>
          <p:nvPr/>
        </p:nvCxnSpPr>
        <p:spPr>
          <a:xfrm rot="16200000" flipH="1">
            <a:off x="2707399" y="4183446"/>
            <a:ext cx="1478018" cy="883526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C7A7-EB60-48C0-9304-E5986BB1EADA}" type="datetime1">
              <a:rPr lang="en-US" smtClean="0"/>
              <a:t>7/11/2012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(MySQL).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b="1" dirty="0" smtClean="0"/>
              <a:t>Data Mapper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0889"/>
              </p:ext>
            </p:extLst>
          </p:nvPr>
        </p:nvGraphicFramePr>
        <p:xfrm>
          <a:off x="1524000" y="3962400"/>
          <a:ext cx="6845822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3572937" imgH="1000698" progId="Visio.Drawing.11">
                  <p:embed/>
                </p:oleObj>
              </mc:Choice>
              <mc:Fallback>
                <p:oleObj name="Visio" r:id="rId3" imgW="3572937" imgH="100069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845822" cy="191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77F5-09BF-4B6E-861A-BF1596E01D5C}" type="datetime1">
              <a:rPr lang="en-US" smtClean="0"/>
              <a:t>7/11/2012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Logic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b="1" dirty="0" smtClean="0"/>
              <a:t>Domain Model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F2B8-4E0D-4EA8-A7BE-F4383C0FC78D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bảo mật 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Hệ thống được bảo mật thông qua cơ chế kiểm soát truy cập dựa trên vai trò (role based access control</a:t>
            </a:r>
            <a:r>
              <a:rPr lang="en-US" smtClean="0"/>
              <a:t>)</a:t>
            </a:r>
          </a:p>
          <a:p>
            <a:r>
              <a:rPr lang="en-US"/>
              <a:t>Quyền của người dùng trong hệ thống có dạng “domain : operation</a:t>
            </a:r>
            <a:r>
              <a:rPr lang="en-US" smtClean="0"/>
              <a:t>”.</a:t>
            </a:r>
          </a:p>
          <a:p>
            <a:pPr lvl="1"/>
            <a:r>
              <a:rPr lang="en-US"/>
              <a:t>“project : read</a:t>
            </a:r>
            <a:r>
              <a:rPr lang="en-US" smtClean="0"/>
              <a:t>”</a:t>
            </a:r>
          </a:p>
          <a:p>
            <a:pPr lvl="1"/>
            <a:r>
              <a:rPr lang="en-US"/>
              <a:t>“project : list” 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C7B-77D0-4104-BED1-BDB55996A2EE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bảo mật 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80104"/>
              </p:ext>
            </p:extLst>
          </p:nvPr>
        </p:nvGraphicFramePr>
        <p:xfrm>
          <a:off x="1142999" y="2667000"/>
          <a:ext cx="666311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3" imgW="4586835" imgH="2157957" progId="Visio.Drawing.11">
                  <p:embed/>
                </p:oleObj>
              </mc:Choice>
              <mc:Fallback>
                <p:oleObj r:id="rId3" imgW="4586835" imgH="21579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99" y="2667000"/>
                        <a:ext cx="6663117" cy="312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E5BE-6A5F-4C41-B2C8-FC759D1A0FDF}" type="datetime1">
              <a:rPr lang="en-US" smtClean="0"/>
              <a:t>7/11/2012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2192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124A-6CC2-4A17-8300-111F1CDA69D3}" type="datetime1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26670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DBF8-6DDA-4143-B695-78DBC03CEFD0}" type="datetime1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phát triển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Tích hợp các </a:t>
            </a:r>
            <a:r>
              <a:rPr lang="en-US"/>
              <a:t>hệ thống hỗ trợ tương tác </a:t>
            </a:r>
            <a:r>
              <a:rPr lang="en-US" smtClean="0"/>
              <a:t>khác:</a:t>
            </a:r>
          </a:p>
          <a:p>
            <a:pPr lvl="1"/>
            <a:r>
              <a:rPr lang="en-US" smtClean="0"/>
              <a:t>Facebook</a:t>
            </a:r>
            <a:endParaRPr lang="en-US"/>
          </a:p>
          <a:p>
            <a:pPr lvl="1"/>
            <a:r>
              <a:rPr lang="en-US" smtClean="0"/>
              <a:t>Twitter</a:t>
            </a:r>
          </a:p>
          <a:p>
            <a:pPr lvl="1"/>
            <a:r>
              <a:rPr lang="en-US" smtClean="0"/>
              <a:t>Skype</a:t>
            </a:r>
          </a:p>
          <a:p>
            <a:pPr lvl="1"/>
            <a:r>
              <a:rPr lang="en-US" smtClean="0"/>
              <a:t>Yahoo</a:t>
            </a:r>
            <a:endParaRPr lang="en-US"/>
          </a:p>
          <a:p>
            <a:pPr lvl="1"/>
            <a:r>
              <a:rPr lang="en-US" smtClean="0"/>
              <a:t>Hệ </a:t>
            </a:r>
            <a:r>
              <a:rPr lang="en-US"/>
              <a:t>thống quản lý cấu hình phần mềm.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19D-964E-48E5-BB0C-3BF8493A9D2B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C:\Users\hyga\Desktop\picture\images (1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133600"/>
            <a:ext cx="4191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0B8D-B308-47B3-826B-5DB335E2CD66}" type="datetime1">
              <a:rPr lang="en-US" smtClean="0"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>
            <a:normAutofit/>
          </a:bodyPr>
          <a:lstStyle/>
          <a:p>
            <a:fld id="{65B613A6-ECE8-4332-8450-A606DEF9DB1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 descr="C:\Users\hyga\Desktop\picture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857-C0B0-4F13-91ED-D248D670D955}" type="datetime1">
              <a:rPr lang="en-US" smtClean="0"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xây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đồ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án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nhóm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1958-C2EC-4CA9-90D0-208E40050D22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Tổng quan đề tài nghiên cứu 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998-7190-4E0C-85B5-FD0B1D3497B5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Tổng quan đề tài nghiên cứu (3/3)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374C-D5C4-486A-9647-B6A264313D62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6764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3E1-D7B2-4318-9892-AABBFDC61E77}" type="datetime1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lvl="1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khó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Công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cụ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mô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thức</a:t>
            </a: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CC0-024A-4CD4-93F4-77826598BD17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Team foundation server (TFS)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2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2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2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3C26-A2A2-441A-979D-3B33FB4C1F60}" type="datetime1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552</TotalTime>
  <Words>937</Words>
  <Application>Microsoft Office PowerPoint</Application>
  <PresentationFormat>On-screen Show (4:3)</PresentationFormat>
  <Paragraphs>202</Paragraphs>
  <Slides>33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Origin</vt:lpstr>
      <vt:lpstr>Microsoft Visio Drawing</vt:lpstr>
      <vt:lpstr>GROUPSPACE  HỆ THỐNG QUẢN LÝ TƯƠNG TÁC  CHO CÁC ĐỀ ÁN MÔN HỌC</vt:lpstr>
      <vt:lpstr> GroupSpace: Hệ thống quản lý tương tác cho các đề án môn học</vt:lpstr>
      <vt:lpstr>Nội dung</vt:lpstr>
      <vt:lpstr>Tổng quan đề tài nghiên cứu (1/3)</vt:lpstr>
      <vt:lpstr>Tổng quan đề tài nghiên cứu (2/3)</vt:lpstr>
      <vt:lpstr>Tổng quan đề tài nghiên cứu (3/3)</vt:lpstr>
      <vt:lpstr>Nội dung</vt:lpstr>
      <vt:lpstr>Khảo sát hiện trạng(1/3)</vt:lpstr>
      <vt:lpstr>Khảo sát hiện trạng(2/3)</vt:lpstr>
      <vt:lpstr>Khảo sát hiện trạng(3/3)</vt:lpstr>
      <vt:lpstr>Nội dung</vt:lpstr>
      <vt:lpstr>Các chức năng chính</vt:lpstr>
      <vt:lpstr>Quản Lý Quy Trình Phát Triển</vt:lpstr>
      <vt:lpstr>Quản Lý Dự Án</vt:lpstr>
      <vt:lpstr>Quản Lý Dự Án (tt)</vt:lpstr>
      <vt:lpstr>Quản Lý work item trong dự án</vt:lpstr>
      <vt:lpstr>Tương Tác Giữa Các Thành Viên</vt:lpstr>
      <vt:lpstr>PowerPoint Presentation</vt:lpstr>
      <vt:lpstr>Quản Lý Lịch của dự án</vt:lpstr>
      <vt:lpstr>Quản lý công việc của cá nhân</vt:lpstr>
      <vt:lpstr>Quản Lý Lịch Cá Nhân</vt:lpstr>
      <vt:lpstr>Yêu cầu phi chức năng</vt:lpstr>
      <vt:lpstr>Mô hình triển khai</vt:lpstr>
      <vt:lpstr>Kiến trúc tổng quan</vt:lpstr>
      <vt:lpstr>Presentation Layer</vt:lpstr>
      <vt:lpstr>Data Source Layer</vt:lpstr>
      <vt:lpstr>Domain Logic Layer</vt:lpstr>
      <vt:lpstr>Cơ chế bảo mật (1/2)</vt:lpstr>
      <vt:lpstr>Cơ chế bảo mật (1/2)</vt:lpstr>
      <vt:lpstr>Nội dung</vt:lpstr>
      <vt:lpstr>Hướng phát triển</vt:lpstr>
      <vt:lpstr>Hỏi và Trả lời?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LÝ, TƯƠNG TÁC CHO CÁC DỰ ÁN PHẦN MỀM</dc:title>
  <dc:creator>hoangdinh</dc:creator>
  <cp:lastModifiedBy>xx</cp:lastModifiedBy>
  <cp:revision>50</cp:revision>
  <dcterms:created xsi:type="dcterms:W3CDTF">2006-08-16T00:00:00Z</dcterms:created>
  <dcterms:modified xsi:type="dcterms:W3CDTF">2012-07-11T10:30:51Z</dcterms:modified>
</cp:coreProperties>
</file>