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6" r:id="rId9"/>
    <p:sldId id="267" r:id="rId10"/>
    <p:sldId id="279" r:id="rId11"/>
    <p:sldId id="302" r:id="rId12"/>
    <p:sldId id="304" r:id="rId13"/>
    <p:sldId id="303" r:id="rId14"/>
    <p:sldId id="301" r:id="rId15"/>
    <p:sldId id="310" r:id="rId16"/>
    <p:sldId id="262" r:id="rId17"/>
    <p:sldId id="295" r:id="rId18"/>
    <p:sldId id="285" r:id="rId19"/>
    <p:sldId id="311" r:id="rId20"/>
    <p:sldId id="287" r:id="rId21"/>
    <p:sldId id="293" r:id="rId22"/>
    <p:sldId id="294" r:id="rId23"/>
    <p:sldId id="288" r:id="rId24"/>
    <p:sldId id="290" r:id="rId25"/>
    <p:sldId id="289" r:id="rId26"/>
    <p:sldId id="291" r:id="rId27"/>
    <p:sldId id="292" r:id="rId28"/>
    <p:sldId id="268" r:id="rId29"/>
    <p:sldId id="270" r:id="rId30"/>
    <p:sldId id="271" r:id="rId31"/>
    <p:sldId id="281" r:id="rId32"/>
    <p:sldId id="282" r:id="rId33"/>
    <p:sldId id="305" r:id="rId34"/>
    <p:sldId id="306" r:id="rId35"/>
    <p:sldId id="307" r:id="rId36"/>
    <p:sldId id="296" r:id="rId37"/>
    <p:sldId id="272" r:id="rId38"/>
    <p:sldId id="309" r:id="rId39"/>
    <p:sldId id="280" r:id="rId40"/>
    <p:sldId id="312" r:id="rId41"/>
    <p:sldId id="313" r:id="rId42"/>
    <p:sldId id="297" r:id="rId43"/>
    <p:sldId id="298" r:id="rId44"/>
    <p:sldId id="299" r:id="rId45"/>
    <p:sldId id="264" r:id="rId46"/>
    <p:sldId id="314" r:id="rId47"/>
    <p:sldId id="2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3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8AEE-AEA6-4BB3-B085-36B0DA49EBC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431E9-61B3-485B-82C2-378F47606BD4}">
      <dgm:prSet phldrT="[Text]" custT="1"/>
      <dgm:spPr/>
      <dgm:t>
        <a:bodyPr/>
        <a:lstStyle/>
        <a:p>
          <a:r>
            <a:rPr lang="en-US" sz="900" dirty="0" err="1" smtClean="0"/>
            <a:t>Môi</a:t>
          </a:r>
          <a:r>
            <a:rPr lang="en-US" sz="900" dirty="0" smtClean="0"/>
            <a:t> </a:t>
          </a:r>
          <a:r>
            <a:rPr lang="en-US" sz="900" dirty="0" err="1" smtClean="0"/>
            <a:t>Trường</a:t>
          </a:r>
          <a:r>
            <a:rPr lang="en-US" sz="900" dirty="0" smtClean="0"/>
            <a:t> </a:t>
          </a:r>
          <a:r>
            <a:rPr lang="en-US" sz="900" dirty="0" err="1" smtClean="0"/>
            <a:t>Tích</a:t>
          </a:r>
          <a:r>
            <a:rPr lang="en-US" sz="900" dirty="0" smtClean="0"/>
            <a:t> </a:t>
          </a:r>
          <a:r>
            <a:rPr lang="en-US" sz="900" dirty="0" err="1" smtClean="0"/>
            <a:t>Hợp</a:t>
          </a:r>
          <a:endParaRPr lang="en-US" sz="900" dirty="0"/>
        </a:p>
      </dgm:t>
    </dgm:pt>
    <dgm:pt modelId="{1DFCC671-5CE2-494B-9702-B6579F8D8F1C}" type="parTrans" cxnId="{CA0E4656-DD64-4AD1-B2FA-353A35C79E9E}">
      <dgm:prSet/>
      <dgm:spPr/>
      <dgm:t>
        <a:bodyPr/>
        <a:lstStyle/>
        <a:p>
          <a:endParaRPr lang="en-US" sz="900"/>
        </a:p>
      </dgm:t>
    </dgm:pt>
    <dgm:pt modelId="{640F90B4-4DA1-4974-8BF4-EEDDAA87AB82}" type="sibTrans" cxnId="{CA0E4656-DD64-4AD1-B2FA-353A35C79E9E}">
      <dgm:prSet/>
      <dgm:spPr/>
      <dgm:t>
        <a:bodyPr/>
        <a:lstStyle/>
        <a:p>
          <a:endParaRPr lang="en-US" sz="900"/>
        </a:p>
      </dgm:t>
    </dgm:pt>
    <dgm:pt modelId="{07C3CCD4-BDCC-47F5-BA85-A654C8922747}">
      <dgm:prSet phldrT="[Text]" custT="1"/>
      <dgm:spPr/>
      <dgm:t>
        <a:bodyPr/>
        <a:lstStyle/>
        <a:p>
          <a:r>
            <a:rPr lang="en-US" sz="900" dirty="0" smtClean="0"/>
            <a:t>IDE</a:t>
          </a:r>
          <a:endParaRPr lang="en-US" sz="900" dirty="0"/>
        </a:p>
      </dgm:t>
    </dgm:pt>
    <dgm:pt modelId="{9EFF2FD2-31F1-4F5D-8747-ADEB3FC42408}" type="parTrans" cxnId="{5A077C19-B0D9-4EE2-8809-32FB87B45653}">
      <dgm:prSet/>
      <dgm:spPr/>
      <dgm:t>
        <a:bodyPr/>
        <a:lstStyle/>
        <a:p>
          <a:endParaRPr lang="en-US" sz="900"/>
        </a:p>
      </dgm:t>
    </dgm:pt>
    <dgm:pt modelId="{D8B4B718-E277-4AA2-872B-1D7F40596804}" type="sibTrans" cxnId="{5A077C19-B0D9-4EE2-8809-32FB87B45653}">
      <dgm:prSet/>
      <dgm:spPr/>
      <dgm:t>
        <a:bodyPr/>
        <a:lstStyle/>
        <a:p>
          <a:endParaRPr lang="en-US" sz="900"/>
        </a:p>
      </dgm:t>
    </dgm:pt>
    <dgm:pt modelId="{9D9670E6-DEA5-4E36-8C88-6A917AAAB3C2}">
      <dgm:prSet phldrT="[Text]" custT="1"/>
      <dgm:spPr/>
      <dgm:t>
        <a:bodyPr/>
        <a:lstStyle/>
        <a:p>
          <a:r>
            <a:rPr lang="en-US" sz="900" dirty="0" smtClean="0"/>
            <a:t>Repository &amp; Version Control</a:t>
          </a:r>
          <a:endParaRPr lang="en-US" sz="900" dirty="0"/>
        </a:p>
      </dgm:t>
    </dgm:pt>
    <dgm:pt modelId="{096930F7-7F30-46FE-A9AE-BF6F668F42A4}" type="parTrans" cxnId="{2FDDC73B-E963-410E-BBF3-840D9C9206BA}">
      <dgm:prSet/>
      <dgm:spPr/>
      <dgm:t>
        <a:bodyPr/>
        <a:lstStyle/>
        <a:p>
          <a:endParaRPr lang="en-US" sz="900"/>
        </a:p>
      </dgm:t>
    </dgm:pt>
    <dgm:pt modelId="{F4C31F75-CDB2-411B-A230-292D48B05564}" type="sibTrans" cxnId="{2FDDC73B-E963-410E-BBF3-840D9C9206BA}">
      <dgm:prSet/>
      <dgm:spPr/>
      <dgm:t>
        <a:bodyPr/>
        <a:lstStyle/>
        <a:p>
          <a:endParaRPr lang="en-US" sz="900"/>
        </a:p>
      </dgm:t>
    </dgm:pt>
    <dgm:pt modelId="{32125077-804C-4F0D-9104-8632A01558F3}">
      <dgm:prSet phldrT="[Text]" custT="1"/>
      <dgm:spPr/>
      <dgm:t>
        <a:bodyPr/>
        <a:lstStyle/>
        <a:p>
          <a:r>
            <a:rPr lang="en-US" sz="900" dirty="0" smtClean="0"/>
            <a:t>Project Management</a:t>
          </a:r>
          <a:endParaRPr lang="en-US" sz="900" dirty="0"/>
        </a:p>
      </dgm:t>
    </dgm:pt>
    <dgm:pt modelId="{5E15938E-4637-43EA-B1D4-69074C09CFF5}" type="parTrans" cxnId="{7173E1B0-65F4-4B6B-8322-6D129AB1174D}">
      <dgm:prSet/>
      <dgm:spPr/>
      <dgm:t>
        <a:bodyPr/>
        <a:lstStyle/>
        <a:p>
          <a:endParaRPr lang="en-US" sz="900"/>
        </a:p>
      </dgm:t>
    </dgm:pt>
    <dgm:pt modelId="{C1631080-BCB3-40D8-B526-E9870C471D8F}" type="sibTrans" cxnId="{7173E1B0-65F4-4B6B-8322-6D129AB1174D}">
      <dgm:prSet/>
      <dgm:spPr/>
      <dgm:t>
        <a:bodyPr/>
        <a:lstStyle/>
        <a:p>
          <a:endParaRPr lang="en-US" sz="900"/>
        </a:p>
      </dgm:t>
    </dgm:pt>
    <dgm:pt modelId="{A14DE5E3-C59C-4792-A6AB-9A90DF693E1B}">
      <dgm:prSet phldrT="[Text]" custT="1"/>
      <dgm:spPr/>
      <dgm:t>
        <a:bodyPr/>
        <a:lstStyle/>
        <a:p>
          <a:r>
            <a:rPr lang="en-US" sz="900" dirty="0" smtClean="0"/>
            <a:t>Wiki</a:t>
          </a:r>
          <a:endParaRPr lang="en-US" sz="900" dirty="0"/>
        </a:p>
      </dgm:t>
    </dgm:pt>
    <dgm:pt modelId="{DF8170FD-D7AB-409C-B6CB-6E5292578AFC}" type="parTrans" cxnId="{45891D21-4CF9-4CE8-82A7-809CC58DCFFF}">
      <dgm:prSet/>
      <dgm:spPr/>
      <dgm:t>
        <a:bodyPr/>
        <a:lstStyle/>
        <a:p>
          <a:endParaRPr lang="en-US" sz="900"/>
        </a:p>
      </dgm:t>
    </dgm:pt>
    <dgm:pt modelId="{7BF8E9C6-CB13-4304-A122-D74D1463B2C0}" type="sibTrans" cxnId="{45891D21-4CF9-4CE8-82A7-809CC58DCFFF}">
      <dgm:prSet/>
      <dgm:spPr/>
      <dgm:t>
        <a:bodyPr/>
        <a:lstStyle/>
        <a:p>
          <a:endParaRPr lang="en-US" sz="900"/>
        </a:p>
      </dgm:t>
    </dgm:pt>
    <dgm:pt modelId="{680FD4D8-2B3F-4462-B400-B74BA4D4EF9D}">
      <dgm:prSet phldrT="[Text]" custT="1"/>
      <dgm:spPr/>
      <dgm:t>
        <a:bodyPr/>
        <a:lstStyle/>
        <a:p>
          <a:r>
            <a:rPr lang="en-US" sz="900" dirty="0" smtClean="0"/>
            <a:t>Design</a:t>
          </a:r>
          <a:endParaRPr lang="en-US" sz="900" dirty="0"/>
        </a:p>
      </dgm:t>
    </dgm:pt>
    <dgm:pt modelId="{E460B539-B659-43F3-A775-A782A4B5A67A}" type="parTrans" cxnId="{9DEAFCC3-52FA-4931-9467-BDA66780DD97}">
      <dgm:prSet/>
      <dgm:spPr/>
      <dgm:t>
        <a:bodyPr/>
        <a:lstStyle/>
        <a:p>
          <a:endParaRPr lang="en-US" sz="900"/>
        </a:p>
      </dgm:t>
    </dgm:pt>
    <dgm:pt modelId="{501DF7A4-79F6-4804-993C-A4B0D0C5C27F}" type="sibTrans" cxnId="{9DEAFCC3-52FA-4931-9467-BDA66780DD97}">
      <dgm:prSet/>
      <dgm:spPr/>
      <dgm:t>
        <a:bodyPr/>
        <a:lstStyle/>
        <a:p>
          <a:endParaRPr lang="en-US" sz="900"/>
        </a:p>
      </dgm:t>
    </dgm:pt>
    <dgm:pt modelId="{8A51369D-BE62-48E5-B725-D41024FFCC11}">
      <dgm:prSet phldrT="[Text]" custT="1"/>
      <dgm:spPr/>
      <dgm:t>
        <a:bodyPr/>
        <a:lstStyle/>
        <a:p>
          <a:r>
            <a:rPr lang="en-US" sz="900" dirty="0" smtClean="0"/>
            <a:t>Course Management System</a:t>
          </a:r>
          <a:endParaRPr lang="en-US" sz="900" dirty="0"/>
        </a:p>
      </dgm:t>
    </dgm:pt>
    <dgm:pt modelId="{01501382-ECD2-4ADC-B348-0AE0C71648C8}" type="parTrans" cxnId="{565AAD1D-A551-47A4-AB1A-F46E4B1DFFE8}">
      <dgm:prSet/>
      <dgm:spPr/>
      <dgm:t>
        <a:bodyPr/>
        <a:lstStyle/>
        <a:p>
          <a:endParaRPr lang="en-US" sz="900"/>
        </a:p>
      </dgm:t>
    </dgm:pt>
    <dgm:pt modelId="{FDBF31AF-5EFA-46B8-BB0D-F07B7C888141}" type="sibTrans" cxnId="{565AAD1D-A551-47A4-AB1A-F46E4B1DFFE8}">
      <dgm:prSet/>
      <dgm:spPr/>
      <dgm:t>
        <a:bodyPr/>
        <a:lstStyle/>
        <a:p>
          <a:endParaRPr lang="en-US" sz="900"/>
        </a:p>
      </dgm:t>
    </dgm:pt>
    <dgm:pt modelId="{44CB854A-90FD-4176-8752-63833288E6CD}" type="pres">
      <dgm:prSet presAssocID="{41308AEE-AEA6-4BB3-B085-36B0DA49EB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B83454-B088-48EC-A020-6FBDD95AFCB0}" type="pres">
      <dgm:prSet presAssocID="{7A5431E9-61B3-485B-82C2-378F47606BD4}" presName="centerShape" presStyleLbl="node0" presStyleIdx="0" presStyleCnt="1"/>
      <dgm:spPr/>
      <dgm:t>
        <a:bodyPr/>
        <a:lstStyle/>
        <a:p>
          <a:endParaRPr lang="en-US"/>
        </a:p>
      </dgm:t>
    </dgm:pt>
    <dgm:pt modelId="{35346AF4-191E-4A0D-BB7A-87D1C62CEB61}" type="pres">
      <dgm:prSet presAssocID="{07C3CCD4-BDCC-47F5-BA85-A654C89227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2A286-E88C-41E3-B920-AB0A35404888}" type="pres">
      <dgm:prSet presAssocID="{07C3CCD4-BDCC-47F5-BA85-A654C8922747}" presName="dummy" presStyleCnt="0"/>
      <dgm:spPr/>
    </dgm:pt>
    <dgm:pt modelId="{FF403BAD-2958-457A-8239-85CFCAA24A0A}" type="pres">
      <dgm:prSet presAssocID="{D8B4B718-E277-4AA2-872B-1D7F4059680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B7234EA-E518-4A98-8088-44C0F2C4B6C5}" type="pres">
      <dgm:prSet presAssocID="{9D9670E6-DEA5-4E36-8C88-6A917AAAB3C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E8E2F-B389-44B9-A597-ED939A742E60}" type="pres">
      <dgm:prSet presAssocID="{9D9670E6-DEA5-4E36-8C88-6A917AAAB3C2}" presName="dummy" presStyleCnt="0"/>
      <dgm:spPr/>
    </dgm:pt>
    <dgm:pt modelId="{5FE872C7-8652-4745-9691-BCA9705F4993}" type="pres">
      <dgm:prSet presAssocID="{F4C31F75-CDB2-411B-A230-292D48B0556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0077370-186A-4B2D-9DFB-BB89D03F861C}" type="pres">
      <dgm:prSet presAssocID="{32125077-804C-4F0D-9104-8632A01558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6C288-8171-4C9F-9E14-65162DFC7563}" type="pres">
      <dgm:prSet presAssocID="{32125077-804C-4F0D-9104-8632A01558F3}" presName="dummy" presStyleCnt="0"/>
      <dgm:spPr/>
    </dgm:pt>
    <dgm:pt modelId="{E105F98C-E379-4365-B2A2-ECDA9DACDE1A}" type="pres">
      <dgm:prSet presAssocID="{C1631080-BCB3-40D8-B526-E9870C471D8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65A39A8-6329-4A1D-840D-C1E9B0677375}" type="pres">
      <dgm:prSet presAssocID="{A14DE5E3-C59C-4792-A6AB-9A90DF693E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0A507-6A75-4683-9C55-08D502C4ACE4}" type="pres">
      <dgm:prSet presAssocID="{A14DE5E3-C59C-4792-A6AB-9A90DF693E1B}" presName="dummy" presStyleCnt="0"/>
      <dgm:spPr/>
    </dgm:pt>
    <dgm:pt modelId="{926CA29A-5B92-4EF4-B823-1E977539B923}" type="pres">
      <dgm:prSet presAssocID="{7BF8E9C6-CB13-4304-A122-D74D1463B2C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47D3A69-29B5-439B-98A1-0D7207FDCF6B}" type="pres">
      <dgm:prSet presAssocID="{680FD4D8-2B3F-4462-B400-B74BA4D4EF9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C4055-C3B1-466E-92CC-0A657A0B2C07}" type="pres">
      <dgm:prSet presAssocID="{680FD4D8-2B3F-4462-B400-B74BA4D4EF9D}" presName="dummy" presStyleCnt="0"/>
      <dgm:spPr/>
    </dgm:pt>
    <dgm:pt modelId="{15782D7C-BC28-4EF1-B069-7067348A098F}" type="pres">
      <dgm:prSet presAssocID="{501DF7A4-79F6-4804-993C-A4B0D0C5C27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923F954-04B8-4177-B335-B0ACB9B25CB3}" type="pres">
      <dgm:prSet presAssocID="{8A51369D-BE62-48E5-B725-D41024FFCC1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C27B5-DE33-4999-BEB5-CC60F8DEFDA4}" type="pres">
      <dgm:prSet presAssocID="{8A51369D-BE62-48E5-B725-D41024FFCC11}" presName="dummy" presStyleCnt="0"/>
      <dgm:spPr/>
    </dgm:pt>
    <dgm:pt modelId="{CCF9B802-8B75-4FDD-AF07-A4FC46890E87}" type="pres">
      <dgm:prSet presAssocID="{FDBF31AF-5EFA-46B8-BB0D-F07B7C888141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5891D21-4CF9-4CE8-82A7-809CC58DCFFF}" srcId="{7A5431E9-61B3-485B-82C2-378F47606BD4}" destId="{A14DE5E3-C59C-4792-A6AB-9A90DF693E1B}" srcOrd="3" destOrd="0" parTransId="{DF8170FD-D7AB-409C-B6CB-6E5292578AFC}" sibTransId="{7BF8E9C6-CB13-4304-A122-D74D1463B2C0}"/>
    <dgm:cxn modelId="{938173B0-0348-4613-AF13-30B77AFB7D66}" type="presOf" srcId="{FDBF31AF-5EFA-46B8-BB0D-F07B7C888141}" destId="{CCF9B802-8B75-4FDD-AF07-A4FC46890E87}" srcOrd="0" destOrd="0" presId="urn:microsoft.com/office/officeart/2005/8/layout/radial6"/>
    <dgm:cxn modelId="{9DEAFCC3-52FA-4931-9467-BDA66780DD97}" srcId="{7A5431E9-61B3-485B-82C2-378F47606BD4}" destId="{680FD4D8-2B3F-4462-B400-B74BA4D4EF9D}" srcOrd="4" destOrd="0" parTransId="{E460B539-B659-43F3-A775-A782A4B5A67A}" sibTransId="{501DF7A4-79F6-4804-993C-A4B0D0C5C27F}"/>
    <dgm:cxn modelId="{910C894C-8CA8-4B11-B1BD-E7ECAE970798}" type="presOf" srcId="{7BF8E9C6-CB13-4304-A122-D74D1463B2C0}" destId="{926CA29A-5B92-4EF4-B823-1E977539B923}" srcOrd="0" destOrd="0" presId="urn:microsoft.com/office/officeart/2005/8/layout/radial6"/>
    <dgm:cxn modelId="{5A077C19-B0D9-4EE2-8809-32FB87B45653}" srcId="{7A5431E9-61B3-485B-82C2-378F47606BD4}" destId="{07C3CCD4-BDCC-47F5-BA85-A654C8922747}" srcOrd="0" destOrd="0" parTransId="{9EFF2FD2-31F1-4F5D-8747-ADEB3FC42408}" sibTransId="{D8B4B718-E277-4AA2-872B-1D7F40596804}"/>
    <dgm:cxn modelId="{2AAF51E3-841F-45AF-AB77-4F527035CC33}" type="presOf" srcId="{32125077-804C-4F0D-9104-8632A01558F3}" destId="{50077370-186A-4B2D-9DFB-BB89D03F861C}" srcOrd="0" destOrd="0" presId="urn:microsoft.com/office/officeart/2005/8/layout/radial6"/>
    <dgm:cxn modelId="{50DBC4AE-084D-494A-B255-5FCCFACA0702}" type="presOf" srcId="{F4C31F75-CDB2-411B-A230-292D48B05564}" destId="{5FE872C7-8652-4745-9691-BCA9705F4993}" srcOrd="0" destOrd="0" presId="urn:microsoft.com/office/officeart/2005/8/layout/radial6"/>
    <dgm:cxn modelId="{B3D75F33-12BA-4433-842D-FBBBE0BE2FA6}" type="presOf" srcId="{7A5431E9-61B3-485B-82C2-378F47606BD4}" destId="{8FB83454-B088-48EC-A020-6FBDD95AFCB0}" srcOrd="0" destOrd="0" presId="urn:microsoft.com/office/officeart/2005/8/layout/radial6"/>
    <dgm:cxn modelId="{7A6AF7B3-285D-49C9-853F-953A451BBF4E}" type="presOf" srcId="{680FD4D8-2B3F-4462-B400-B74BA4D4EF9D}" destId="{247D3A69-29B5-439B-98A1-0D7207FDCF6B}" srcOrd="0" destOrd="0" presId="urn:microsoft.com/office/officeart/2005/8/layout/radial6"/>
    <dgm:cxn modelId="{92CA4F46-34B7-4634-855C-E515D86A0CF5}" type="presOf" srcId="{9D9670E6-DEA5-4E36-8C88-6A917AAAB3C2}" destId="{7B7234EA-E518-4A98-8088-44C0F2C4B6C5}" srcOrd="0" destOrd="0" presId="urn:microsoft.com/office/officeart/2005/8/layout/radial6"/>
    <dgm:cxn modelId="{EEECAD29-0162-409A-AB45-84F02607C4AC}" type="presOf" srcId="{501DF7A4-79F6-4804-993C-A4B0D0C5C27F}" destId="{15782D7C-BC28-4EF1-B069-7067348A098F}" srcOrd="0" destOrd="0" presId="urn:microsoft.com/office/officeart/2005/8/layout/radial6"/>
    <dgm:cxn modelId="{4D85FFF6-8BED-48EF-83C6-FAF66534D4CF}" type="presOf" srcId="{A14DE5E3-C59C-4792-A6AB-9A90DF693E1B}" destId="{265A39A8-6329-4A1D-840D-C1E9B0677375}" srcOrd="0" destOrd="0" presId="urn:microsoft.com/office/officeart/2005/8/layout/radial6"/>
    <dgm:cxn modelId="{7173E1B0-65F4-4B6B-8322-6D129AB1174D}" srcId="{7A5431E9-61B3-485B-82C2-378F47606BD4}" destId="{32125077-804C-4F0D-9104-8632A01558F3}" srcOrd="2" destOrd="0" parTransId="{5E15938E-4637-43EA-B1D4-69074C09CFF5}" sibTransId="{C1631080-BCB3-40D8-B526-E9870C471D8F}"/>
    <dgm:cxn modelId="{2FDDC73B-E963-410E-BBF3-840D9C9206BA}" srcId="{7A5431E9-61B3-485B-82C2-378F47606BD4}" destId="{9D9670E6-DEA5-4E36-8C88-6A917AAAB3C2}" srcOrd="1" destOrd="0" parTransId="{096930F7-7F30-46FE-A9AE-BF6F668F42A4}" sibTransId="{F4C31F75-CDB2-411B-A230-292D48B05564}"/>
    <dgm:cxn modelId="{CA0E4656-DD64-4AD1-B2FA-353A35C79E9E}" srcId="{41308AEE-AEA6-4BB3-B085-36B0DA49EBC2}" destId="{7A5431E9-61B3-485B-82C2-378F47606BD4}" srcOrd="0" destOrd="0" parTransId="{1DFCC671-5CE2-494B-9702-B6579F8D8F1C}" sibTransId="{640F90B4-4DA1-4974-8BF4-EEDDAA87AB82}"/>
    <dgm:cxn modelId="{4E8B314F-D902-4248-9FB6-7E24607897D1}" type="presOf" srcId="{41308AEE-AEA6-4BB3-B085-36B0DA49EBC2}" destId="{44CB854A-90FD-4176-8752-63833288E6CD}" srcOrd="0" destOrd="0" presId="urn:microsoft.com/office/officeart/2005/8/layout/radial6"/>
    <dgm:cxn modelId="{2797C174-F126-4E78-AFD4-22E0F26DD97C}" type="presOf" srcId="{D8B4B718-E277-4AA2-872B-1D7F40596804}" destId="{FF403BAD-2958-457A-8239-85CFCAA24A0A}" srcOrd="0" destOrd="0" presId="urn:microsoft.com/office/officeart/2005/8/layout/radial6"/>
    <dgm:cxn modelId="{EFFC1978-B58D-4AB0-B5A3-0DEC45AE59CB}" type="presOf" srcId="{8A51369D-BE62-48E5-B725-D41024FFCC11}" destId="{8923F954-04B8-4177-B335-B0ACB9B25CB3}" srcOrd="0" destOrd="0" presId="urn:microsoft.com/office/officeart/2005/8/layout/radial6"/>
    <dgm:cxn modelId="{565AAD1D-A551-47A4-AB1A-F46E4B1DFFE8}" srcId="{7A5431E9-61B3-485B-82C2-378F47606BD4}" destId="{8A51369D-BE62-48E5-B725-D41024FFCC11}" srcOrd="5" destOrd="0" parTransId="{01501382-ECD2-4ADC-B348-0AE0C71648C8}" sibTransId="{FDBF31AF-5EFA-46B8-BB0D-F07B7C888141}"/>
    <dgm:cxn modelId="{FE4FB08D-5F14-47C1-9B10-9080A9741FDB}" type="presOf" srcId="{C1631080-BCB3-40D8-B526-E9870C471D8F}" destId="{E105F98C-E379-4365-B2A2-ECDA9DACDE1A}" srcOrd="0" destOrd="0" presId="urn:microsoft.com/office/officeart/2005/8/layout/radial6"/>
    <dgm:cxn modelId="{73D19DD3-2434-4C6C-A3AF-9F2C6A348F79}" type="presOf" srcId="{07C3CCD4-BDCC-47F5-BA85-A654C8922747}" destId="{35346AF4-191E-4A0D-BB7A-87D1C62CEB61}" srcOrd="0" destOrd="0" presId="urn:microsoft.com/office/officeart/2005/8/layout/radial6"/>
    <dgm:cxn modelId="{5A1DEADD-C7A8-4AFB-B47F-C59CB41B44E0}" type="presParOf" srcId="{44CB854A-90FD-4176-8752-63833288E6CD}" destId="{8FB83454-B088-48EC-A020-6FBDD95AFCB0}" srcOrd="0" destOrd="0" presId="urn:microsoft.com/office/officeart/2005/8/layout/radial6"/>
    <dgm:cxn modelId="{F8DD3DA3-C8CB-4C66-A272-19A8F99F47FD}" type="presParOf" srcId="{44CB854A-90FD-4176-8752-63833288E6CD}" destId="{35346AF4-191E-4A0D-BB7A-87D1C62CEB61}" srcOrd="1" destOrd="0" presId="urn:microsoft.com/office/officeart/2005/8/layout/radial6"/>
    <dgm:cxn modelId="{7B3BE7BF-D523-49B5-AAA8-7E882D39B1D3}" type="presParOf" srcId="{44CB854A-90FD-4176-8752-63833288E6CD}" destId="{FD82A286-E88C-41E3-B920-AB0A35404888}" srcOrd="2" destOrd="0" presId="urn:microsoft.com/office/officeart/2005/8/layout/radial6"/>
    <dgm:cxn modelId="{F7585DC0-D495-4E26-8D00-D844B46ED32C}" type="presParOf" srcId="{44CB854A-90FD-4176-8752-63833288E6CD}" destId="{FF403BAD-2958-457A-8239-85CFCAA24A0A}" srcOrd="3" destOrd="0" presId="urn:microsoft.com/office/officeart/2005/8/layout/radial6"/>
    <dgm:cxn modelId="{99F5D711-089C-4622-A4C2-A02479A248F2}" type="presParOf" srcId="{44CB854A-90FD-4176-8752-63833288E6CD}" destId="{7B7234EA-E518-4A98-8088-44C0F2C4B6C5}" srcOrd="4" destOrd="0" presId="urn:microsoft.com/office/officeart/2005/8/layout/radial6"/>
    <dgm:cxn modelId="{7F032C8D-8BBA-4B59-BDE4-D60AF68F919A}" type="presParOf" srcId="{44CB854A-90FD-4176-8752-63833288E6CD}" destId="{83DE8E2F-B389-44B9-A597-ED939A742E60}" srcOrd="5" destOrd="0" presId="urn:microsoft.com/office/officeart/2005/8/layout/radial6"/>
    <dgm:cxn modelId="{24832CC3-640C-46E1-9022-CAC2D6FFA9A1}" type="presParOf" srcId="{44CB854A-90FD-4176-8752-63833288E6CD}" destId="{5FE872C7-8652-4745-9691-BCA9705F4993}" srcOrd="6" destOrd="0" presId="urn:microsoft.com/office/officeart/2005/8/layout/radial6"/>
    <dgm:cxn modelId="{828029D0-800E-4FFD-B7A9-CE4104DEF358}" type="presParOf" srcId="{44CB854A-90FD-4176-8752-63833288E6CD}" destId="{50077370-186A-4B2D-9DFB-BB89D03F861C}" srcOrd="7" destOrd="0" presId="urn:microsoft.com/office/officeart/2005/8/layout/radial6"/>
    <dgm:cxn modelId="{B7D8400F-B5D2-42A2-ABC3-527A903DCAC5}" type="presParOf" srcId="{44CB854A-90FD-4176-8752-63833288E6CD}" destId="{5E66C288-8171-4C9F-9E14-65162DFC7563}" srcOrd="8" destOrd="0" presId="urn:microsoft.com/office/officeart/2005/8/layout/radial6"/>
    <dgm:cxn modelId="{25C01459-919A-41C7-893F-132C83FBF78D}" type="presParOf" srcId="{44CB854A-90FD-4176-8752-63833288E6CD}" destId="{E105F98C-E379-4365-B2A2-ECDA9DACDE1A}" srcOrd="9" destOrd="0" presId="urn:microsoft.com/office/officeart/2005/8/layout/radial6"/>
    <dgm:cxn modelId="{E200E37D-8DDE-4245-A2D2-79179B9A9B1F}" type="presParOf" srcId="{44CB854A-90FD-4176-8752-63833288E6CD}" destId="{265A39A8-6329-4A1D-840D-C1E9B0677375}" srcOrd="10" destOrd="0" presId="urn:microsoft.com/office/officeart/2005/8/layout/radial6"/>
    <dgm:cxn modelId="{E0491EFD-A5A5-4DEA-A56B-719D087260DA}" type="presParOf" srcId="{44CB854A-90FD-4176-8752-63833288E6CD}" destId="{D360A507-6A75-4683-9C55-08D502C4ACE4}" srcOrd="11" destOrd="0" presId="urn:microsoft.com/office/officeart/2005/8/layout/radial6"/>
    <dgm:cxn modelId="{D80F5E2D-18D7-4695-B12C-EBF5431653D0}" type="presParOf" srcId="{44CB854A-90FD-4176-8752-63833288E6CD}" destId="{926CA29A-5B92-4EF4-B823-1E977539B923}" srcOrd="12" destOrd="0" presId="urn:microsoft.com/office/officeart/2005/8/layout/radial6"/>
    <dgm:cxn modelId="{CA5AB61F-3A9D-4433-8572-8189847AE859}" type="presParOf" srcId="{44CB854A-90FD-4176-8752-63833288E6CD}" destId="{247D3A69-29B5-439B-98A1-0D7207FDCF6B}" srcOrd="13" destOrd="0" presId="urn:microsoft.com/office/officeart/2005/8/layout/radial6"/>
    <dgm:cxn modelId="{7BE02BD8-6932-4E8D-A53C-1405207CC514}" type="presParOf" srcId="{44CB854A-90FD-4176-8752-63833288E6CD}" destId="{6B7C4055-C3B1-466E-92CC-0A657A0B2C07}" srcOrd="14" destOrd="0" presId="urn:microsoft.com/office/officeart/2005/8/layout/radial6"/>
    <dgm:cxn modelId="{219CB0D3-3B8F-4647-8C5E-D07FDC834800}" type="presParOf" srcId="{44CB854A-90FD-4176-8752-63833288E6CD}" destId="{15782D7C-BC28-4EF1-B069-7067348A098F}" srcOrd="15" destOrd="0" presId="urn:microsoft.com/office/officeart/2005/8/layout/radial6"/>
    <dgm:cxn modelId="{ECF937CD-CC91-4DEC-9BF9-C2E33B77DADA}" type="presParOf" srcId="{44CB854A-90FD-4176-8752-63833288E6CD}" destId="{8923F954-04B8-4177-B335-B0ACB9B25CB3}" srcOrd="16" destOrd="0" presId="urn:microsoft.com/office/officeart/2005/8/layout/radial6"/>
    <dgm:cxn modelId="{CCA12E67-C775-4C6B-867D-3707F7F96FEB}" type="presParOf" srcId="{44CB854A-90FD-4176-8752-63833288E6CD}" destId="{12BC27B5-DE33-4999-BEB5-CC60F8DEFDA4}" srcOrd="17" destOrd="0" presId="urn:microsoft.com/office/officeart/2005/8/layout/radial6"/>
    <dgm:cxn modelId="{7CFD02AD-09C0-45FD-B3FB-8AF2D06486EF}" type="presParOf" srcId="{44CB854A-90FD-4176-8752-63833288E6CD}" destId="{CCF9B802-8B75-4FDD-AF07-A4FC46890E8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BC1E1-037F-4ADE-963F-C7B37BA3E39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C8E2C-77FE-43A9-91A6-73AE02E20C32}">
      <dgm:prSet phldrT="[Text]"/>
      <dgm:spPr/>
      <dgm:t>
        <a:bodyPr/>
        <a:lstStyle/>
        <a:p>
          <a:r>
            <a:rPr lang="en-US" dirty="0" err="1" smtClean="0"/>
            <a:t>GroupSpace</a:t>
          </a:r>
          <a:endParaRPr lang="en-US" dirty="0"/>
        </a:p>
      </dgm:t>
    </dgm:pt>
    <dgm:pt modelId="{226C9473-FF80-4FFD-852A-BE46781BFBD3}" type="parTrans" cxnId="{B3F89F16-8B70-4DAA-9905-D1DCA2D294FE}">
      <dgm:prSet/>
      <dgm:spPr/>
      <dgm:t>
        <a:bodyPr/>
        <a:lstStyle/>
        <a:p>
          <a:endParaRPr lang="en-US"/>
        </a:p>
      </dgm:t>
    </dgm:pt>
    <dgm:pt modelId="{1A6685DF-8E88-4C6A-9EAA-23EDFCEBBD58}" type="sibTrans" cxnId="{B3F89F16-8B70-4DAA-9905-D1DCA2D294FE}">
      <dgm:prSet/>
      <dgm:spPr/>
      <dgm:t>
        <a:bodyPr/>
        <a:lstStyle/>
        <a:p>
          <a:endParaRPr lang="en-US"/>
        </a:p>
      </dgm:t>
    </dgm:pt>
    <dgm:pt modelId="{FC7643F5-E79F-43DE-A960-A198FFF7B110}">
      <dgm:prSet phldrT="[Text]"/>
      <dgm:spPr/>
      <dgm:t>
        <a:bodyPr/>
        <a:lstStyle/>
        <a:p>
          <a:r>
            <a:rPr lang="en-US" dirty="0" smtClean="0"/>
            <a:t>Social Network</a:t>
          </a:r>
          <a:endParaRPr lang="en-US" dirty="0"/>
        </a:p>
      </dgm:t>
    </dgm:pt>
    <dgm:pt modelId="{186A52BF-FC2E-48B7-9EDC-6FFC19248FEC}" type="parTrans" cxnId="{C9E92DD2-3BC6-4670-8526-DC70B3A06568}">
      <dgm:prSet/>
      <dgm:spPr/>
      <dgm:t>
        <a:bodyPr/>
        <a:lstStyle/>
        <a:p>
          <a:endParaRPr lang="en-US"/>
        </a:p>
      </dgm:t>
    </dgm:pt>
    <dgm:pt modelId="{BEC9E46F-7F90-4BDB-9D59-F34A35423F3F}" type="sibTrans" cxnId="{C9E92DD2-3BC6-4670-8526-DC70B3A06568}">
      <dgm:prSet/>
      <dgm:spPr/>
      <dgm:t>
        <a:bodyPr/>
        <a:lstStyle/>
        <a:p>
          <a:endParaRPr lang="en-US"/>
        </a:p>
      </dgm:t>
    </dgm:pt>
    <dgm:pt modelId="{EAE4C522-F353-4DAC-B6C0-D2C4686C304D}">
      <dgm:prSet phldrT="[Text]"/>
      <dgm:spPr/>
      <dgm:t>
        <a:bodyPr/>
        <a:lstStyle/>
        <a:p>
          <a:r>
            <a:rPr lang="en-US" dirty="0" smtClean="0"/>
            <a:t>Instance Message System</a:t>
          </a:r>
          <a:endParaRPr lang="en-US" dirty="0"/>
        </a:p>
      </dgm:t>
    </dgm:pt>
    <dgm:pt modelId="{355708A7-B300-4D72-9EDF-085603CF4B23}" type="parTrans" cxnId="{726E0A66-AD10-40A2-85D7-1FF77DB12979}">
      <dgm:prSet/>
      <dgm:spPr/>
      <dgm:t>
        <a:bodyPr/>
        <a:lstStyle/>
        <a:p>
          <a:endParaRPr lang="en-US"/>
        </a:p>
      </dgm:t>
    </dgm:pt>
    <dgm:pt modelId="{5AA42CA3-0D6E-4D91-8F2A-4466EA7488E5}" type="sibTrans" cxnId="{726E0A66-AD10-40A2-85D7-1FF77DB12979}">
      <dgm:prSet/>
      <dgm:spPr/>
      <dgm:t>
        <a:bodyPr/>
        <a:lstStyle/>
        <a:p>
          <a:endParaRPr lang="en-US"/>
        </a:p>
      </dgm:t>
    </dgm:pt>
    <dgm:pt modelId="{70C67A96-4EAF-481A-BB08-72597DAA42DA}">
      <dgm:prSet phldrT="[Text]"/>
      <dgm:spPr/>
      <dgm:t>
        <a:bodyPr/>
        <a:lstStyle/>
        <a:p>
          <a:r>
            <a:rPr lang="en-US" dirty="0" smtClean="0"/>
            <a:t>Software Configuration Management</a:t>
          </a:r>
          <a:endParaRPr lang="en-US" dirty="0"/>
        </a:p>
      </dgm:t>
    </dgm:pt>
    <dgm:pt modelId="{0CBD47D8-4845-4681-89C7-595D34677574}" type="parTrans" cxnId="{FDD0E75E-5A91-4CA2-9009-8447C5469592}">
      <dgm:prSet/>
      <dgm:spPr/>
      <dgm:t>
        <a:bodyPr/>
        <a:lstStyle/>
        <a:p>
          <a:endParaRPr lang="en-US"/>
        </a:p>
      </dgm:t>
    </dgm:pt>
    <dgm:pt modelId="{82DC5D94-F9C3-4E5D-AAB2-8277E2FBA7CE}" type="sibTrans" cxnId="{FDD0E75E-5A91-4CA2-9009-8447C5469592}">
      <dgm:prSet/>
      <dgm:spPr/>
      <dgm:t>
        <a:bodyPr/>
        <a:lstStyle/>
        <a:p>
          <a:endParaRPr lang="en-US"/>
        </a:p>
      </dgm:t>
    </dgm:pt>
    <dgm:pt modelId="{D3048F64-A808-41FA-88E4-0BBEFD6E6563}" type="pres">
      <dgm:prSet presAssocID="{B3DBC1E1-037F-4ADE-963F-C7B37BA3E3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C3E230-DD8A-47F9-9450-1A6D235C15A9}" type="pres">
      <dgm:prSet presAssocID="{780C8E2C-77FE-43A9-91A6-73AE02E20C32}" presName="centerShape" presStyleLbl="node0" presStyleIdx="0" presStyleCnt="1"/>
      <dgm:spPr/>
      <dgm:t>
        <a:bodyPr/>
        <a:lstStyle/>
        <a:p>
          <a:endParaRPr lang="en-US"/>
        </a:p>
      </dgm:t>
    </dgm:pt>
    <dgm:pt modelId="{63ABD740-7C63-4F24-83B1-E8C5D9F5C9CC}" type="pres">
      <dgm:prSet presAssocID="{186A52BF-FC2E-48B7-9EDC-6FFC19248FEC}" presName="Name9" presStyleLbl="parChTrans1D2" presStyleIdx="0" presStyleCnt="3"/>
      <dgm:spPr/>
      <dgm:t>
        <a:bodyPr/>
        <a:lstStyle/>
        <a:p>
          <a:endParaRPr lang="en-US"/>
        </a:p>
      </dgm:t>
    </dgm:pt>
    <dgm:pt modelId="{24152538-D2E3-4CC7-AAF2-BFDA2346D2C6}" type="pres">
      <dgm:prSet presAssocID="{186A52BF-FC2E-48B7-9EDC-6FFC19248FE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A52DCE-A2F5-400B-A548-89E3CAE44286}" type="pres">
      <dgm:prSet presAssocID="{FC7643F5-E79F-43DE-A960-A198FFF7B1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D7FE-4313-4395-94E4-D0493A9F797B}" type="pres">
      <dgm:prSet presAssocID="{355708A7-B300-4D72-9EDF-085603CF4B23}" presName="Name9" presStyleLbl="parChTrans1D2" presStyleIdx="1" presStyleCnt="3"/>
      <dgm:spPr/>
      <dgm:t>
        <a:bodyPr/>
        <a:lstStyle/>
        <a:p>
          <a:endParaRPr lang="en-US"/>
        </a:p>
      </dgm:t>
    </dgm:pt>
    <dgm:pt modelId="{8F3CC8A1-6889-4FF9-A3D1-B88AC2C246B2}" type="pres">
      <dgm:prSet presAssocID="{355708A7-B300-4D72-9EDF-085603CF4B2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137E222-B1B2-458A-84D7-760E2AC66FA5}" type="pres">
      <dgm:prSet presAssocID="{EAE4C522-F353-4DAC-B6C0-D2C4686C30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FB4A3-30F8-4A42-8B47-06E2356B9EA6}" type="pres">
      <dgm:prSet presAssocID="{0CBD47D8-4845-4681-89C7-595D34677574}" presName="Name9" presStyleLbl="parChTrans1D2" presStyleIdx="2" presStyleCnt="3"/>
      <dgm:spPr/>
      <dgm:t>
        <a:bodyPr/>
        <a:lstStyle/>
        <a:p>
          <a:endParaRPr lang="en-US"/>
        </a:p>
      </dgm:t>
    </dgm:pt>
    <dgm:pt modelId="{6B1A2EB6-2838-4ED4-BB29-46B5137881EA}" type="pres">
      <dgm:prSet presAssocID="{0CBD47D8-4845-4681-89C7-595D3467757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3273457-E737-4A0E-B2E8-32E9CC1BE3E1}" type="pres">
      <dgm:prSet presAssocID="{70C67A96-4EAF-481A-BB08-72597DAA42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DAEC2-2F6F-461C-9B28-A0727317D3E9}" type="presOf" srcId="{186A52BF-FC2E-48B7-9EDC-6FFC19248FEC}" destId="{63ABD740-7C63-4F24-83B1-E8C5D9F5C9CC}" srcOrd="0" destOrd="0" presId="urn:microsoft.com/office/officeart/2005/8/layout/radial1"/>
    <dgm:cxn modelId="{7520C42A-3156-4681-9A39-96B59E9F16CB}" type="presOf" srcId="{780C8E2C-77FE-43A9-91A6-73AE02E20C32}" destId="{E3C3E230-DD8A-47F9-9450-1A6D235C15A9}" srcOrd="0" destOrd="0" presId="urn:microsoft.com/office/officeart/2005/8/layout/radial1"/>
    <dgm:cxn modelId="{C9E92DD2-3BC6-4670-8526-DC70B3A06568}" srcId="{780C8E2C-77FE-43A9-91A6-73AE02E20C32}" destId="{FC7643F5-E79F-43DE-A960-A198FFF7B110}" srcOrd="0" destOrd="0" parTransId="{186A52BF-FC2E-48B7-9EDC-6FFC19248FEC}" sibTransId="{BEC9E46F-7F90-4BDB-9D59-F34A35423F3F}"/>
    <dgm:cxn modelId="{20E060D2-0C33-4423-B67A-5AA08B81A37E}" type="presOf" srcId="{0CBD47D8-4845-4681-89C7-595D34677574}" destId="{34DFB4A3-30F8-4A42-8B47-06E2356B9EA6}" srcOrd="0" destOrd="0" presId="urn:microsoft.com/office/officeart/2005/8/layout/radial1"/>
    <dgm:cxn modelId="{AB3AD142-344B-4EF9-9B9D-35C4399066CE}" type="presOf" srcId="{355708A7-B300-4D72-9EDF-085603CF4B23}" destId="{1A68D7FE-4313-4395-94E4-D0493A9F797B}" srcOrd="0" destOrd="0" presId="urn:microsoft.com/office/officeart/2005/8/layout/radial1"/>
    <dgm:cxn modelId="{59BCCE03-A08A-4368-8670-B24C92126770}" type="presOf" srcId="{FC7643F5-E79F-43DE-A960-A198FFF7B110}" destId="{5AA52DCE-A2F5-400B-A548-89E3CAE44286}" srcOrd="0" destOrd="0" presId="urn:microsoft.com/office/officeart/2005/8/layout/radial1"/>
    <dgm:cxn modelId="{5AD27FC7-23BF-4BBD-9667-8D169A733C9A}" type="presOf" srcId="{0CBD47D8-4845-4681-89C7-595D34677574}" destId="{6B1A2EB6-2838-4ED4-BB29-46B5137881EA}" srcOrd="1" destOrd="0" presId="urn:microsoft.com/office/officeart/2005/8/layout/radial1"/>
    <dgm:cxn modelId="{FEE8800B-91E7-401D-B16B-CF7B6DEC27C6}" type="presOf" srcId="{B3DBC1E1-037F-4ADE-963F-C7B37BA3E39A}" destId="{D3048F64-A808-41FA-88E4-0BBEFD6E6563}" srcOrd="0" destOrd="0" presId="urn:microsoft.com/office/officeart/2005/8/layout/radial1"/>
    <dgm:cxn modelId="{C71C6D06-0782-4411-BAB2-A031CF0D58A1}" type="presOf" srcId="{EAE4C522-F353-4DAC-B6C0-D2C4686C304D}" destId="{9137E222-B1B2-458A-84D7-760E2AC66FA5}" srcOrd="0" destOrd="0" presId="urn:microsoft.com/office/officeart/2005/8/layout/radial1"/>
    <dgm:cxn modelId="{FDD0E75E-5A91-4CA2-9009-8447C5469592}" srcId="{780C8E2C-77FE-43A9-91A6-73AE02E20C32}" destId="{70C67A96-4EAF-481A-BB08-72597DAA42DA}" srcOrd="2" destOrd="0" parTransId="{0CBD47D8-4845-4681-89C7-595D34677574}" sibTransId="{82DC5D94-F9C3-4E5D-AAB2-8277E2FBA7CE}"/>
    <dgm:cxn modelId="{2484EC34-4B9E-43E7-8630-5724870EEFCB}" type="presOf" srcId="{355708A7-B300-4D72-9EDF-085603CF4B23}" destId="{8F3CC8A1-6889-4FF9-A3D1-B88AC2C246B2}" srcOrd="1" destOrd="0" presId="urn:microsoft.com/office/officeart/2005/8/layout/radial1"/>
    <dgm:cxn modelId="{50511689-9065-461C-82C4-DF7B18C76DA5}" type="presOf" srcId="{186A52BF-FC2E-48B7-9EDC-6FFC19248FEC}" destId="{24152538-D2E3-4CC7-AAF2-BFDA2346D2C6}" srcOrd="1" destOrd="0" presId="urn:microsoft.com/office/officeart/2005/8/layout/radial1"/>
    <dgm:cxn modelId="{B3F89F16-8B70-4DAA-9905-D1DCA2D294FE}" srcId="{B3DBC1E1-037F-4ADE-963F-C7B37BA3E39A}" destId="{780C8E2C-77FE-43A9-91A6-73AE02E20C32}" srcOrd="0" destOrd="0" parTransId="{226C9473-FF80-4FFD-852A-BE46781BFBD3}" sibTransId="{1A6685DF-8E88-4C6A-9EAA-23EDFCEBBD58}"/>
    <dgm:cxn modelId="{726E0A66-AD10-40A2-85D7-1FF77DB12979}" srcId="{780C8E2C-77FE-43A9-91A6-73AE02E20C32}" destId="{EAE4C522-F353-4DAC-B6C0-D2C4686C304D}" srcOrd="1" destOrd="0" parTransId="{355708A7-B300-4D72-9EDF-085603CF4B23}" sibTransId="{5AA42CA3-0D6E-4D91-8F2A-4466EA7488E5}"/>
    <dgm:cxn modelId="{962C8FE8-D3A7-47BA-B6F1-9023D863326D}" type="presOf" srcId="{70C67A96-4EAF-481A-BB08-72597DAA42DA}" destId="{D3273457-E737-4A0E-B2E8-32E9CC1BE3E1}" srcOrd="0" destOrd="0" presId="urn:microsoft.com/office/officeart/2005/8/layout/radial1"/>
    <dgm:cxn modelId="{EA215B65-78B8-420D-8781-6B78424A7F9F}" type="presParOf" srcId="{D3048F64-A808-41FA-88E4-0BBEFD6E6563}" destId="{E3C3E230-DD8A-47F9-9450-1A6D235C15A9}" srcOrd="0" destOrd="0" presId="urn:microsoft.com/office/officeart/2005/8/layout/radial1"/>
    <dgm:cxn modelId="{B90A11D5-EFA9-4211-9B02-EADBEA3A7103}" type="presParOf" srcId="{D3048F64-A808-41FA-88E4-0BBEFD6E6563}" destId="{63ABD740-7C63-4F24-83B1-E8C5D9F5C9CC}" srcOrd="1" destOrd="0" presId="urn:microsoft.com/office/officeart/2005/8/layout/radial1"/>
    <dgm:cxn modelId="{C3D3C580-909E-44FC-AE0F-76FC8A9A0391}" type="presParOf" srcId="{63ABD740-7C63-4F24-83B1-E8C5D9F5C9CC}" destId="{24152538-D2E3-4CC7-AAF2-BFDA2346D2C6}" srcOrd="0" destOrd="0" presId="urn:microsoft.com/office/officeart/2005/8/layout/radial1"/>
    <dgm:cxn modelId="{BB7C47A1-3366-436F-A1A0-EE2D5465084E}" type="presParOf" srcId="{D3048F64-A808-41FA-88E4-0BBEFD6E6563}" destId="{5AA52DCE-A2F5-400B-A548-89E3CAE44286}" srcOrd="2" destOrd="0" presId="urn:microsoft.com/office/officeart/2005/8/layout/radial1"/>
    <dgm:cxn modelId="{D8C91990-F69F-45AF-8308-9AB204D50169}" type="presParOf" srcId="{D3048F64-A808-41FA-88E4-0BBEFD6E6563}" destId="{1A68D7FE-4313-4395-94E4-D0493A9F797B}" srcOrd="3" destOrd="0" presId="urn:microsoft.com/office/officeart/2005/8/layout/radial1"/>
    <dgm:cxn modelId="{30BE6540-B1CB-4181-B46F-200E459A9938}" type="presParOf" srcId="{1A68D7FE-4313-4395-94E4-D0493A9F797B}" destId="{8F3CC8A1-6889-4FF9-A3D1-B88AC2C246B2}" srcOrd="0" destOrd="0" presId="urn:microsoft.com/office/officeart/2005/8/layout/radial1"/>
    <dgm:cxn modelId="{8FDFA77D-0E7A-42B1-B455-9934C1C74A2C}" type="presParOf" srcId="{D3048F64-A808-41FA-88E4-0BBEFD6E6563}" destId="{9137E222-B1B2-458A-84D7-760E2AC66FA5}" srcOrd="4" destOrd="0" presId="urn:microsoft.com/office/officeart/2005/8/layout/radial1"/>
    <dgm:cxn modelId="{92E90A74-C712-446C-9D4A-D16E5CB16719}" type="presParOf" srcId="{D3048F64-A808-41FA-88E4-0BBEFD6E6563}" destId="{34DFB4A3-30F8-4A42-8B47-06E2356B9EA6}" srcOrd="5" destOrd="0" presId="urn:microsoft.com/office/officeart/2005/8/layout/radial1"/>
    <dgm:cxn modelId="{80D58E74-E57C-42D5-BF1E-7DED27A0D5D2}" type="presParOf" srcId="{34DFB4A3-30F8-4A42-8B47-06E2356B9EA6}" destId="{6B1A2EB6-2838-4ED4-BB29-46B5137881EA}" srcOrd="0" destOrd="0" presId="urn:microsoft.com/office/officeart/2005/8/layout/radial1"/>
    <dgm:cxn modelId="{04C97023-3FD8-4BFC-B487-D1DD98B536AE}" type="presParOf" srcId="{D3048F64-A808-41FA-88E4-0BBEFD6E6563}" destId="{D3273457-E737-4A0E-B2E8-32E9CC1BE3E1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9B802-8B75-4FDD-AF07-A4FC46890E87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82D7C-BC28-4EF1-B069-7067348A098F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A29A-5B92-4EF4-B823-1E977539B923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5F98C-E379-4365-B2A2-ECDA9DACDE1A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872C7-8652-4745-9691-BCA9705F4993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3BAD-2958-457A-8239-85CFCAA24A0A}">
      <dsp:nvSpPr>
        <dsp:cNvPr id="0" name=""/>
        <dsp:cNvSpPr/>
      </dsp:nvSpPr>
      <dsp:spPr>
        <a:xfrm>
          <a:off x="1758302" y="454964"/>
          <a:ext cx="3112795" cy="3112795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3454-B088-48EC-A020-6FBDD95AFCB0}">
      <dsp:nvSpPr>
        <dsp:cNvPr id="0" name=""/>
        <dsp:cNvSpPr/>
      </dsp:nvSpPr>
      <dsp:spPr>
        <a:xfrm>
          <a:off x="2617123" y="1313786"/>
          <a:ext cx="1395152" cy="1395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Môi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Trường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Tích</a:t>
          </a:r>
          <a:r>
            <a:rPr lang="en-US" sz="900" kern="1200" dirty="0" smtClean="0"/>
            <a:t> </a:t>
          </a:r>
          <a:r>
            <a:rPr lang="en-US" sz="900" kern="1200" dirty="0" err="1" smtClean="0"/>
            <a:t>Hợp</a:t>
          </a:r>
          <a:endParaRPr lang="en-US" sz="900" kern="1200" dirty="0"/>
        </a:p>
      </dsp:txBody>
      <dsp:txXfrm>
        <a:off x="2821438" y="1518101"/>
        <a:ext cx="986522" cy="986522"/>
      </dsp:txXfrm>
    </dsp:sp>
    <dsp:sp modelId="{35346AF4-191E-4A0D-BB7A-87D1C62CEB61}">
      <dsp:nvSpPr>
        <dsp:cNvPr id="0" name=""/>
        <dsp:cNvSpPr/>
      </dsp:nvSpPr>
      <dsp:spPr>
        <a:xfrm>
          <a:off x="2826396" y="181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IDE</a:t>
          </a:r>
          <a:endParaRPr lang="en-US" sz="900" kern="1200" dirty="0"/>
        </a:p>
      </dsp:txBody>
      <dsp:txXfrm>
        <a:off x="2969417" y="144840"/>
        <a:ext cx="690564" cy="690564"/>
      </dsp:txXfrm>
    </dsp:sp>
    <dsp:sp modelId="{7B7234EA-E518-4A98-8088-44C0F2C4B6C5}">
      <dsp:nvSpPr>
        <dsp:cNvPr id="0" name=""/>
        <dsp:cNvSpPr/>
      </dsp:nvSpPr>
      <dsp:spPr>
        <a:xfrm>
          <a:off x="4143828" y="76243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Repository &amp; Version Control</a:t>
          </a:r>
          <a:endParaRPr lang="en-US" sz="900" kern="1200" dirty="0"/>
        </a:p>
      </dsp:txBody>
      <dsp:txXfrm>
        <a:off x="4286849" y="905460"/>
        <a:ext cx="690564" cy="690564"/>
      </dsp:txXfrm>
    </dsp:sp>
    <dsp:sp modelId="{50077370-186A-4B2D-9DFB-BB89D03F861C}">
      <dsp:nvSpPr>
        <dsp:cNvPr id="0" name=""/>
        <dsp:cNvSpPr/>
      </dsp:nvSpPr>
      <dsp:spPr>
        <a:xfrm>
          <a:off x="4143828" y="228367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Project Management</a:t>
          </a:r>
          <a:endParaRPr lang="en-US" sz="900" kern="1200" dirty="0"/>
        </a:p>
      </dsp:txBody>
      <dsp:txXfrm>
        <a:off x="4286849" y="2426700"/>
        <a:ext cx="690564" cy="690564"/>
      </dsp:txXfrm>
    </dsp:sp>
    <dsp:sp modelId="{265A39A8-6329-4A1D-840D-C1E9B0677375}">
      <dsp:nvSpPr>
        <dsp:cNvPr id="0" name=""/>
        <dsp:cNvSpPr/>
      </dsp:nvSpPr>
      <dsp:spPr>
        <a:xfrm>
          <a:off x="2826396" y="3044298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Wiki</a:t>
          </a:r>
          <a:endParaRPr lang="en-US" sz="900" kern="1200" dirty="0"/>
        </a:p>
      </dsp:txBody>
      <dsp:txXfrm>
        <a:off x="2969417" y="3187319"/>
        <a:ext cx="690564" cy="690564"/>
      </dsp:txXfrm>
    </dsp:sp>
    <dsp:sp modelId="{247D3A69-29B5-439B-98A1-0D7207FDCF6B}">
      <dsp:nvSpPr>
        <dsp:cNvPr id="0" name=""/>
        <dsp:cNvSpPr/>
      </dsp:nvSpPr>
      <dsp:spPr>
        <a:xfrm>
          <a:off x="1508964" y="228367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Design</a:t>
          </a:r>
          <a:endParaRPr lang="en-US" sz="900" kern="1200" dirty="0"/>
        </a:p>
      </dsp:txBody>
      <dsp:txXfrm>
        <a:off x="1651985" y="2426700"/>
        <a:ext cx="690564" cy="690564"/>
      </dsp:txXfrm>
    </dsp:sp>
    <dsp:sp modelId="{8923F954-04B8-4177-B335-B0ACB9B25CB3}">
      <dsp:nvSpPr>
        <dsp:cNvPr id="0" name=""/>
        <dsp:cNvSpPr/>
      </dsp:nvSpPr>
      <dsp:spPr>
        <a:xfrm>
          <a:off x="1508964" y="762439"/>
          <a:ext cx="976606" cy="976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Course Management System</a:t>
          </a:r>
          <a:endParaRPr lang="en-US" sz="900" kern="1200" dirty="0"/>
        </a:p>
      </dsp:txBody>
      <dsp:txXfrm>
        <a:off x="1651985" y="905460"/>
        <a:ext cx="690564" cy="690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3E230-DD8A-47F9-9450-1A6D235C15A9}">
      <dsp:nvSpPr>
        <dsp:cNvPr id="0" name=""/>
        <dsp:cNvSpPr/>
      </dsp:nvSpPr>
      <dsp:spPr>
        <a:xfrm>
          <a:off x="2866955" y="1775184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GroupSpace</a:t>
          </a:r>
          <a:endParaRPr lang="en-US" sz="1400" kern="1200" dirty="0"/>
        </a:p>
      </dsp:txBody>
      <dsp:txXfrm>
        <a:off x="3065052" y="1973281"/>
        <a:ext cx="956494" cy="956494"/>
      </dsp:txXfrm>
    </dsp:sp>
    <dsp:sp modelId="{63ABD740-7C63-4F24-83B1-E8C5D9F5C9CC}">
      <dsp:nvSpPr>
        <dsp:cNvPr id="0" name=""/>
        <dsp:cNvSpPr/>
      </dsp:nvSpPr>
      <dsp:spPr>
        <a:xfrm rot="16200000">
          <a:off x="3339310" y="1554016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3100" y="1560996"/>
        <a:ext cx="20398" cy="20398"/>
      </dsp:txXfrm>
    </dsp:sp>
    <dsp:sp modelId="{5AA52DCE-A2F5-400B-A548-89E3CAE44286}">
      <dsp:nvSpPr>
        <dsp:cNvPr id="0" name=""/>
        <dsp:cNvSpPr/>
      </dsp:nvSpPr>
      <dsp:spPr>
        <a:xfrm>
          <a:off x="2866955" y="14517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Social Network</a:t>
          </a:r>
          <a:endParaRPr lang="en-US" sz="1300" kern="1200" dirty="0"/>
        </a:p>
      </dsp:txBody>
      <dsp:txXfrm>
        <a:off x="3065052" y="212614"/>
        <a:ext cx="956494" cy="956494"/>
      </dsp:txXfrm>
    </dsp:sp>
    <dsp:sp modelId="{1A68D7FE-4313-4395-94E4-D0493A9F797B}">
      <dsp:nvSpPr>
        <dsp:cNvPr id="0" name=""/>
        <dsp:cNvSpPr/>
      </dsp:nvSpPr>
      <dsp:spPr>
        <a:xfrm rot="1800000">
          <a:off x="4101702" y="2874517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5491" y="2881496"/>
        <a:ext cx="20398" cy="20398"/>
      </dsp:txXfrm>
    </dsp:sp>
    <dsp:sp modelId="{9137E222-B1B2-458A-84D7-760E2AC66FA5}">
      <dsp:nvSpPr>
        <dsp:cNvPr id="0" name=""/>
        <dsp:cNvSpPr/>
      </dsp:nvSpPr>
      <dsp:spPr>
        <a:xfrm>
          <a:off x="4391738" y="2655518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Instance Message System</a:t>
          </a:r>
          <a:endParaRPr lang="en-US" sz="1300" kern="1200" dirty="0"/>
        </a:p>
      </dsp:txBody>
      <dsp:txXfrm>
        <a:off x="4589835" y="2853615"/>
        <a:ext cx="956494" cy="956494"/>
      </dsp:txXfrm>
    </dsp:sp>
    <dsp:sp modelId="{34DFB4A3-30F8-4A42-8B47-06E2356B9EA6}">
      <dsp:nvSpPr>
        <dsp:cNvPr id="0" name=""/>
        <dsp:cNvSpPr/>
      </dsp:nvSpPr>
      <dsp:spPr>
        <a:xfrm rot="9000000">
          <a:off x="2576919" y="2874517"/>
          <a:ext cx="407978" cy="34358"/>
        </a:xfrm>
        <a:custGeom>
          <a:avLst/>
          <a:gdLst/>
          <a:ahLst/>
          <a:cxnLst/>
          <a:rect l="0" t="0" r="0" b="0"/>
          <a:pathLst>
            <a:path>
              <a:moveTo>
                <a:pt x="0" y="17179"/>
              </a:moveTo>
              <a:lnTo>
                <a:pt x="407978" y="171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770709" y="2881496"/>
        <a:ext cx="20398" cy="20398"/>
      </dsp:txXfrm>
    </dsp:sp>
    <dsp:sp modelId="{D3273457-E737-4A0E-B2E8-32E9CC1BE3E1}">
      <dsp:nvSpPr>
        <dsp:cNvPr id="0" name=""/>
        <dsp:cNvSpPr/>
      </dsp:nvSpPr>
      <dsp:spPr>
        <a:xfrm>
          <a:off x="1342172" y="2655518"/>
          <a:ext cx="1352688" cy="1352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Software Configuration Management</a:t>
          </a:r>
          <a:endParaRPr lang="en-US" sz="1300" kern="1200" dirty="0"/>
        </a:p>
      </dsp:txBody>
      <dsp:txXfrm>
        <a:off x="1540269" y="2853615"/>
        <a:ext cx="956494" cy="95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D2398-DDED-42CC-90C1-69E134217F94}" type="datetimeFigureOut">
              <a:rPr lang="en-US" smtClean="0"/>
              <a:t>16/07/2012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AE5A-DF09-49FB-95B0-FEB093B4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2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5847-7B4D-45DD-A2D4-9F51B7F9D7CE}" type="datetimeFigureOut">
              <a:rPr lang="en-US" smtClean="0"/>
              <a:t>16/07/2012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2D41E-323F-4AC9-A45D-615F59E1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work item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D41E-323F-4AC9-A45D-615F59E1C1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76600"/>
            <a:ext cx="6858000" cy="1600200"/>
          </a:xfrm>
        </p:spPr>
        <p:txBody>
          <a:bodyPr anchor="t" anchorCtr="0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E53CD6-F281-440F-95C0-155B06F988DD}" type="datetime1">
              <a:rPr lang="en-US" smtClean="0"/>
              <a:t>16/07/2012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276600"/>
            <a:ext cx="7315200" cy="16516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76600"/>
            <a:ext cx="228600" cy="16516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CA1C-FAAE-452B-A9A0-04274597E91C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00F-61E9-41D9-8B9F-E60823CC2B8F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spcBef>
                <a:spcPts val="10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lvl1pPr>
            <a:lvl2pPr marL="548640" indent="-274320">
              <a:spcBef>
                <a:spcPts val="1000"/>
              </a:spcBef>
              <a:buFontTx/>
              <a:buBlip>
                <a:blip r:embed="rId3"/>
              </a:buBlip>
              <a:defRPr/>
            </a:lvl2pPr>
            <a:lvl3pPr marL="822960" indent="-228600"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  <a:defRPr/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 marL="1143000" indent="0">
              <a:buNone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‹#›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80956"/>
            <a:ext cx="457200" cy="3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80AB46-C2F8-4CED-B046-C9421EE9131E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6E23-1D74-4A80-8615-71C9FAF9CB48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77F1-F8E5-43F5-B86A-173865D1D665}" type="datetime1">
              <a:rPr lang="en-US" smtClean="0"/>
              <a:t>16/07/2012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CF7B-1899-4ABD-B618-B12586A70191}" type="datetime1">
              <a:rPr lang="en-US" smtClean="0"/>
              <a:t>16/07/2012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6DD3-79D0-4ECB-8390-8FA1280DAC51}" type="datetime1">
              <a:rPr lang="en-US" smtClean="0"/>
              <a:t>16/07/2012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66E-2945-4D2F-A208-2B84FC462117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A740-1A17-4B3D-8A72-ABA7683113B5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94C64-AEEC-434B-B2FC-071CE6512757}" type="datetime1">
              <a:rPr lang="en-US" smtClean="0"/>
              <a:t>16/07/2012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7A0BEC-8C73-4F63-992F-C30716CC2A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600"/>
        </a:spcBef>
        <a:buClr>
          <a:schemeClr val="accent2"/>
        </a:buClr>
        <a:buSzPct val="76000"/>
        <a:buFont typeface="Wingdings 3"/>
        <a:buChar char=""/>
        <a:defRPr kumimoji="0" sz="23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6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6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ine.org/" TargetMode="External"/><Relationship Id="rId2" Type="http://schemas.openxmlformats.org/officeDocument/2006/relationships/hyperlink" Target="http://www.drdobbs.com/architecture-and-design/1969002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sembla.com/" TargetMode="External"/><Relationship Id="rId4" Type="http://schemas.openxmlformats.org/officeDocument/2006/relationships/hyperlink" Target="http://www.microsoft.com/visualstudio/en-us/products/2010-editions/team-foundation-server/overview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53F-0162-4E3B-A5E6-0D37264D06A7}" type="datetime1">
              <a:rPr lang="en-US" smtClean="0"/>
              <a:t>16/07/2012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0" y="762000"/>
            <a:ext cx="5334000" cy="107791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Nhiên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Khoa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 marL="0" indent="0" algn="ctr"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idx="4294967295"/>
          </p:nvPr>
        </p:nvSpPr>
        <p:spPr>
          <a:xfrm>
            <a:off x="0" y="2743200"/>
            <a:ext cx="9144000" cy="15240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GROUPSPACE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HỆ THỐNG QUẢN LÝ TƯƠNG TÁC 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CHO CÁC ĐỀ ÁN MÔN HỌC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" y="762000"/>
            <a:ext cx="1371600" cy="1077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4800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: TS.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pPr marL="3149600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</a:t>
            </a:r>
          </a:p>
          <a:p>
            <a:pPr algn="r"/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-0812164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- 0812642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2860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EA51-552A-472F-B6A5-1B26DAFDA035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7640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8206"/>
          <a:stretch/>
        </p:blipFill>
        <p:spPr bwMode="auto">
          <a:xfrm>
            <a:off x="1981200" y="1219200"/>
            <a:ext cx="5071003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290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(2/3)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9" r="11138"/>
          <a:stretch/>
        </p:blipFill>
        <p:spPr bwMode="auto">
          <a:xfrm>
            <a:off x="1352458" y="1219200"/>
            <a:ext cx="7029542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8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8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4175"/>
          <a:stretch/>
        </p:blipFill>
        <p:spPr bwMode="auto">
          <a:xfrm>
            <a:off x="914400" y="1219200"/>
            <a:ext cx="7772400" cy="50446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xplosion 1 2"/>
          <p:cNvSpPr/>
          <p:nvPr/>
        </p:nvSpPr>
        <p:spPr>
          <a:xfrm>
            <a:off x="-228600" y="990600"/>
            <a:ext cx="2311399" cy="2209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Loại</a:t>
            </a:r>
            <a:r>
              <a:rPr lang="en-US" dirty="0" smtClean="0"/>
              <a:t> work item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83623"/>
              </p:ext>
            </p:extLst>
          </p:nvPr>
        </p:nvGraphicFramePr>
        <p:xfrm>
          <a:off x="533400" y="1828800"/>
          <a:ext cx="80772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Visio" r:id="rId3" imgW="6688055" imgH="2661113" progId="Visio.Drawing.11">
                  <p:embed/>
                </p:oleObj>
              </mc:Choice>
              <mc:Fallback>
                <p:oleObj name="Visio" r:id="rId3" imgW="6688055" imgH="26611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077200" cy="3752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059D-E1B3-49E1-9B7E-0DF1A497220F}" type="datetime1">
              <a:rPr lang="en-US" smtClean="0"/>
              <a:t>16/07/2012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9C0F-210C-4F3E-85A3-AB245ECA8099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39232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7315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2192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124A-6CC2-4A17-8300-111F1CDA69D3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1521589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8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err="1" smtClean="0"/>
              <a:t>Dự</a:t>
            </a:r>
            <a:r>
              <a:rPr lang="en-US" smtClean="0"/>
              <a:t> </a:t>
            </a:r>
            <a:r>
              <a:rPr lang="en-US" smtClean="0"/>
              <a:t>Án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76400"/>
            <a:ext cx="6474779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7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err="1" smtClean="0"/>
              <a:t>Án</a:t>
            </a:r>
            <a:r>
              <a:rPr lang="en-US" smtClean="0"/>
              <a:t> </a:t>
            </a:r>
            <a:r>
              <a:rPr lang="en-US" smtClean="0"/>
              <a:t>(</a:t>
            </a:r>
            <a:r>
              <a:rPr lang="en-US" smtClean="0"/>
              <a:t>2/2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I</a:t>
            </a:r>
            <a:r>
              <a:rPr lang="en-US" dirty="0" smtClean="0"/>
              <a:t>tem </a:t>
            </a:r>
            <a:r>
              <a:rPr lang="en-US" dirty="0" err="1"/>
              <a:t>T</a:t>
            </a:r>
            <a:r>
              <a:rPr lang="en-US" dirty="0" err="1" smtClean="0"/>
              <a:t>rong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/>
              <a:t> </a:t>
            </a:r>
            <a:r>
              <a:rPr lang="en-US" dirty="0" smtClean="0"/>
              <a:t>work item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15249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6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work item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work item</a:t>
            </a:r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email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work item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3" b="6756"/>
          <a:stretch/>
        </p:blipFill>
        <p:spPr bwMode="auto">
          <a:xfrm>
            <a:off x="1600200" y="295154"/>
            <a:ext cx="5867400" cy="655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8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9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ủa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678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3337" y="1313727"/>
            <a:ext cx="7438663" cy="49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hi </a:t>
            </a:r>
            <a:r>
              <a:rPr lang="en-US" dirty="0" err="1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MySQL</a:t>
            </a:r>
          </a:p>
          <a:p>
            <a:r>
              <a:rPr lang="en-US" dirty="0" smtClean="0"/>
              <a:t>Web server </a:t>
            </a:r>
            <a:r>
              <a:rPr lang="en-US" b="1" dirty="0">
                <a:solidFill>
                  <a:srgbClr val="0070C0"/>
                </a:solidFill>
              </a:rPr>
              <a:t>Apache Tomcat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Ajax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history, bookmark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IE8+, </a:t>
            </a:r>
            <a:r>
              <a:rPr lang="en-US" dirty="0" err="1"/>
              <a:t>FireFox</a:t>
            </a:r>
            <a:r>
              <a:rPr lang="en-US" dirty="0"/>
              <a:t> 12+, Chrome 19+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3F15-EBF9-4680-A54D-1DC3C34D18BF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rúc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8091577" y="529437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9" y="1733550"/>
            <a:ext cx="838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H="1">
            <a:off x="4086225" y="4015814"/>
            <a:ext cx="2190754" cy="1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959821" y="3983781"/>
            <a:ext cx="2176360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677009" y="5461242"/>
            <a:ext cx="12759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54" idx="3"/>
          </p:cNvCxnSpPr>
          <p:nvPr/>
        </p:nvCxnSpPr>
        <p:spPr>
          <a:xfrm>
            <a:off x="1733909" y="2324100"/>
            <a:ext cx="1161691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1" idx="2"/>
          </p:cNvCxnSpPr>
          <p:nvPr/>
        </p:nvCxnSpPr>
        <p:spPr>
          <a:xfrm>
            <a:off x="7239000" y="5600701"/>
            <a:ext cx="852577" cy="12700"/>
          </a:xfrm>
          <a:prstGeom prst="bentConnector3">
            <a:avLst>
              <a:gd name="adj1" fmla="val 50000"/>
            </a:avLst>
          </a:prstGeom>
          <a:ln w="79375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9F8A-DA52-474B-B3A6-77E8D5F29773}" type="datetime1">
              <a:rPr lang="en-US" smtClean="0"/>
              <a:t>16/07/2012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06210" y="203666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953000" y="5105403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49219" y="5078311"/>
            <a:ext cx="2427790" cy="865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Logic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sinh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lý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án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nhóm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1958-C2EC-4CA9-90D0-208E40050D22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MVC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88171" y="4953000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77759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47395" y="3063765"/>
            <a:ext cx="1714500" cy="82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3"/>
            <a:endCxn id="12" idx="1"/>
          </p:cNvCxnSpPr>
          <p:nvPr/>
        </p:nvCxnSpPr>
        <p:spPr>
          <a:xfrm>
            <a:off x="3861895" y="3474983"/>
            <a:ext cx="2115864" cy="12700"/>
          </a:xfrm>
          <a:prstGeom prst="bentConnector3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5" idx="3"/>
          </p:cNvCxnSpPr>
          <p:nvPr/>
        </p:nvCxnSpPr>
        <p:spPr>
          <a:xfrm rot="5400000">
            <a:off x="5479831" y="4009040"/>
            <a:ext cx="1478018" cy="1232338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1"/>
          </p:cNvCxnSpPr>
          <p:nvPr/>
        </p:nvCxnSpPr>
        <p:spPr>
          <a:xfrm rot="16200000" flipH="1">
            <a:off x="2707399" y="4183446"/>
            <a:ext cx="1478018" cy="883526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C7A7-EB60-48C0-9304-E5986BB1EADA}" type="datetime1">
              <a:rPr lang="en-US" smtClean="0"/>
              <a:t>16/07/2012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(MySQL).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Data Mapper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0889"/>
              </p:ext>
            </p:extLst>
          </p:nvPr>
        </p:nvGraphicFramePr>
        <p:xfrm>
          <a:off x="1524000" y="3962400"/>
          <a:ext cx="684582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Visio" r:id="rId3" imgW="3572937" imgH="1000698" progId="Visio.Drawing.11">
                  <p:embed/>
                </p:oleObj>
              </mc:Choice>
              <mc:Fallback>
                <p:oleObj name="Visio" r:id="rId3" imgW="3572937" imgH="10006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845822" cy="191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77F5-09BF-4B6E-861A-BF1596E01D5C}" type="datetime1">
              <a:rPr lang="en-US" smtClean="0"/>
              <a:t>16/07/2012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Domain Model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F2B8-4E0D-4EA8-A7BE-F4383C0FC78D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Model (1/3)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3044" r="3453" b="3452"/>
          <a:stretch/>
        </p:blipFill>
        <p:spPr bwMode="auto">
          <a:xfrm>
            <a:off x="1371600" y="1219200"/>
            <a:ext cx="6103958" cy="510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64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C16894-5FBA-4AA1-B4C4-F198F8BAB8EE}" type="datetime1">
              <a:rPr lang="en-US" smtClean="0"/>
              <a:pPr algn="r"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3485" r="4121" b="3872"/>
          <a:stretch/>
        </p:blipFill>
        <p:spPr bwMode="auto">
          <a:xfrm>
            <a:off x="762000" y="139861"/>
            <a:ext cx="7315200" cy="670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29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Domain Model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35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0145"/>
            <a:ext cx="8229600" cy="3355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9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(Role based access control)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498"/>
              </p:ext>
            </p:extLst>
          </p:nvPr>
        </p:nvGraphicFramePr>
        <p:xfrm>
          <a:off x="1143000" y="2438400"/>
          <a:ext cx="66627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r:id="rId3" imgW="4586835" imgH="2157957" progId="Visio.Drawing.11">
                  <p:embed/>
                </p:oleObj>
              </mc:Choice>
              <mc:Fallback>
                <p:oleObj r:id="rId3" imgW="4586835" imgH="21579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6627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2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hế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“</a:t>
            </a:r>
            <a:r>
              <a:rPr lang="en-US" i="1" dirty="0" err="1" smtClean="0">
                <a:solidFill>
                  <a:srgbClr val="0070C0"/>
                </a:solidFill>
              </a:rPr>
              <a:t>domain:operation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8C7B-77D0-4104-BED1-BDB55996A2EE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3464689"/>
            <a:ext cx="7324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3738"/>
            <a:ext cx="5657128" cy="504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xplosion 1 2"/>
          <p:cNvSpPr/>
          <p:nvPr/>
        </p:nvSpPr>
        <p:spPr>
          <a:xfrm>
            <a:off x="5867400" y="762000"/>
            <a:ext cx="3038139" cy="3352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28194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39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998-7190-4E0C-85B5-FD0B1D3497B5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3276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DBF8-6DDA-4143-B695-78DBC03CEFD0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7847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4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“</a:t>
            </a:r>
            <a:r>
              <a:rPr lang="en-US" i="1" dirty="0" smtClean="0"/>
              <a:t>X</a:t>
            </a:r>
            <a:r>
              <a:rPr lang="vi-VN" i="1" dirty="0" smtClean="0"/>
              <a:t>ây </a:t>
            </a:r>
            <a:r>
              <a:rPr lang="vi-VN" i="1" dirty="0"/>
              <a:t>dựng môi trường tích hợp trên Web hỗ trợ cho đào tạo, nghiên cứu, và phát triển dự án trong công nghệ phần mềm</a:t>
            </a:r>
            <a:r>
              <a:rPr lang="vi-VN" dirty="0" smtClean="0"/>
              <a:t>”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21058"/>
              </p:ext>
            </p:extLst>
          </p:nvPr>
        </p:nvGraphicFramePr>
        <p:xfrm>
          <a:off x="381000" y="2246980"/>
          <a:ext cx="6629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Arrow 10"/>
          <p:cNvSpPr/>
          <p:nvPr/>
        </p:nvSpPr>
        <p:spPr>
          <a:xfrm rot="9067470">
            <a:off x="5410268" y="4259600"/>
            <a:ext cx="1442774" cy="1675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6582700" y="2590800"/>
            <a:ext cx="2561300" cy="1554354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6377522"/>
              </p:ext>
            </p:extLst>
          </p:nvPr>
        </p:nvGraphicFramePr>
        <p:xfrm>
          <a:off x="838200" y="1752600"/>
          <a:ext cx="70866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“Project Management”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C:\Users\hyga\Desktop\picture\images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133600"/>
            <a:ext cx="4191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0B8D-B308-47B3-826B-5DB335E2CD66}" type="datetime1">
              <a:rPr lang="en-US" smtClean="0"/>
              <a:t>16/07/2012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smtClean="0"/>
              <a:t>Grady </a:t>
            </a:r>
            <a:r>
              <a:rPr lang="en-US" dirty="0" err="1"/>
              <a:t>Booch</a:t>
            </a:r>
            <a:r>
              <a:rPr lang="en-US" dirty="0"/>
              <a:t> and Alan W. Brown, </a:t>
            </a:r>
            <a:r>
              <a:rPr lang="en-US" i="1" dirty="0"/>
              <a:t>Collaborative Development Environments</a:t>
            </a:r>
            <a:endParaRPr lang="en-US" dirty="0"/>
          </a:p>
          <a:p>
            <a:pPr lvl="0" algn="just"/>
            <a:r>
              <a:rPr lang="en-US" smtClean="0"/>
              <a:t>Jim </a:t>
            </a:r>
            <a:r>
              <a:rPr lang="en-US" dirty="0"/>
              <a:t>Whitehead, </a:t>
            </a:r>
            <a:r>
              <a:rPr lang="en-US" i="1" dirty="0"/>
              <a:t>Collaboration in Software Engineering: a Roadmap</a:t>
            </a:r>
            <a:r>
              <a:rPr lang="en-US" dirty="0"/>
              <a:t> </a:t>
            </a:r>
          </a:p>
          <a:p>
            <a:pPr lvl="0" algn="just"/>
            <a:r>
              <a:rPr lang="en-US" smtClean="0"/>
              <a:t>Martin </a:t>
            </a:r>
            <a:r>
              <a:rPr lang="en-US" dirty="0"/>
              <a:t>Fowler, David Rice, Matthew </a:t>
            </a:r>
            <a:r>
              <a:rPr lang="en-US" dirty="0" err="1"/>
              <a:t>Foemmel</a:t>
            </a:r>
            <a:r>
              <a:rPr lang="en-US" dirty="0"/>
              <a:t>, Edward </a:t>
            </a:r>
            <a:r>
              <a:rPr lang="en-US" dirty="0" err="1"/>
              <a:t>Hieatt</a:t>
            </a:r>
            <a:r>
              <a:rPr lang="en-US" dirty="0"/>
              <a:t>, Robert </a:t>
            </a:r>
            <a:r>
              <a:rPr lang="en-US" dirty="0" err="1"/>
              <a:t>Mee,Randy</a:t>
            </a:r>
            <a:r>
              <a:rPr lang="en-US" dirty="0"/>
              <a:t> Stafford</a:t>
            </a:r>
            <a:r>
              <a:rPr lang="en-US" i="1" dirty="0"/>
              <a:t>, Patterns of Enterprise Application Architecture, </a:t>
            </a:r>
            <a:r>
              <a:rPr lang="en-US" dirty="0"/>
              <a:t>Addison Wesley, 2002</a:t>
            </a:r>
          </a:p>
          <a:p>
            <a:pPr lvl="0" algn="just"/>
            <a:r>
              <a:rPr lang="en-US" u="sng" dirty="0">
                <a:hlinkClick r:id="rId2"/>
              </a:rPr>
              <a:t>http://www.drdobbs.com/architecture-and-design/196900222</a:t>
            </a:r>
            <a:endParaRPr lang="en-US" dirty="0"/>
          </a:p>
          <a:p>
            <a:r>
              <a:rPr lang="en-US" dirty="0" err="1" smtClean="0"/>
              <a:t>Redmine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http://www.redmine.org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Team foundation </a:t>
            </a:r>
            <a:r>
              <a:rPr lang="en-US" smtClean="0"/>
              <a:t>server</a:t>
            </a:r>
            <a:r>
              <a:rPr lang="en-US" smtClean="0"/>
              <a:t>, 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www.microsoft.com/visualstudio/en-us/products/2010-editions/team-foundation-server/overview</a:t>
            </a:r>
            <a:endParaRPr lang="en-US" dirty="0" smtClean="0"/>
          </a:p>
          <a:p>
            <a:r>
              <a:rPr lang="en-US" dirty="0" err="1" smtClean="0"/>
              <a:t>Assembla</a:t>
            </a:r>
            <a:r>
              <a:rPr lang="en-US" dirty="0" smtClean="0"/>
              <a:t>, </a:t>
            </a:r>
            <a:r>
              <a:rPr lang="en-US" dirty="0">
                <a:hlinkClick r:id="rId5"/>
              </a:rPr>
              <a:t>http://www.assembla.com/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894-5FBA-4AA1-B4C4-F198F8BAB8EE}" type="datetime1">
              <a:rPr lang="en-US" smtClean="0"/>
              <a:pPr/>
              <a:t>16/07/2012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>
            <a:normAutofit/>
          </a:bodyPr>
          <a:lstStyle/>
          <a:p>
            <a:fld id="{65B613A6-ECE8-4332-8450-A606DEF9DB1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 descr="C:\Users\hyga\Desktop\picture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857-C0B0-4F13-91ED-D248D670D955}" type="datetime1">
              <a:rPr lang="en-US" smtClean="0"/>
              <a:t>16/07/2012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Tổng quan đề tài nghiên cứu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374C-D5C4-486A-9647-B6A264313D62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0" y="1752600"/>
            <a:ext cx="4572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3E1-D7B2-4318-9892-AABBFDC61E77}" type="datetime1">
              <a:rPr lang="en-US" smtClean="0"/>
              <a:t>16/07/2012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3950"/>
            <a:ext cx="2103437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6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khó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Công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cụ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mô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trình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Dựa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thức</a:t>
            </a:r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6CC0-024A-4CD4-93F4-77826598BD17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Khảo sát hiện trạng(2/3)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Team foundation server (TFS)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3C26-A2A2-441A-979D-3B33FB4C1F60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8</a:t>
            </a:fld>
            <a:endParaRPr lang="en-US"/>
          </a:p>
        </p:txBody>
      </p:sp>
      <p:sp>
        <p:nvSpPr>
          <p:cNvPr id="7" name="AutoShape 2" descr="data:image/jpeg;base64,/9j/4AAQSkZJRgABAQAAAQABAAD/2wCEAAkGBggGBQkIBxIWExUVFyIaGRgXGB8fHhweKCAfJx4eIiUlIigfISUlJSIfIi8iJCcqMi4sHSA9NTQqQSYrLCoBCQoKDQsOGA4PGjUkHiU1KjU1NTUuNDU1NDU0NTU1NTI1MDQ1Kyw1NTQsLy80KSsrNDQxMzU0KTIpLis2LC8yMv/AABEIAD4AgAMBIgACEQEDEQH/xAAbAAACAwEBAQAAAAAAAAAAAAAABgMFBwQBAv/EADoQAAIBAwMCBAQDBwIHAQAAAAECAwQFEQAGIRIxBxNBUSIyYYEUcZEVI0JSYqHBsfAXNFNjcoKDFv/EABkBAQADAQEAAAAAAAAAAAAAAAADBAUCAf/EACMRAAICAgEEAgMAAAAAAAAAAAACAQMEESESMUHwE5EiMjP/2gAMAwEAAhEDEQA/ANx0aNGgDRo0aANVNz3LRWyfyGy7+qqO35+g1319QaW3VE6/woW/QE6z/atA98qpZCeAcu3fk/5OrdFKsrWP2gz8rIsR0prjltjNFvWhLgVKvGPcgEffBJGr6KaOeFZYiGUjIIOQRqoqtp0FVAY26h9Qef8ATGswuFZX7fa42WiqfMgc919P5gD6Z7Njj++ulpru/nxJItltfFvJe7w8UJEnei28Rxw0pGcn2Qdsf1H7e+s4rq6uuExmq5Hkb3ZiddCW+arqUgpVLsxwAo5OtL2r4W09Gq1N9xI/pGPkX8/5j/b89XJ+LGX3ZertjwIFg3xfLFIpgdnj9UfLLj6eq/mDrbNu3+m3LZ46+k4B4ZT3Vh3B/wB8jGsS8RtvR0W+q38IOlW6WAXjGVGce3Ptps8FZ51mulNJyMK335H+/wAhqHIrV6/kiNHbTDRvyapo0aNZhEGjRo0AaM50h2W0XmG2WSiqEkCQGKQ5bklgOpG5ziM9ec8HMffB130zXsUYh/exuFiVQsadCr+7Eh7EdQ+Pj0xwD6gNujSfLUX8fiBE0uR1g/ApUAOPL8shSSWXPUcNgkkgYA1FdFvtyoaymInUujAp0p0hej4OlscuW4YZI5fgALoBykRZ4WRuQRj7aQrfXNsOuq6GpiZlkbqRgcAjGOP8jPBz9NMNqt1UlXUpJLKAk/UoIHSU6RhVwAOnvx6H21cVdFT19OYatFdT6MM6npthNq0bWSrkUtZpknTR2kz6+b3rLlAaelXylPfByx+mfT7aoLZYau91Pk0S592/hX8z/jWlHZ1ihzK8QwOeWbA/U4xq3pIqeGmRaMKExx04x9scauTl1Vr01KUq8PIZ+q9/r2NGcbdrU2NeqqhvdP8AET8M6c5T04Pp/wCPr399PUO5rRUUzTxzxkAZPxYI+x5/tqa62ehvVN5FwQOPT0I+oI5H20p1HhNbZJeqGaZR7Hpb+5GdQS9V35PuJNBUeviOYErclZ+2r5U1xGAx4B9AOBrQvDzbr2W0yVFQMPMQcEchR8oP15Jx9dddm2JZ7LKk0amRx2aQ5wfcDhR+mrqGihp55JowQW78nH6ZwPtr2/Ihl6E7HVaSv7TuSfRo1HHURTRCSJgQexBBGqRKSaNGjQCTs2eW0bz3DtuoZmUMKiDqJJ8t+GUE+isMffXt3qJr34p2q1U7MI6RDUTYJALH4YlOO/q2NfO+wLHuTb+6BwscnkTn/tScAn6K2D99SeG0TV9Jc9yzjD1sxZc+kS5WIfoCf/bQHlkv+2NtbOkrbcJEhNQ6hSGZ3lLkFVGSSSRwPbXb/wDv6KKx3C510FTAtP09aywlWIY4BUZw32PGlPa23otx+HkcHnmnljrpZYJBjIkWR8cH5hgnI1Bui/3W4bG3dYr2sbTUiRsZIc9DqzAg4PysACSNAaVe73S7fsVTda3q8uNepukZOOPT7647zu2lsxpk8qeZ5VLLHBEXbpGMk44UcjudUPifdKOTwhr5UkUiaJRHg/MSVIx78c/Y6Ki93a5bpj23Z5Y6by6ZJXldOtmzwFRSQuB6k50B1Vu6aHdGxNxfhQ6PFDIkkUqFXQ+W2Ayn39Drr2rJPB4X2ySjXqdaRSi+7CPgfc4Gkm3dYrvEZJKj8SRSqGl6VXLCOXIwvw/D8vHtp72ZNHTeHVnmnIVVpkJJ4AAQZJ/LQCdsna1n3rtaK6XKonmqnz5riodWifJyoUEKmPQFdWe49+T2jf1st0cdSYgJPNVacsZT0r0GM4ywXJ6untxnUHiDabdarXU7xsMy01TGOvrjYdE/I+F1+V+r37866LlVPU+I+yKmpHQzwTEqfRikZK/btoBmtu5qO53eW2xB1kSJJWDr04V/lB9c+49NSRbgo5tyVFlXq82ONZG4+HpY4HPvpZtk0cPjbeo5SAZKSIpn+IAtnHvjVPc6hq/fe9EtTdTrbgg6f5/i4H15/XQDF/xNtDyyNBHUyQK3S1SkLGFcHk9XqB6sARpZ2stkPhFZP26rNGavCBCR+8MzdB4I4z3007Kudoh8L7ZUo6LClOvWSRgEL8YP1znjSJQYPgrtrpGB+0I8D/7nQGkX3elvsVfHQFZZ52HUIYIy79P8xA4UfUnUdr33bbqtQkSTJLEQJIZIysi57MVP8P8AUDjVRtaWGn8Ut2wVhAmcxPH1d2iCY+H3AbOceuvZ2jq/HCiNCQTFRuJyvoGYeWrfXOSB7aAb7pa6S9W2ahuKCSNxhlOeec+nOpKSkgoKOGlpVCoihVUdgAMAam0aAWL3tjbFJto01xg/cLIZMIJSVckksCmXHc5I451NtO3bdWwOlgiAhk+bqR8yZHcmQdTgg9zkY1b3QFrTVgf9Nv8AQ6yiLzqW90EDufONPE9Pj5Qq0+DGzfMqsyt1BVOQ2eD2Aeafwy2pTR1CR0q4kUqQXcgAnJC5Y9Gf6ca6Ny7T27dqZau+RAiBDhwzqVQDJGUIYjA7c6RtpU8F8rKdWHVTvOG8sjpH/LSBvgBIwWAOCxzgEnOu22W96axThDzLaS0hLMeuT4h1NnucEjPfH5DQDRYbVtusoqx7TD0pKixOPLkjDIFwoAYLxhjyo9e+ruC20lNa0t8SARKnQEPI6cYxz3GOOdZ/f0p9u22z1N6MtXTlGXy3fJErKhRhwoIAVxk8r1ZGc8QUlXWW660dgrWLzGaCYydZKlREqsOeSepT6cg5JzkaAZ6Lwx2nb69KunpFDKcrlnZQfcKWKD9ONdlytFi3vSGKvj80QysucshVxw2CCG/Q4OkSalSzWi31LgmH8JTyVKB2zLhsEnPzH4h3I6gMHjGqyrq+ijpo6ZRGHlklgxyynz1JBY/IAvT8oJJJGQACQNGuO1ts7gjoaSph8wRArGyGQdATClPMQjGO3SzZJB74OLC1bXtFkqPPtsKxt5YjyuflByB3x3JOe5J5Os68hKf9pUtCvQIJKkzBWKiRfNp5CoI55iymccE47EnXZZqOj3DcKeaJMUkjTmOEsfhxHEpyo+EZYMwAJA7jk8AXdbtjZVr3JDUzwATu3mBVErDOQPMMa5RQGI+NlAz66vF2pZktNPbVhHlRyCRFy3DhuoN3z350l1t3/BQ7URC4rZKeILN1ZVwegOkueWU8nOCQeQVyTqqoKb8VcayhnldpUnRJ/wCFZAalOSwPWxwCBkLgMy8g6A0m/bTs25li/a8IkKfK2WVh+TKQwH0zqWx7dte26M01oiWJScnGSWPuzElmP1JOkm/Withe9UVFJ0Q08ZqEAYgjzOGTtwAqT457yjt06NkUtJc7rb6uEu8QSd0VwECP104HSikqAPiI5OCx99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2396084" cy="116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(requirement, bug, task)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Assembla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BE66-0DFD-468B-9214-9D1330676C1E}" type="datetime1">
              <a:rPr lang="en-US" smtClean="0"/>
              <a:t>16/07/2012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92A-56EE-4F66-8461-BEA44C34BAE8}" type="slidenum">
              <a:rPr lang="en-US" smtClean="0"/>
              <a:t>9</a:t>
            </a:fld>
            <a:endParaRPr lang="en-US"/>
          </a:p>
        </p:txBody>
      </p:sp>
      <p:pic>
        <p:nvPicPr>
          <p:cNvPr id="16386" name="Picture 2" descr="https://encrypted-tbn3.google.com/images?q=tbn:ANd9GcS9hENlnP08h5VMgI9SaI8zGFIUmoefnXOEU_afxSE_Z6VlDfXy6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171673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3675024"/>
            <a:ext cx="1488139" cy="51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1088</TotalTime>
  <Words>1237</Words>
  <Application>Microsoft Office PowerPoint</Application>
  <PresentationFormat>On-screen Show (4:3)</PresentationFormat>
  <Paragraphs>284</Paragraphs>
  <Slides>47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Origin</vt:lpstr>
      <vt:lpstr>Visio</vt:lpstr>
      <vt:lpstr>Visio.Drawing.11</vt:lpstr>
      <vt:lpstr>GROUPSPACE  HỆ THỐNG QUẢN LÝ TƯƠNG TÁC  CHO CÁC ĐỀ ÁN MÔN HỌC</vt:lpstr>
      <vt:lpstr>Nội Dung</vt:lpstr>
      <vt:lpstr>Tổng quan đề tài nghiên cứu (1/3)</vt:lpstr>
      <vt:lpstr>Tổng quan đề tài nghiên cứu (2/3)</vt:lpstr>
      <vt:lpstr>Tổng quan đề tài nghiên cứu (3/3)</vt:lpstr>
      <vt:lpstr>Nội dung</vt:lpstr>
      <vt:lpstr>Khảo sát hiện trạng(1/3)</vt:lpstr>
      <vt:lpstr>Khảo sát hiện trạng(2/3)</vt:lpstr>
      <vt:lpstr>Khảo sát hiện trạng(3/3)</vt:lpstr>
      <vt:lpstr>Nội Dung</vt:lpstr>
      <vt:lpstr>Sơ Đồ Use Case (1/3)</vt:lpstr>
      <vt:lpstr>Sơ Đồ Use Case (2/3)</vt:lpstr>
      <vt:lpstr>Sơ Đồ Use Case (3/3)</vt:lpstr>
      <vt:lpstr>Sơ Đồ Lớp Mức Phân Tích</vt:lpstr>
      <vt:lpstr>Mô Hình Triển Khai</vt:lpstr>
      <vt:lpstr>Các Chức Năng Chính</vt:lpstr>
      <vt:lpstr>Quản Lý Lớp Học</vt:lpstr>
      <vt:lpstr>Quản Lý Quy Trình Phát Triển</vt:lpstr>
      <vt:lpstr>Quản Lý Dự Án</vt:lpstr>
      <vt:lpstr>Quản Lý Dự Án (1/2)</vt:lpstr>
      <vt:lpstr>Quản Lý Dự Án (2/2)</vt:lpstr>
      <vt:lpstr>Quản Lý Work Item Trong Dự Án</vt:lpstr>
      <vt:lpstr>Tương Tác Giữa Các Thành Viên</vt:lpstr>
      <vt:lpstr>PowerPoint Presentation</vt:lpstr>
      <vt:lpstr>Quản Lý Lịch Dự Án</vt:lpstr>
      <vt:lpstr>Quản Lý Công Việc Của Cá Nhân</vt:lpstr>
      <vt:lpstr>Quản Lý Lịch Cá Nhân</vt:lpstr>
      <vt:lpstr>Yêu Cầu Phi Chức Năng</vt:lpstr>
      <vt:lpstr>Kiến Trúc Tổng Quan</vt:lpstr>
      <vt:lpstr>Presentation Layer</vt:lpstr>
      <vt:lpstr>Data Source Layer</vt:lpstr>
      <vt:lpstr>Domain Logic Layer</vt:lpstr>
      <vt:lpstr>Các Lớp Chính Trong Domain Model (1/3)</vt:lpstr>
      <vt:lpstr>PowerPoint Presentation</vt:lpstr>
      <vt:lpstr>Các Lớp Chính Trong Domain Model (3/3)</vt:lpstr>
      <vt:lpstr>Cơ Chế Bảo Mật</vt:lpstr>
      <vt:lpstr>Cơ Chế Bảo Mật (tt)</vt:lpstr>
      <vt:lpstr>Thư Viện Hỗ Trợ</vt:lpstr>
      <vt:lpstr>Nội Dung</vt:lpstr>
      <vt:lpstr>Hạn chế</vt:lpstr>
      <vt:lpstr>Nội Dung</vt:lpstr>
      <vt:lpstr>Hướng Phát Triển</vt:lpstr>
      <vt:lpstr>Hướng Phát Triển (tt)</vt:lpstr>
      <vt:lpstr>Tóm Tắt</vt:lpstr>
      <vt:lpstr>Hỏi và Trả lời?</vt:lpstr>
      <vt:lpstr>Tham khảo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LÝ, TƯƠNG TÁC CHO CÁC DỰ ÁN PHẦN MỀM</dc:title>
  <dc:creator>hoangdinh</dc:creator>
  <cp:lastModifiedBy>hoangdinh</cp:lastModifiedBy>
  <cp:revision>134</cp:revision>
  <dcterms:created xsi:type="dcterms:W3CDTF">2006-08-16T00:00:00Z</dcterms:created>
  <dcterms:modified xsi:type="dcterms:W3CDTF">2012-07-16T14:16:30Z</dcterms:modified>
</cp:coreProperties>
</file>