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76" r:id="rId1"/>
  </p:sldMasterIdLst>
  <p:notesMasterIdLst>
    <p:notesMasterId r:id="rId49"/>
  </p:notesMasterIdLst>
  <p:handoutMasterIdLst>
    <p:handoutMasterId r:id="rId50"/>
  </p:handoutMasterIdLst>
  <p:sldIdLst>
    <p:sldId id="256" r:id="rId2"/>
    <p:sldId id="258" r:id="rId3"/>
    <p:sldId id="257" r:id="rId4"/>
    <p:sldId id="259" r:id="rId5"/>
    <p:sldId id="260" r:id="rId6"/>
    <p:sldId id="278" r:id="rId7"/>
    <p:sldId id="261" r:id="rId8"/>
    <p:sldId id="266" r:id="rId9"/>
    <p:sldId id="267" r:id="rId10"/>
    <p:sldId id="279" r:id="rId11"/>
    <p:sldId id="302" r:id="rId12"/>
    <p:sldId id="304" r:id="rId13"/>
    <p:sldId id="303" r:id="rId14"/>
    <p:sldId id="301" r:id="rId15"/>
    <p:sldId id="310" r:id="rId16"/>
    <p:sldId id="262" r:id="rId17"/>
    <p:sldId id="295" r:id="rId18"/>
    <p:sldId id="285" r:id="rId19"/>
    <p:sldId id="311" r:id="rId20"/>
    <p:sldId id="287" r:id="rId21"/>
    <p:sldId id="293" r:id="rId22"/>
    <p:sldId id="294" r:id="rId23"/>
    <p:sldId id="288" r:id="rId24"/>
    <p:sldId id="290" r:id="rId25"/>
    <p:sldId id="289" r:id="rId26"/>
    <p:sldId id="291" r:id="rId27"/>
    <p:sldId id="292" r:id="rId28"/>
    <p:sldId id="268" r:id="rId29"/>
    <p:sldId id="270" r:id="rId30"/>
    <p:sldId id="271" r:id="rId31"/>
    <p:sldId id="281" r:id="rId32"/>
    <p:sldId id="282" r:id="rId33"/>
    <p:sldId id="305" r:id="rId34"/>
    <p:sldId id="306" r:id="rId35"/>
    <p:sldId id="307" r:id="rId36"/>
    <p:sldId id="296" r:id="rId37"/>
    <p:sldId id="272" r:id="rId38"/>
    <p:sldId id="309" r:id="rId39"/>
    <p:sldId id="280" r:id="rId40"/>
    <p:sldId id="312" r:id="rId41"/>
    <p:sldId id="313" r:id="rId42"/>
    <p:sldId id="297" r:id="rId43"/>
    <p:sldId id="298" r:id="rId44"/>
    <p:sldId id="299" r:id="rId45"/>
    <p:sldId id="264" r:id="rId46"/>
    <p:sldId id="314" r:id="rId47"/>
    <p:sldId id="265"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909" autoAdjust="0"/>
  </p:normalViewPr>
  <p:slideViewPr>
    <p:cSldViewPr>
      <p:cViewPr>
        <p:scale>
          <a:sx n="50" d="100"/>
          <a:sy n="50" d="100"/>
        </p:scale>
        <p:origin x="-610" y="86"/>
      </p:cViewPr>
      <p:guideLst>
        <p:guide orient="horz" pos="2160"/>
        <p:guide pos="2880"/>
      </p:guideLst>
    </p:cSldViewPr>
  </p:slideViewPr>
  <p:notesTextViewPr>
    <p:cViewPr>
      <p:scale>
        <a:sx n="100" d="100"/>
        <a:sy n="100" d="100"/>
      </p:scale>
      <p:origin x="0" y="0"/>
    </p:cViewPr>
  </p:notesTextViewPr>
  <p:notesViewPr>
    <p:cSldViewPr>
      <p:cViewPr varScale="1">
        <p:scale>
          <a:sx n="40" d="100"/>
          <a:sy n="40" d="100"/>
        </p:scale>
        <p:origin x="-239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308AEE-AEA6-4BB3-B085-36B0DA49EBC2}"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en-US"/>
        </a:p>
      </dgm:t>
    </dgm:pt>
    <dgm:pt modelId="{7A5431E9-61B3-485B-82C2-378F47606BD4}">
      <dgm:prSet phldrT="[Text]" custT="1"/>
      <dgm:spPr/>
      <dgm:t>
        <a:bodyPr/>
        <a:lstStyle/>
        <a:p>
          <a:r>
            <a:rPr lang="en-US" sz="900" dirty="0" err="1" smtClean="0"/>
            <a:t>Môi</a:t>
          </a:r>
          <a:r>
            <a:rPr lang="en-US" sz="900" dirty="0" smtClean="0"/>
            <a:t> </a:t>
          </a:r>
          <a:r>
            <a:rPr lang="en-US" sz="900" dirty="0" err="1" smtClean="0"/>
            <a:t>Trường</a:t>
          </a:r>
          <a:r>
            <a:rPr lang="en-US" sz="900" dirty="0" smtClean="0"/>
            <a:t> </a:t>
          </a:r>
          <a:r>
            <a:rPr lang="en-US" sz="900" dirty="0" err="1" smtClean="0"/>
            <a:t>Tích</a:t>
          </a:r>
          <a:r>
            <a:rPr lang="en-US" sz="900" dirty="0" smtClean="0"/>
            <a:t> </a:t>
          </a:r>
          <a:r>
            <a:rPr lang="en-US" sz="900" dirty="0" err="1" smtClean="0"/>
            <a:t>Hợp</a:t>
          </a:r>
          <a:endParaRPr lang="en-US" sz="900" dirty="0"/>
        </a:p>
      </dgm:t>
    </dgm:pt>
    <dgm:pt modelId="{1DFCC671-5CE2-494B-9702-B6579F8D8F1C}" type="parTrans" cxnId="{CA0E4656-DD64-4AD1-B2FA-353A35C79E9E}">
      <dgm:prSet/>
      <dgm:spPr/>
      <dgm:t>
        <a:bodyPr/>
        <a:lstStyle/>
        <a:p>
          <a:endParaRPr lang="en-US" sz="900"/>
        </a:p>
      </dgm:t>
    </dgm:pt>
    <dgm:pt modelId="{640F90B4-4DA1-4974-8BF4-EEDDAA87AB82}" type="sibTrans" cxnId="{CA0E4656-DD64-4AD1-B2FA-353A35C79E9E}">
      <dgm:prSet/>
      <dgm:spPr/>
      <dgm:t>
        <a:bodyPr/>
        <a:lstStyle/>
        <a:p>
          <a:endParaRPr lang="en-US" sz="900"/>
        </a:p>
      </dgm:t>
    </dgm:pt>
    <dgm:pt modelId="{07C3CCD4-BDCC-47F5-BA85-A654C8922747}">
      <dgm:prSet phldrT="[Text]" custT="1"/>
      <dgm:spPr/>
      <dgm:t>
        <a:bodyPr/>
        <a:lstStyle/>
        <a:p>
          <a:r>
            <a:rPr lang="en-US" sz="900" dirty="0" smtClean="0"/>
            <a:t>IDE</a:t>
          </a:r>
          <a:endParaRPr lang="en-US" sz="900" dirty="0"/>
        </a:p>
      </dgm:t>
    </dgm:pt>
    <dgm:pt modelId="{9EFF2FD2-31F1-4F5D-8747-ADEB3FC42408}" type="parTrans" cxnId="{5A077C19-B0D9-4EE2-8809-32FB87B45653}">
      <dgm:prSet/>
      <dgm:spPr/>
      <dgm:t>
        <a:bodyPr/>
        <a:lstStyle/>
        <a:p>
          <a:endParaRPr lang="en-US" sz="900"/>
        </a:p>
      </dgm:t>
    </dgm:pt>
    <dgm:pt modelId="{D8B4B718-E277-4AA2-872B-1D7F40596804}" type="sibTrans" cxnId="{5A077C19-B0D9-4EE2-8809-32FB87B45653}">
      <dgm:prSet/>
      <dgm:spPr/>
      <dgm:t>
        <a:bodyPr/>
        <a:lstStyle/>
        <a:p>
          <a:endParaRPr lang="en-US" sz="900"/>
        </a:p>
      </dgm:t>
    </dgm:pt>
    <dgm:pt modelId="{9D9670E6-DEA5-4E36-8C88-6A917AAAB3C2}">
      <dgm:prSet phldrT="[Text]" custT="1"/>
      <dgm:spPr/>
      <dgm:t>
        <a:bodyPr/>
        <a:lstStyle/>
        <a:p>
          <a:r>
            <a:rPr lang="en-US" sz="900" dirty="0" smtClean="0"/>
            <a:t>Repository &amp; Version Control</a:t>
          </a:r>
          <a:endParaRPr lang="en-US" sz="900" dirty="0"/>
        </a:p>
      </dgm:t>
    </dgm:pt>
    <dgm:pt modelId="{096930F7-7F30-46FE-A9AE-BF6F668F42A4}" type="parTrans" cxnId="{2FDDC73B-E963-410E-BBF3-840D9C9206BA}">
      <dgm:prSet/>
      <dgm:spPr/>
      <dgm:t>
        <a:bodyPr/>
        <a:lstStyle/>
        <a:p>
          <a:endParaRPr lang="en-US" sz="900"/>
        </a:p>
      </dgm:t>
    </dgm:pt>
    <dgm:pt modelId="{F4C31F75-CDB2-411B-A230-292D48B05564}" type="sibTrans" cxnId="{2FDDC73B-E963-410E-BBF3-840D9C9206BA}">
      <dgm:prSet/>
      <dgm:spPr/>
      <dgm:t>
        <a:bodyPr/>
        <a:lstStyle/>
        <a:p>
          <a:endParaRPr lang="en-US" sz="900"/>
        </a:p>
      </dgm:t>
    </dgm:pt>
    <dgm:pt modelId="{32125077-804C-4F0D-9104-8632A01558F3}">
      <dgm:prSet phldrT="[Text]" custT="1"/>
      <dgm:spPr/>
      <dgm:t>
        <a:bodyPr/>
        <a:lstStyle/>
        <a:p>
          <a:r>
            <a:rPr lang="en-US" sz="900" dirty="0" smtClean="0"/>
            <a:t>Project Management</a:t>
          </a:r>
          <a:endParaRPr lang="en-US" sz="900" dirty="0"/>
        </a:p>
      </dgm:t>
    </dgm:pt>
    <dgm:pt modelId="{5E15938E-4637-43EA-B1D4-69074C09CFF5}" type="parTrans" cxnId="{7173E1B0-65F4-4B6B-8322-6D129AB1174D}">
      <dgm:prSet/>
      <dgm:spPr/>
      <dgm:t>
        <a:bodyPr/>
        <a:lstStyle/>
        <a:p>
          <a:endParaRPr lang="en-US" sz="900"/>
        </a:p>
      </dgm:t>
    </dgm:pt>
    <dgm:pt modelId="{C1631080-BCB3-40D8-B526-E9870C471D8F}" type="sibTrans" cxnId="{7173E1B0-65F4-4B6B-8322-6D129AB1174D}">
      <dgm:prSet/>
      <dgm:spPr/>
      <dgm:t>
        <a:bodyPr/>
        <a:lstStyle/>
        <a:p>
          <a:endParaRPr lang="en-US" sz="900"/>
        </a:p>
      </dgm:t>
    </dgm:pt>
    <dgm:pt modelId="{A14DE5E3-C59C-4792-A6AB-9A90DF693E1B}">
      <dgm:prSet phldrT="[Text]" custT="1"/>
      <dgm:spPr/>
      <dgm:t>
        <a:bodyPr/>
        <a:lstStyle/>
        <a:p>
          <a:r>
            <a:rPr lang="en-US" sz="900" dirty="0" smtClean="0"/>
            <a:t>Wiki</a:t>
          </a:r>
          <a:endParaRPr lang="en-US" sz="900" dirty="0"/>
        </a:p>
      </dgm:t>
    </dgm:pt>
    <dgm:pt modelId="{DF8170FD-D7AB-409C-B6CB-6E5292578AFC}" type="parTrans" cxnId="{45891D21-4CF9-4CE8-82A7-809CC58DCFFF}">
      <dgm:prSet/>
      <dgm:spPr/>
      <dgm:t>
        <a:bodyPr/>
        <a:lstStyle/>
        <a:p>
          <a:endParaRPr lang="en-US" sz="900"/>
        </a:p>
      </dgm:t>
    </dgm:pt>
    <dgm:pt modelId="{7BF8E9C6-CB13-4304-A122-D74D1463B2C0}" type="sibTrans" cxnId="{45891D21-4CF9-4CE8-82A7-809CC58DCFFF}">
      <dgm:prSet/>
      <dgm:spPr/>
      <dgm:t>
        <a:bodyPr/>
        <a:lstStyle/>
        <a:p>
          <a:endParaRPr lang="en-US" sz="900"/>
        </a:p>
      </dgm:t>
    </dgm:pt>
    <dgm:pt modelId="{680FD4D8-2B3F-4462-B400-B74BA4D4EF9D}">
      <dgm:prSet phldrT="[Text]" custT="1"/>
      <dgm:spPr/>
      <dgm:t>
        <a:bodyPr/>
        <a:lstStyle/>
        <a:p>
          <a:r>
            <a:rPr lang="en-US" sz="900" dirty="0" smtClean="0"/>
            <a:t>Design</a:t>
          </a:r>
          <a:endParaRPr lang="en-US" sz="900" dirty="0"/>
        </a:p>
      </dgm:t>
    </dgm:pt>
    <dgm:pt modelId="{E460B539-B659-43F3-A775-A782A4B5A67A}" type="parTrans" cxnId="{9DEAFCC3-52FA-4931-9467-BDA66780DD97}">
      <dgm:prSet/>
      <dgm:spPr/>
      <dgm:t>
        <a:bodyPr/>
        <a:lstStyle/>
        <a:p>
          <a:endParaRPr lang="en-US" sz="900"/>
        </a:p>
      </dgm:t>
    </dgm:pt>
    <dgm:pt modelId="{501DF7A4-79F6-4804-993C-A4B0D0C5C27F}" type="sibTrans" cxnId="{9DEAFCC3-52FA-4931-9467-BDA66780DD97}">
      <dgm:prSet/>
      <dgm:spPr/>
      <dgm:t>
        <a:bodyPr/>
        <a:lstStyle/>
        <a:p>
          <a:endParaRPr lang="en-US" sz="900"/>
        </a:p>
      </dgm:t>
    </dgm:pt>
    <dgm:pt modelId="{8A51369D-BE62-48E5-B725-D41024FFCC11}">
      <dgm:prSet phldrT="[Text]" custT="1"/>
      <dgm:spPr/>
      <dgm:t>
        <a:bodyPr/>
        <a:lstStyle/>
        <a:p>
          <a:r>
            <a:rPr lang="en-US" sz="900" dirty="0" smtClean="0"/>
            <a:t>Course Management System</a:t>
          </a:r>
          <a:endParaRPr lang="en-US" sz="900" dirty="0"/>
        </a:p>
      </dgm:t>
    </dgm:pt>
    <dgm:pt modelId="{01501382-ECD2-4ADC-B348-0AE0C71648C8}" type="parTrans" cxnId="{565AAD1D-A551-47A4-AB1A-F46E4B1DFFE8}">
      <dgm:prSet/>
      <dgm:spPr/>
      <dgm:t>
        <a:bodyPr/>
        <a:lstStyle/>
        <a:p>
          <a:endParaRPr lang="en-US" sz="900"/>
        </a:p>
      </dgm:t>
    </dgm:pt>
    <dgm:pt modelId="{FDBF31AF-5EFA-46B8-BB0D-F07B7C888141}" type="sibTrans" cxnId="{565AAD1D-A551-47A4-AB1A-F46E4B1DFFE8}">
      <dgm:prSet/>
      <dgm:spPr/>
      <dgm:t>
        <a:bodyPr/>
        <a:lstStyle/>
        <a:p>
          <a:endParaRPr lang="en-US" sz="900"/>
        </a:p>
      </dgm:t>
    </dgm:pt>
    <dgm:pt modelId="{44CB854A-90FD-4176-8752-63833288E6CD}" type="pres">
      <dgm:prSet presAssocID="{41308AEE-AEA6-4BB3-B085-36B0DA49EBC2}" presName="Name0" presStyleCnt="0">
        <dgm:presLayoutVars>
          <dgm:chMax val="1"/>
          <dgm:dir/>
          <dgm:animLvl val="ctr"/>
          <dgm:resizeHandles val="exact"/>
        </dgm:presLayoutVars>
      </dgm:prSet>
      <dgm:spPr/>
      <dgm:t>
        <a:bodyPr/>
        <a:lstStyle/>
        <a:p>
          <a:endParaRPr lang="en-US"/>
        </a:p>
      </dgm:t>
    </dgm:pt>
    <dgm:pt modelId="{8FB83454-B088-48EC-A020-6FBDD95AFCB0}" type="pres">
      <dgm:prSet presAssocID="{7A5431E9-61B3-485B-82C2-378F47606BD4}" presName="centerShape" presStyleLbl="node0" presStyleIdx="0" presStyleCnt="1"/>
      <dgm:spPr/>
      <dgm:t>
        <a:bodyPr/>
        <a:lstStyle/>
        <a:p>
          <a:endParaRPr lang="en-US"/>
        </a:p>
      </dgm:t>
    </dgm:pt>
    <dgm:pt modelId="{35346AF4-191E-4A0D-BB7A-87D1C62CEB61}" type="pres">
      <dgm:prSet presAssocID="{07C3CCD4-BDCC-47F5-BA85-A654C8922747}" presName="node" presStyleLbl="node1" presStyleIdx="0" presStyleCnt="6">
        <dgm:presLayoutVars>
          <dgm:bulletEnabled val="1"/>
        </dgm:presLayoutVars>
      </dgm:prSet>
      <dgm:spPr/>
      <dgm:t>
        <a:bodyPr/>
        <a:lstStyle/>
        <a:p>
          <a:endParaRPr lang="en-US"/>
        </a:p>
      </dgm:t>
    </dgm:pt>
    <dgm:pt modelId="{FD82A286-E88C-41E3-B920-AB0A35404888}" type="pres">
      <dgm:prSet presAssocID="{07C3CCD4-BDCC-47F5-BA85-A654C8922747}" presName="dummy" presStyleCnt="0"/>
      <dgm:spPr/>
    </dgm:pt>
    <dgm:pt modelId="{FF403BAD-2958-457A-8239-85CFCAA24A0A}" type="pres">
      <dgm:prSet presAssocID="{D8B4B718-E277-4AA2-872B-1D7F40596804}" presName="sibTrans" presStyleLbl="sibTrans2D1" presStyleIdx="0" presStyleCnt="6"/>
      <dgm:spPr/>
      <dgm:t>
        <a:bodyPr/>
        <a:lstStyle/>
        <a:p>
          <a:endParaRPr lang="en-US"/>
        </a:p>
      </dgm:t>
    </dgm:pt>
    <dgm:pt modelId="{7B7234EA-E518-4A98-8088-44C0F2C4B6C5}" type="pres">
      <dgm:prSet presAssocID="{9D9670E6-DEA5-4E36-8C88-6A917AAAB3C2}" presName="node" presStyleLbl="node1" presStyleIdx="1" presStyleCnt="6">
        <dgm:presLayoutVars>
          <dgm:bulletEnabled val="1"/>
        </dgm:presLayoutVars>
      </dgm:prSet>
      <dgm:spPr/>
      <dgm:t>
        <a:bodyPr/>
        <a:lstStyle/>
        <a:p>
          <a:endParaRPr lang="en-US"/>
        </a:p>
      </dgm:t>
    </dgm:pt>
    <dgm:pt modelId="{83DE8E2F-B389-44B9-A597-ED939A742E60}" type="pres">
      <dgm:prSet presAssocID="{9D9670E6-DEA5-4E36-8C88-6A917AAAB3C2}" presName="dummy" presStyleCnt="0"/>
      <dgm:spPr/>
    </dgm:pt>
    <dgm:pt modelId="{5FE872C7-8652-4745-9691-BCA9705F4993}" type="pres">
      <dgm:prSet presAssocID="{F4C31F75-CDB2-411B-A230-292D48B05564}" presName="sibTrans" presStyleLbl="sibTrans2D1" presStyleIdx="1" presStyleCnt="6"/>
      <dgm:spPr/>
      <dgm:t>
        <a:bodyPr/>
        <a:lstStyle/>
        <a:p>
          <a:endParaRPr lang="en-US"/>
        </a:p>
      </dgm:t>
    </dgm:pt>
    <dgm:pt modelId="{50077370-186A-4B2D-9DFB-BB89D03F861C}" type="pres">
      <dgm:prSet presAssocID="{32125077-804C-4F0D-9104-8632A01558F3}" presName="node" presStyleLbl="node1" presStyleIdx="2" presStyleCnt="6">
        <dgm:presLayoutVars>
          <dgm:bulletEnabled val="1"/>
        </dgm:presLayoutVars>
      </dgm:prSet>
      <dgm:spPr/>
      <dgm:t>
        <a:bodyPr/>
        <a:lstStyle/>
        <a:p>
          <a:endParaRPr lang="en-US"/>
        </a:p>
      </dgm:t>
    </dgm:pt>
    <dgm:pt modelId="{5E66C288-8171-4C9F-9E14-65162DFC7563}" type="pres">
      <dgm:prSet presAssocID="{32125077-804C-4F0D-9104-8632A01558F3}" presName="dummy" presStyleCnt="0"/>
      <dgm:spPr/>
    </dgm:pt>
    <dgm:pt modelId="{E105F98C-E379-4365-B2A2-ECDA9DACDE1A}" type="pres">
      <dgm:prSet presAssocID="{C1631080-BCB3-40D8-B526-E9870C471D8F}" presName="sibTrans" presStyleLbl="sibTrans2D1" presStyleIdx="2" presStyleCnt="6"/>
      <dgm:spPr/>
      <dgm:t>
        <a:bodyPr/>
        <a:lstStyle/>
        <a:p>
          <a:endParaRPr lang="en-US"/>
        </a:p>
      </dgm:t>
    </dgm:pt>
    <dgm:pt modelId="{265A39A8-6329-4A1D-840D-C1E9B0677375}" type="pres">
      <dgm:prSet presAssocID="{A14DE5E3-C59C-4792-A6AB-9A90DF693E1B}" presName="node" presStyleLbl="node1" presStyleIdx="3" presStyleCnt="6">
        <dgm:presLayoutVars>
          <dgm:bulletEnabled val="1"/>
        </dgm:presLayoutVars>
      </dgm:prSet>
      <dgm:spPr/>
      <dgm:t>
        <a:bodyPr/>
        <a:lstStyle/>
        <a:p>
          <a:endParaRPr lang="en-US"/>
        </a:p>
      </dgm:t>
    </dgm:pt>
    <dgm:pt modelId="{D360A507-6A75-4683-9C55-08D502C4ACE4}" type="pres">
      <dgm:prSet presAssocID="{A14DE5E3-C59C-4792-A6AB-9A90DF693E1B}" presName="dummy" presStyleCnt="0"/>
      <dgm:spPr/>
    </dgm:pt>
    <dgm:pt modelId="{926CA29A-5B92-4EF4-B823-1E977539B923}" type="pres">
      <dgm:prSet presAssocID="{7BF8E9C6-CB13-4304-A122-D74D1463B2C0}" presName="sibTrans" presStyleLbl="sibTrans2D1" presStyleIdx="3" presStyleCnt="6"/>
      <dgm:spPr/>
      <dgm:t>
        <a:bodyPr/>
        <a:lstStyle/>
        <a:p>
          <a:endParaRPr lang="en-US"/>
        </a:p>
      </dgm:t>
    </dgm:pt>
    <dgm:pt modelId="{247D3A69-29B5-439B-98A1-0D7207FDCF6B}" type="pres">
      <dgm:prSet presAssocID="{680FD4D8-2B3F-4462-B400-B74BA4D4EF9D}" presName="node" presStyleLbl="node1" presStyleIdx="4" presStyleCnt="6">
        <dgm:presLayoutVars>
          <dgm:bulletEnabled val="1"/>
        </dgm:presLayoutVars>
      </dgm:prSet>
      <dgm:spPr/>
      <dgm:t>
        <a:bodyPr/>
        <a:lstStyle/>
        <a:p>
          <a:endParaRPr lang="en-US"/>
        </a:p>
      </dgm:t>
    </dgm:pt>
    <dgm:pt modelId="{6B7C4055-C3B1-466E-92CC-0A657A0B2C07}" type="pres">
      <dgm:prSet presAssocID="{680FD4D8-2B3F-4462-B400-B74BA4D4EF9D}" presName="dummy" presStyleCnt="0"/>
      <dgm:spPr/>
    </dgm:pt>
    <dgm:pt modelId="{15782D7C-BC28-4EF1-B069-7067348A098F}" type="pres">
      <dgm:prSet presAssocID="{501DF7A4-79F6-4804-993C-A4B0D0C5C27F}" presName="sibTrans" presStyleLbl="sibTrans2D1" presStyleIdx="4" presStyleCnt="6"/>
      <dgm:spPr/>
      <dgm:t>
        <a:bodyPr/>
        <a:lstStyle/>
        <a:p>
          <a:endParaRPr lang="en-US"/>
        </a:p>
      </dgm:t>
    </dgm:pt>
    <dgm:pt modelId="{8923F954-04B8-4177-B335-B0ACB9B25CB3}" type="pres">
      <dgm:prSet presAssocID="{8A51369D-BE62-48E5-B725-D41024FFCC11}" presName="node" presStyleLbl="node1" presStyleIdx="5" presStyleCnt="6">
        <dgm:presLayoutVars>
          <dgm:bulletEnabled val="1"/>
        </dgm:presLayoutVars>
      </dgm:prSet>
      <dgm:spPr/>
      <dgm:t>
        <a:bodyPr/>
        <a:lstStyle/>
        <a:p>
          <a:endParaRPr lang="en-US"/>
        </a:p>
      </dgm:t>
    </dgm:pt>
    <dgm:pt modelId="{12BC27B5-DE33-4999-BEB5-CC60F8DEFDA4}" type="pres">
      <dgm:prSet presAssocID="{8A51369D-BE62-48E5-B725-D41024FFCC11}" presName="dummy" presStyleCnt="0"/>
      <dgm:spPr/>
    </dgm:pt>
    <dgm:pt modelId="{CCF9B802-8B75-4FDD-AF07-A4FC46890E87}" type="pres">
      <dgm:prSet presAssocID="{FDBF31AF-5EFA-46B8-BB0D-F07B7C888141}" presName="sibTrans" presStyleLbl="sibTrans2D1" presStyleIdx="5" presStyleCnt="6"/>
      <dgm:spPr/>
      <dgm:t>
        <a:bodyPr/>
        <a:lstStyle/>
        <a:p>
          <a:endParaRPr lang="en-US"/>
        </a:p>
      </dgm:t>
    </dgm:pt>
  </dgm:ptLst>
  <dgm:cxnLst>
    <dgm:cxn modelId="{45891D21-4CF9-4CE8-82A7-809CC58DCFFF}" srcId="{7A5431E9-61B3-485B-82C2-378F47606BD4}" destId="{A14DE5E3-C59C-4792-A6AB-9A90DF693E1B}" srcOrd="3" destOrd="0" parTransId="{DF8170FD-D7AB-409C-B6CB-6E5292578AFC}" sibTransId="{7BF8E9C6-CB13-4304-A122-D74D1463B2C0}"/>
    <dgm:cxn modelId="{938173B0-0348-4613-AF13-30B77AFB7D66}" type="presOf" srcId="{FDBF31AF-5EFA-46B8-BB0D-F07B7C888141}" destId="{CCF9B802-8B75-4FDD-AF07-A4FC46890E87}" srcOrd="0" destOrd="0" presId="urn:microsoft.com/office/officeart/2005/8/layout/radial6"/>
    <dgm:cxn modelId="{9DEAFCC3-52FA-4931-9467-BDA66780DD97}" srcId="{7A5431E9-61B3-485B-82C2-378F47606BD4}" destId="{680FD4D8-2B3F-4462-B400-B74BA4D4EF9D}" srcOrd="4" destOrd="0" parTransId="{E460B539-B659-43F3-A775-A782A4B5A67A}" sibTransId="{501DF7A4-79F6-4804-993C-A4B0D0C5C27F}"/>
    <dgm:cxn modelId="{910C894C-8CA8-4B11-B1BD-E7ECAE970798}" type="presOf" srcId="{7BF8E9C6-CB13-4304-A122-D74D1463B2C0}" destId="{926CA29A-5B92-4EF4-B823-1E977539B923}" srcOrd="0" destOrd="0" presId="urn:microsoft.com/office/officeart/2005/8/layout/radial6"/>
    <dgm:cxn modelId="{5A077C19-B0D9-4EE2-8809-32FB87B45653}" srcId="{7A5431E9-61B3-485B-82C2-378F47606BD4}" destId="{07C3CCD4-BDCC-47F5-BA85-A654C8922747}" srcOrd="0" destOrd="0" parTransId="{9EFF2FD2-31F1-4F5D-8747-ADEB3FC42408}" sibTransId="{D8B4B718-E277-4AA2-872B-1D7F40596804}"/>
    <dgm:cxn modelId="{2AAF51E3-841F-45AF-AB77-4F527035CC33}" type="presOf" srcId="{32125077-804C-4F0D-9104-8632A01558F3}" destId="{50077370-186A-4B2D-9DFB-BB89D03F861C}" srcOrd="0" destOrd="0" presId="urn:microsoft.com/office/officeart/2005/8/layout/radial6"/>
    <dgm:cxn modelId="{50DBC4AE-084D-494A-B255-5FCCFACA0702}" type="presOf" srcId="{F4C31F75-CDB2-411B-A230-292D48B05564}" destId="{5FE872C7-8652-4745-9691-BCA9705F4993}" srcOrd="0" destOrd="0" presId="urn:microsoft.com/office/officeart/2005/8/layout/radial6"/>
    <dgm:cxn modelId="{B3D75F33-12BA-4433-842D-FBBBE0BE2FA6}" type="presOf" srcId="{7A5431E9-61B3-485B-82C2-378F47606BD4}" destId="{8FB83454-B088-48EC-A020-6FBDD95AFCB0}" srcOrd="0" destOrd="0" presId="urn:microsoft.com/office/officeart/2005/8/layout/radial6"/>
    <dgm:cxn modelId="{7A6AF7B3-285D-49C9-853F-953A451BBF4E}" type="presOf" srcId="{680FD4D8-2B3F-4462-B400-B74BA4D4EF9D}" destId="{247D3A69-29B5-439B-98A1-0D7207FDCF6B}" srcOrd="0" destOrd="0" presId="urn:microsoft.com/office/officeart/2005/8/layout/radial6"/>
    <dgm:cxn modelId="{92CA4F46-34B7-4634-855C-E515D86A0CF5}" type="presOf" srcId="{9D9670E6-DEA5-4E36-8C88-6A917AAAB3C2}" destId="{7B7234EA-E518-4A98-8088-44C0F2C4B6C5}" srcOrd="0" destOrd="0" presId="urn:microsoft.com/office/officeart/2005/8/layout/radial6"/>
    <dgm:cxn modelId="{EEECAD29-0162-409A-AB45-84F02607C4AC}" type="presOf" srcId="{501DF7A4-79F6-4804-993C-A4B0D0C5C27F}" destId="{15782D7C-BC28-4EF1-B069-7067348A098F}" srcOrd="0" destOrd="0" presId="urn:microsoft.com/office/officeart/2005/8/layout/radial6"/>
    <dgm:cxn modelId="{4D85FFF6-8BED-48EF-83C6-FAF66534D4CF}" type="presOf" srcId="{A14DE5E3-C59C-4792-A6AB-9A90DF693E1B}" destId="{265A39A8-6329-4A1D-840D-C1E9B0677375}" srcOrd="0" destOrd="0" presId="urn:microsoft.com/office/officeart/2005/8/layout/radial6"/>
    <dgm:cxn modelId="{7173E1B0-65F4-4B6B-8322-6D129AB1174D}" srcId="{7A5431E9-61B3-485B-82C2-378F47606BD4}" destId="{32125077-804C-4F0D-9104-8632A01558F3}" srcOrd="2" destOrd="0" parTransId="{5E15938E-4637-43EA-B1D4-69074C09CFF5}" sibTransId="{C1631080-BCB3-40D8-B526-E9870C471D8F}"/>
    <dgm:cxn modelId="{2FDDC73B-E963-410E-BBF3-840D9C9206BA}" srcId="{7A5431E9-61B3-485B-82C2-378F47606BD4}" destId="{9D9670E6-DEA5-4E36-8C88-6A917AAAB3C2}" srcOrd="1" destOrd="0" parTransId="{096930F7-7F30-46FE-A9AE-BF6F668F42A4}" sibTransId="{F4C31F75-CDB2-411B-A230-292D48B05564}"/>
    <dgm:cxn modelId="{CA0E4656-DD64-4AD1-B2FA-353A35C79E9E}" srcId="{41308AEE-AEA6-4BB3-B085-36B0DA49EBC2}" destId="{7A5431E9-61B3-485B-82C2-378F47606BD4}" srcOrd="0" destOrd="0" parTransId="{1DFCC671-5CE2-494B-9702-B6579F8D8F1C}" sibTransId="{640F90B4-4DA1-4974-8BF4-EEDDAA87AB82}"/>
    <dgm:cxn modelId="{4E8B314F-D902-4248-9FB6-7E24607897D1}" type="presOf" srcId="{41308AEE-AEA6-4BB3-B085-36B0DA49EBC2}" destId="{44CB854A-90FD-4176-8752-63833288E6CD}" srcOrd="0" destOrd="0" presId="urn:microsoft.com/office/officeart/2005/8/layout/radial6"/>
    <dgm:cxn modelId="{2797C174-F126-4E78-AFD4-22E0F26DD97C}" type="presOf" srcId="{D8B4B718-E277-4AA2-872B-1D7F40596804}" destId="{FF403BAD-2958-457A-8239-85CFCAA24A0A}" srcOrd="0" destOrd="0" presId="urn:microsoft.com/office/officeart/2005/8/layout/radial6"/>
    <dgm:cxn modelId="{EFFC1978-B58D-4AB0-B5A3-0DEC45AE59CB}" type="presOf" srcId="{8A51369D-BE62-48E5-B725-D41024FFCC11}" destId="{8923F954-04B8-4177-B335-B0ACB9B25CB3}" srcOrd="0" destOrd="0" presId="urn:microsoft.com/office/officeart/2005/8/layout/radial6"/>
    <dgm:cxn modelId="{565AAD1D-A551-47A4-AB1A-F46E4B1DFFE8}" srcId="{7A5431E9-61B3-485B-82C2-378F47606BD4}" destId="{8A51369D-BE62-48E5-B725-D41024FFCC11}" srcOrd="5" destOrd="0" parTransId="{01501382-ECD2-4ADC-B348-0AE0C71648C8}" sibTransId="{FDBF31AF-5EFA-46B8-BB0D-F07B7C888141}"/>
    <dgm:cxn modelId="{FE4FB08D-5F14-47C1-9B10-9080A9741FDB}" type="presOf" srcId="{C1631080-BCB3-40D8-B526-E9870C471D8F}" destId="{E105F98C-E379-4365-B2A2-ECDA9DACDE1A}" srcOrd="0" destOrd="0" presId="urn:microsoft.com/office/officeart/2005/8/layout/radial6"/>
    <dgm:cxn modelId="{73D19DD3-2434-4C6C-A3AF-9F2C6A348F79}" type="presOf" srcId="{07C3CCD4-BDCC-47F5-BA85-A654C8922747}" destId="{35346AF4-191E-4A0D-BB7A-87D1C62CEB61}" srcOrd="0" destOrd="0" presId="urn:microsoft.com/office/officeart/2005/8/layout/radial6"/>
    <dgm:cxn modelId="{5A1DEADD-C7A8-4AFB-B47F-C59CB41B44E0}" type="presParOf" srcId="{44CB854A-90FD-4176-8752-63833288E6CD}" destId="{8FB83454-B088-48EC-A020-6FBDD95AFCB0}" srcOrd="0" destOrd="0" presId="urn:microsoft.com/office/officeart/2005/8/layout/radial6"/>
    <dgm:cxn modelId="{F8DD3DA3-C8CB-4C66-A272-19A8F99F47FD}" type="presParOf" srcId="{44CB854A-90FD-4176-8752-63833288E6CD}" destId="{35346AF4-191E-4A0D-BB7A-87D1C62CEB61}" srcOrd="1" destOrd="0" presId="urn:microsoft.com/office/officeart/2005/8/layout/radial6"/>
    <dgm:cxn modelId="{7B3BE7BF-D523-49B5-AAA8-7E882D39B1D3}" type="presParOf" srcId="{44CB854A-90FD-4176-8752-63833288E6CD}" destId="{FD82A286-E88C-41E3-B920-AB0A35404888}" srcOrd="2" destOrd="0" presId="urn:microsoft.com/office/officeart/2005/8/layout/radial6"/>
    <dgm:cxn modelId="{F7585DC0-D495-4E26-8D00-D844B46ED32C}" type="presParOf" srcId="{44CB854A-90FD-4176-8752-63833288E6CD}" destId="{FF403BAD-2958-457A-8239-85CFCAA24A0A}" srcOrd="3" destOrd="0" presId="urn:microsoft.com/office/officeart/2005/8/layout/radial6"/>
    <dgm:cxn modelId="{99F5D711-089C-4622-A4C2-A02479A248F2}" type="presParOf" srcId="{44CB854A-90FD-4176-8752-63833288E6CD}" destId="{7B7234EA-E518-4A98-8088-44C0F2C4B6C5}" srcOrd="4" destOrd="0" presId="urn:microsoft.com/office/officeart/2005/8/layout/radial6"/>
    <dgm:cxn modelId="{7F032C8D-8BBA-4B59-BDE4-D60AF68F919A}" type="presParOf" srcId="{44CB854A-90FD-4176-8752-63833288E6CD}" destId="{83DE8E2F-B389-44B9-A597-ED939A742E60}" srcOrd="5" destOrd="0" presId="urn:microsoft.com/office/officeart/2005/8/layout/radial6"/>
    <dgm:cxn modelId="{24832CC3-640C-46E1-9022-CAC2D6FFA9A1}" type="presParOf" srcId="{44CB854A-90FD-4176-8752-63833288E6CD}" destId="{5FE872C7-8652-4745-9691-BCA9705F4993}" srcOrd="6" destOrd="0" presId="urn:microsoft.com/office/officeart/2005/8/layout/radial6"/>
    <dgm:cxn modelId="{828029D0-800E-4FFD-B7A9-CE4104DEF358}" type="presParOf" srcId="{44CB854A-90FD-4176-8752-63833288E6CD}" destId="{50077370-186A-4B2D-9DFB-BB89D03F861C}" srcOrd="7" destOrd="0" presId="urn:microsoft.com/office/officeart/2005/8/layout/radial6"/>
    <dgm:cxn modelId="{B7D8400F-B5D2-42A2-ABC3-527A903DCAC5}" type="presParOf" srcId="{44CB854A-90FD-4176-8752-63833288E6CD}" destId="{5E66C288-8171-4C9F-9E14-65162DFC7563}" srcOrd="8" destOrd="0" presId="urn:microsoft.com/office/officeart/2005/8/layout/radial6"/>
    <dgm:cxn modelId="{25C01459-919A-41C7-893F-132C83FBF78D}" type="presParOf" srcId="{44CB854A-90FD-4176-8752-63833288E6CD}" destId="{E105F98C-E379-4365-B2A2-ECDA9DACDE1A}" srcOrd="9" destOrd="0" presId="urn:microsoft.com/office/officeart/2005/8/layout/radial6"/>
    <dgm:cxn modelId="{E200E37D-8DDE-4245-A2D2-79179B9A9B1F}" type="presParOf" srcId="{44CB854A-90FD-4176-8752-63833288E6CD}" destId="{265A39A8-6329-4A1D-840D-C1E9B0677375}" srcOrd="10" destOrd="0" presId="urn:microsoft.com/office/officeart/2005/8/layout/radial6"/>
    <dgm:cxn modelId="{E0491EFD-A5A5-4DEA-A56B-719D087260DA}" type="presParOf" srcId="{44CB854A-90FD-4176-8752-63833288E6CD}" destId="{D360A507-6A75-4683-9C55-08D502C4ACE4}" srcOrd="11" destOrd="0" presId="urn:microsoft.com/office/officeart/2005/8/layout/radial6"/>
    <dgm:cxn modelId="{D80F5E2D-18D7-4695-B12C-EBF5431653D0}" type="presParOf" srcId="{44CB854A-90FD-4176-8752-63833288E6CD}" destId="{926CA29A-5B92-4EF4-B823-1E977539B923}" srcOrd="12" destOrd="0" presId="urn:microsoft.com/office/officeart/2005/8/layout/radial6"/>
    <dgm:cxn modelId="{CA5AB61F-3A9D-4433-8572-8189847AE859}" type="presParOf" srcId="{44CB854A-90FD-4176-8752-63833288E6CD}" destId="{247D3A69-29B5-439B-98A1-0D7207FDCF6B}" srcOrd="13" destOrd="0" presId="urn:microsoft.com/office/officeart/2005/8/layout/radial6"/>
    <dgm:cxn modelId="{7BE02BD8-6932-4E8D-A53C-1405207CC514}" type="presParOf" srcId="{44CB854A-90FD-4176-8752-63833288E6CD}" destId="{6B7C4055-C3B1-466E-92CC-0A657A0B2C07}" srcOrd="14" destOrd="0" presId="urn:microsoft.com/office/officeart/2005/8/layout/radial6"/>
    <dgm:cxn modelId="{219CB0D3-3B8F-4647-8C5E-D07FDC834800}" type="presParOf" srcId="{44CB854A-90FD-4176-8752-63833288E6CD}" destId="{15782D7C-BC28-4EF1-B069-7067348A098F}" srcOrd="15" destOrd="0" presId="urn:microsoft.com/office/officeart/2005/8/layout/radial6"/>
    <dgm:cxn modelId="{ECF937CD-CC91-4DEC-9BF9-C2E33B77DADA}" type="presParOf" srcId="{44CB854A-90FD-4176-8752-63833288E6CD}" destId="{8923F954-04B8-4177-B335-B0ACB9B25CB3}" srcOrd="16" destOrd="0" presId="urn:microsoft.com/office/officeart/2005/8/layout/radial6"/>
    <dgm:cxn modelId="{CCA12E67-C775-4C6B-867D-3707F7F96FEB}" type="presParOf" srcId="{44CB854A-90FD-4176-8752-63833288E6CD}" destId="{12BC27B5-DE33-4999-BEB5-CC60F8DEFDA4}" srcOrd="17" destOrd="0" presId="urn:microsoft.com/office/officeart/2005/8/layout/radial6"/>
    <dgm:cxn modelId="{7CFD02AD-09C0-45FD-B3FB-8AF2D06486EF}" type="presParOf" srcId="{44CB854A-90FD-4176-8752-63833288E6CD}" destId="{CCF9B802-8B75-4FDD-AF07-A4FC46890E87}" srcOrd="18"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DBC1E1-037F-4ADE-963F-C7B37BA3E39A}"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780C8E2C-77FE-43A9-91A6-73AE02E20C32}">
      <dgm:prSet phldrT="[Text]"/>
      <dgm:spPr/>
      <dgm:t>
        <a:bodyPr/>
        <a:lstStyle/>
        <a:p>
          <a:r>
            <a:rPr lang="en-US" dirty="0" err="1" smtClean="0"/>
            <a:t>GroupSpace</a:t>
          </a:r>
          <a:endParaRPr lang="en-US" dirty="0"/>
        </a:p>
      </dgm:t>
    </dgm:pt>
    <dgm:pt modelId="{226C9473-FF80-4FFD-852A-BE46781BFBD3}" type="parTrans" cxnId="{B3F89F16-8B70-4DAA-9905-D1DCA2D294FE}">
      <dgm:prSet/>
      <dgm:spPr/>
      <dgm:t>
        <a:bodyPr/>
        <a:lstStyle/>
        <a:p>
          <a:endParaRPr lang="en-US"/>
        </a:p>
      </dgm:t>
    </dgm:pt>
    <dgm:pt modelId="{1A6685DF-8E88-4C6A-9EAA-23EDFCEBBD58}" type="sibTrans" cxnId="{B3F89F16-8B70-4DAA-9905-D1DCA2D294FE}">
      <dgm:prSet/>
      <dgm:spPr/>
      <dgm:t>
        <a:bodyPr/>
        <a:lstStyle/>
        <a:p>
          <a:endParaRPr lang="en-US"/>
        </a:p>
      </dgm:t>
    </dgm:pt>
    <dgm:pt modelId="{FC7643F5-E79F-43DE-A960-A198FFF7B110}">
      <dgm:prSet phldrT="[Text]"/>
      <dgm:spPr/>
      <dgm:t>
        <a:bodyPr/>
        <a:lstStyle/>
        <a:p>
          <a:r>
            <a:rPr lang="en-US" dirty="0" smtClean="0"/>
            <a:t>Social Network</a:t>
          </a:r>
          <a:endParaRPr lang="en-US" dirty="0"/>
        </a:p>
      </dgm:t>
    </dgm:pt>
    <dgm:pt modelId="{186A52BF-FC2E-48B7-9EDC-6FFC19248FEC}" type="parTrans" cxnId="{C9E92DD2-3BC6-4670-8526-DC70B3A06568}">
      <dgm:prSet/>
      <dgm:spPr/>
      <dgm:t>
        <a:bodyPr/>
        <a:lstStyle/>
        <a:p>
          <a:endParaRPr lang="en-US"/>
        </a:p>
      </dgm:t>
    </dgm:pt>
    <dgm:pt modelId="{BEC9E46F-7F90-4BDB-9D59-F34A35423F3F}" type="sibTrans" cxnId="{C9E92DD2-3BC6-4670-8526-DC70B3A06568}">
      <dgm:prSet/>
      <dgm:spPr/>
      <dgm:t>
        <a:bodyPr/>
        <a:lstStyle/>
        <a:p>
          <a:endParaRPr lang="en-US"/>
        </a:p>
      </dgm:t>
    </dgm:pt>
    <dgm:pt modelId="{EAE4C522-F353-4DAC-B6C0-D2C4686C304D}">
      <dgm:prSet phldrT="[Text]"/>
      <dgm:spPr/>
      <dgm:t>
        <a:bodyPr/>
        <a:lstStyle/>
        <a:p>
          <a:r>
            <a:rPr lang="en-US" dirty="0" smtClean="0"/>
            <a:t>Instance Message System</a:t>
          </a:r>
          <a:endParaRPr lang="en-US" dirty="0"/>
        </a:p>
      </dgm:t>
    </dgm:pt>
    <dgm:pt modelId="{355708A7-B300-4D72-9EDF-085603CF4B23}" type="parTrans" cxnId="{726E0A66-AD10-40A2-85D7-1FF77DB12979}">
      <dgm:prSet/>
      <dgm:spPr/>
      <dgm:t>
        <a:bodyPr/>
        <a:lstStyle/>
        <a:p>
          <a:endParaRPr lang="en-US"/>
        </a:p>
      </dgm:t>
    </dgm:pt>
    <dgm:pt modelId="{5AA42CA3-0D6E-4D91-8F2A-4466EA7488E5}" type="sibTrans" cxnId="{726E0A66-AD10-40A2-85D7-1FF77DB12979}">
      <dgm:prSet/>
      <dgm:spPr/>
      <dgm:t>
        <a:bodyPr/>
        <a:lstStyle/>
        <a:p>
          <a:endParaRPr lang="en-US"/>
        </a:p>
      </dgm:t>
    </dgm:pt>
    <dgm:pt modelId="{70C67A96-4EAF-481A-BB08-72597DAA42DA}">
      <dgm:prSet phldrT="[Text]"/>
      <dgm:spPr/>
      <dgm:t>
        <a:bodyPr/>
        <a:lstStyle/>
        <a:p>
          <a:r>
            <a:rPr lang="en-US" dirty="0" smtClean="0"/>
            <a:t>Software Configuration Management</a:t>
          </a:r>
          <a:endParaRPr lang="en-US" dirty="0"/>
        </a:p>
      </dgm:t>
    </dgm:pt>
    <dgm:pt modelId="{0CBD47D8-4845-4681-89C7-595D34677574}" type="parTrans" cxnId="{FDD0E75E-5A91-4CA2-9009-8447C5469592}">
      <dgm:prSet/>
      <dgm:spPr/>
      <dgm:t>
        <a:bodyPr/>
        <a:lstStyle/>
        <a:p>
          <a:endParaRPr lang="en-US"/>
        </a:p>
      </dgm:t>
    </dgm:pt>
    <dgm:pt modelId="{82DC5D94-F9C3-4E5D-AAB2-8277E2FBA7CE}" type="sibTrans" cxnId="{FDD0E75E-5A91-4CA2-9009-8447C5469592}">
      <dgm:prSet/>
      <dgm:spPr/>
      <dgm:t>
        <a:bodyPr/>
        <a:lstStyle/>
        <a:p>
          <a:endParaRPr lang="en-US"/>
        </a:p>
      </dgm:t>
    </dgm:pt>
    <dgm:pt modelId="{D3048F64-A808-41FA-88E4-0BBEFD6E6563}" type="pres">
      <dgm:prSet presAssocID="{B3DBC1E1-037F-4ADE-963F-C7B37BA3E39A}" presName="cycle" presStyleCnt="0">
        <dgm:presLayoutVars>
          <dgm:chMax val="1"/>
          <dgm:dir/>
          <dgm:animLvl val="ctr"/>
          <dgm:resizeHandles val="exact"/>
        </dgm:presLayoutVars>
      </dgm:prSet>
      <dgm:spPr/>
      <dgm:t>
        <a:bodyPr/>
        <a:lstStyle/>
        <a:p>
          <a:endParaRPr lang="en-US"/>
        </a:p>
      </dgm:t>
    </dgm:pt>
    <dgm:pt modelId="{E3C3E230-DD8A-47F9-9450-1A6D235C15A9}" type="pres">
      <dgm:prSet presAssocID="{780C8E2C-77FE-43A9-91A6-73AE02E20C32}" presName="centerShape" presStyleLbl="node0" presStyleIdx="0" presStyleCnt="1"/>
      <dgm:spPr/>
      <dgm:t>
        <a:bodyPr/>
        <a:lstStyle/>
        <a:p>
          <a:endParaRPr lang="en-US"/>
        </a:p>
      </dgm:t>
    </dgm:pt>
    <dgm:pt modelId="{63ABD740-7C63-4F24-83B1-E8C5D9F5C9CC}" type="pres">
      <dgm:prSet presAssocID="{186A52BF-FC2E-48B7-9EDC-6FFC19248FEC}" presName="Name9" presStyleLbl="parChTrans1D2" presStyleIdx="0" presStyleCnt="3"/>
      <dgm:spPr/>
      <dgm:t>
        <a:bodyPr/>
        <a:lstStyle/>
        <a:p>
          <a:endParaRPr lang="en-US"/>
        </a:p>
      </dgm:t>
    </dgm:pt>
    <dgm:pt modelId="{24152538-D2E3-4CC7-AAF2-BFDA2346D2C6}" type="pres">
      <dgm:prSet presAssocID="{186A52BF-FC2E-48B7-9EDC-6FFC19248FEC}" presName="connTx" presStyleLbl="parChTrans1D2" presStyleIdx="0" presStyleCnt="3"/>
      <dgm:spPr/>
      <dgm:t>
        <a:bodyPr/>
        <a:lstStyle/>
        <a:p>
          <a:endParaRPr lang="en-US"/>
        </a:p>
      </dgm:t>
    </dgm:pt>
    <dgm:pt modelId="{5AA52DCE-A2F5-400B-A548-89E3CAE44286}" type="pres">
      <dgm:prSet presAssocID="{FC7643F5-E79F-43DE-A960-A198FFF7B110}" presName="node" presStyleLbl="node1" presStyleIdx="0" presStyleCnt="3">
        <dgm:presLayoutVars>
          <dgm:bulletEnabled val="1"/>
        </dgm:presLayoutVars>
      </dgm:prSet>
      <dgm:spPr/>
      <dgm:t>
        <a:bodyPr/>
        <a:lstStyle/>
        <a:p>
          <a:endParaRPr lang="en-US"/>
        </a:p>
      </dgm:t>
    </dgm:pt>
    <dgm:pt modelId="{1A68D7FE-4313-4395-94E4-D0493A9F797B}" type="pres">
      <dgm:prSet presAssocID="{355708A7-B300-4D72-9EDF-085603CF4B23}" presName="Name9" presStyleLbl="parChTrans1D2" presStyleIdx="1" presStyleCnt="3"/>
      <dgm:spPr/>
      <dgm:t>
        <a:bodyPr/>
        <a:lstStyle/>
        <a:p>
          <a:endParaRPr lang="en-US"/>
        </a:p>
      </dgm:t>
    </dgm:pt>
    <dgm:pt modelId="{8F3CC8A1-6889-4FF9-A3D1-B88AC2C246B2}" type="pres">
      <dgm:prSet presAssocID="{355708A7-B300-4D72-9EDF-085603CF4B23}" presName="connTx" presStyleLbl="parChTrans1D2" presStyleIdx="1" presStyleCnt="3"/>
      <dgm:spPr/>
      <dgm:t>
        <a:bodyPr/>
        <a:lstStyle/>
        <a:p>
          <a:endParaRPr lang="en-US"/>
        </a:p>
      </dgm:t>
    </dgm:pt>
    <dgm:pt modelId="{9137E222-B1B2-458A-84D7-760E2AC66FA5}" type="pres">
      <dgm:prSet presAssocID="{EAE4C522-F353-4DAC-B6C0-D2C4686C304D}" presName="node" presStyleLbl="node1" presStyleIdx="1" presStyleCnt="3">
        <dgm:presLayoutVars>
          <dgm:bulletEnabled val="1"/>
        </dgm:presLayoutVars>
      </dgm:prSet>
      <dgm:spPr/>
      <dgm:t>
        <a:bodyPr/>
        <a:lstStyle/>
        <a:p>
          <a:endParaRPr lang="en-US"/>
        </a:p>
      </dgm:t>
    </dgm:pt>
    <dgm:pt modelId="{34DFB4A3-30F8-4A42-8B47-06E2356B9EA6}" type="pres">
      <dgm:prSet presAssocID="{0CBD47D8-4845-4681-89C7-595D34677574}" presName="Name9" presStyleLbl="parChTrans1D2" presStyleIdx="2" presStyleCnt="3"/>
      <dgm:spPr/>
      <dgm:t>
        <a:bodyPr/>
        <a:lstStyle/>
        <a:p>
          <a:endParaRPr lang="en-US"/>
        </a:p>
      </dgm:t>
    </dgm:pt>
    <dgm:pt modelId="{6B1A2EB6-2838-4ED4-BB29-46B5137881EA}" type="pres">
      <dgm:prSet presAssocID="{0CBD47D8-4845-4681-89C7-595D34677574}" presName="connTx" presStyleLbl="parChTrans1D2" presStyleIdx="2" presStyleCnt="3"/>
      <dgm:spPr/>
      <dgm:t>
        <a:bodyPr/>
        <a:lstStyle/>
        <a:p>
          <a:endParaRPr lang="en-US"/>
        </a:p>
      </dgm:t>
    </dgm:pt>
    <dgm:pt modelId="{D3273457-E737-4A0E-B2E8-32E9CC1BE3E1}" type="pres">
      <dgm:prSet presAssocID="{70C67A96-4EAF-481A-BB08-72597DAA42DA}" presName="node" presStyleLbl="node1" presStyleIdx="2" presStyleCnt="3">
        <dgm:presLayoutVars>
          <dgm:bulletEnabled val="1"/>
        </dgm:presLayoutVars>
      </dgm:prSet>
      <dgm:spPr/>
      <dgm:t>
        <a:bodyPr/>
        <a:lstStyle/>
        <a:p>
          <a:endParaRPr lang="en-US"/>
        </a:p>
      </dgm:t>
    </dgm:pt>
  </dgm:ptLst>
  <dgm:cxnLst>
    <dgm:cxn modelId="{3BDDAEC2-2F6F-461C-9B28-A0727317D3E9}" type="presOf" srcId="{186A52BF-FC2E-48B7-9EDC-6FFC19248FEC}" destId="{63ABD740-7C63-4F24-83B1-E8C5D9F5C9CC}" srcOrd="0" destOrd="0" presId="urn:microsoft.com/office/officeart/2005/8/layout/radial1"/>
    <dgm:cxn modelId="{7520C42A-3156-4681-9A39-96B59E9F16CB}" type="presOf" srcId="{780C8E2C-77FE-43A9-91A6-73AE02E20C32}" destId="{E3C3E230-DD8A-47F9-9450-1A6D235C15A9}" srcOrd="0" destOrd="0" presId="urn:microsoft.com/office/officeart/2005/8/layout/radial1"/>
    <dgm:cxn modelId="{C9E92DD2-3BC6-4670-8526-DC70B3A06568}" srcId="{780C8E2C-77FE-43A9-91A6-73AE02E20C32}" destId="{FC7643F5-E79F-43DE-A960-A198FFF7B110}" srcOrd="0" destOrd="0" parTransId="{186A52BF-FC2E-48B7-9EDC-6FFC19248FEC}" sibTransId="{BEC9E46F-7F90-4BDB-9D59-F34A35423F3F}"/>
    <dgm:cxn modelId="{20E060D2-0C33-4423-B67A-5AA08B81A37E}" type="presOf" srcId="{0CBD47D8-4845-4681-89C7-595D34677574}" destId="{34DFB4A3-30F8-4A42-8B47-06E2356B9EA6}" srcOrd="0" destOrd="0" presId="urn:microsoft.com/office/officeart/2005/8/layout/radial1"/>
    <dgm:cxn modelId="{AB3AD142-344B-4EF9-9B9D-35C4399066CE}" type="presOf" srcId="{355708A7-B300-4D72-9EDF-085603CF4B23}" destId="{1A68D7FE-4313-4395-94E4-D0493A9F797B}" srcOrd="0" destOrd="0" presId="urn:microsoft.com/office/officeart/2005/8/layout/radial1"/>
    <dgm:cxn modelId="{59BCCE03-A08A-4368-8670-B24C92126770}" type="presOf" srcId="{FC7643F5-E79F-43DE-A960-A198FFF7B110}" destId="{5AA52DCE-A2F5-400B-A548-89E3CAE44286}" srcOrd="0" destOrd="0" presId="urn:microsoft.com/office/officeart/2005/8/layout/radial1"/>
    <dgm:cxn modelId="{5AD27FC7-23BF-4BBD-9667-8D169A733C9A}" type="presOf" srcId="{0CBD47D8-4845-4681-89C7-595D34677574}" destId="{6B1A2EB6-2838-4ED4-BB29-46B5137881EA}" srcOrd="1" destOrd="0" presId="urn:microsoft.com/office/officeart/2005/8/layout/radial1"/>
    <dgm:cxn modelId="{FEE8800B-91E7-401D-B16B-CF7B6DEC27C6}" type="presOf" srcId="{B3DBC1E1-037F-4ADE-963F-C7B37BA3E39A}" destId="{D3048F64-A808-41FA-88E4-0BBEFD6E6563}" srcOrd="0" destOrd="0" presId="urn:microsoft.com/office/officeart/2005/8/layout/radial1"/>
    <dgm:cxn modelId="{C71C6D06-0782-4411-BAB2-A031CF0D58A1}" type="presOf" srcId="{EAE4C522-F353-4DAC-B6C0-D2C4686C304D}" destId="{9137E222-B1B2-458A-84D7-760E2AC66FA5}" srcOrd="0" destOrd="0" presId="urn:microsoft.com/office/officeart/2005/8/layout/radial1"/>
    <dgm:cxn modelId="{FDD0E75E-5A91-4CA2-9009-8447C5469592}" srcId="{780C8E2C-77FE-43A9-91A6-73AE02E20C32}" destId="{70C67A96-4EAF-481A-BB08-72597DAA42DA}" srcOrd="2" destOrd="0" parTransId="{0CBD47D8-4845-4681-89C7-595D34677574}" sibTransId="{82DC5D94-F9C3-4E5D-AAB2-8277E2FBA7CE}"/>
    <dgm:cxn modelId="{2484EC34-4B9E-43E7-8630-5724870EEFCB}" type="presOf" srcId="{355708A7-B300-4D72-9EDF-085603CF4B23}" destId="{8F3CC8A1-6889-4FF9-A3D1-B88AC2C246B2}" srcOrd="1" destOrd="0" presId="urn:microsoft.com/office/officeart/2005/8/layout/radial1"/>
    <dgm:cxn modelId="{50511689-9065-461C-82C4-DF7B18C76DA5}" type="presOf" srcId="{186A52BF-FC2E-48B7-9EDC-6FFC19248FEC}" destId="{24152538-D2E3-4CC7-AAF2-BFDA2346D2C6}" srcOrd="1" destOrd="0" presId="urn:microsoft.com/office/officeart/2005/8/layout/radial1"/>
    <dgm:cxn modelId="{B3F89F16-8B70-4DAA-9905-D1DCA2D294FE}" srcId="{B3DBC1E1-037F-4ADE-963F-C7B37BA3E39A}" destId="{780C8E2C-77FE-43A9-91A6-73AE02E20C32}" srcOrd="0" destOrd="0" parTransId="{226C9473-FF80-4FFD-852A-BE46781BFBD3}" sibTransId="{1A6685DF-8E88-4C6A-9EAA-23EDFCEBBD58}"/>
    <dgm:cxn modelId="{726E0A66-AD10-40A2-85D7-1FF77DB12979}" srcId="{780C8E2C-77FE-43A9-91A6-73AE02E20C32}" destId="{EAE4C522-F353-4DAC-B6C0-D2C4686C304D}" srcOrd="1" destOrd="0" parTransId="{355708A7-B300-4D72-9EDF-085603CF4B23}" sibTransId="{5AA42CA3-0D6E-4D91-8F2A-4466EA7488E5}"/>
    <dgm:cxn modelId="{962C8FE8-D3A7-47BA-B6F1-9023D863326D}" type="presOf" srcId="{70C67A96-4EAF-481A-BB08-72597DAA42DA}" destId="{D3273457-E737-4A0E-B2E8-32E9CC1BE3E1}" srcOrd="0" destOrd="0" presId="urn:microsoft.com/office/officeart/2005/8/layout/radial1"/>
    <dgm:cxn modelId="{EA215B65-78B8-420D-8781-6B78424A7F9F}" type="presParOf" srcId="{D3048F64-A808-41FA-88E4-0BBEFD6E6563}" destId="{E3C3E230-DD8A-47F9-9450-1A6D235C15A9}" srcOrd="0" destOrd="0" presId="urn:microsoft.com/office/officeart/2005/8/layout/radial1"/>
    <dgm:cxn modelId="{B90A11D5-EFA9-4211-9B02-EADBEA3A7103}" type="presParOf" srcId="{D3048F64-A808-41FA-88E4-0BBEFD6E6563}" destId="{63ABD740-7C63-4F24-83B1-E8C5D9F5C9CC}" srcOrd="1" destOrd="0" presId="urn:microsoft.com/office/officeart/2005/8/layout/radial1"/>
    <dgm:cxn modelId="{C3D3C580-909E-44FC-AE0F-76FC8A9A0391}" type="presParOf" srcId="{63ABD740-7C63-4F24-83B1-E8C5D9F5C9CC}" destId="{24152538-D2E3-4CC7-AAF2-BFDA2346D2C6}" srcOrd="0" destOrd="0" presId="urn:microsoft.com/office/officeart/2005/8/layout/radial1"/>
    <dgm:cxn modelId="{BB7C47A1-3366-436F-A1A0-EE2D5465084E}" type="presParOf" srcId="{D3048F64-A808-41FA-88E4-0BBEFD6E6563}" destId="{5AA52DCE-A2F5-400B-A548-89E3CAE44286}" srcOrd="2" destOrd="0" presId="urn:microsoft.com/office/officeart/2005/8/layout/radial1"/>
    <dgm:cxn modelId="{D8C91990-F69F-45AF-8308-9AB204D50169}" type="presParOf" srcId="{D3048F64-A808-41FA-88E4-0BBEFD6E6563}" destId="{1A68D7FE-4313-4395-94E4-D0493A9F797B}" srcOrd="3" destOrd="0" presId="urn:microsoft.com/office/officeart/2005/8/layout/radial1"/>
    <dgm:cxn modelId="{30BE6540-B1CB-4181-B46F-200E459A9938}" type="presParOf" srcId="{1A68D7FE-4313-4395-94E4-D0493A9F797B}" destId="{8F3CC8A1-6889-4FF9-A3D1-B88AC2C246B2}" srcOrd="0" destOrd="0" presId="urn:microsoft.com/office/officeart/2005/8/layout/radial1"/>
    <dgm:cxn modelId="{8FDFA77D-0E7A-42B1-B455-9934C1C74A2C}" type="presParOf" srcId="{D3048F64-A808-41FA-88E4-0BBEFD6E6563}" destId="{9137E222-B1B2-458A-84D7-760E2AC66FA5}" srcOrd="4" destOrd="0" presId="urn:microsoft.com/office/officeart/2005/8/layout/radial1"/>
    <dgm:cxn modelId="{92E90A74-C712-446C-9D4A-D16E5CB16719}" type="presParOf" srcId="{D3048F64-A808-41FA-88E4-0BBEFD6E6563}" destId="{34DFB4A3-30F8-4A42-8B47-06E2356B9EA6}" srcOrd="5" destOrd="0" presId="urn:microsoft.com/office/officeart/2005/8/layout/radial1"/>
    <dgm:cxn modelId="{80D58E74-E57C-42D5-BF1E-7DED27A0D5D2}" type="presParOf" srcId="{34DFB4A3-30F8-4A42-8B47-06E2356B9EA6}" destId="{6B1A2EB6-2838-4ED4-BB29-46B5137881EA}" srcOrd="0" destOrd="0" presId="urn:microsoft.com/office/officeart/2005/8/layout/radial1"/>
    <dgm:cxn modelId="{04C97023-3FD8-4BFC-B487-D1DD98B536AE}" type="presParOf" srcId="{D3048F64-A808-41FA-88E4-0BBEFD6E6563}" destId="{D3273457-E737-4A0E-B2E8-32E9CC1BE3E1}" srcOrd="6"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F9B802-8B75-4FDD-AF07-A4FC46890E87}">
      <dsp:nvSpPr>
        <dsp:cNvPr id="0" name=""/>
        <dsp:cNvSpPr/>
      </dsp:nvSpPr>
      <dsp:spPr>
        <a:xfrm>
          <a:off x="1758302" y="454964"/>
          <a:ext cx="3112795" cy="3112795"/>
        </a:xfrm>
        <a:prstGeom prst="blockArc">
          <a:avLst>
            <a:gd name="adj1" fmla="val 12600000"/>
            <a:gd name="adj2" fmla="val 16200000"/>
            <a:gd name="adj3" fmla="val 451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5782D7C-BC28-4EF1-B069-7067348A098F}">
      <dsp:nvSpPr>
        <dsp:cNvPr id="0" name=""/>
        <dsp:cNvSpPr/>
      </dsp:nvSpPr>
      <dsp:spPr>
        <a:xfrm>
          <a:off x="1758302" y="454964"/>
          <a:ext cx="3112795" cy="3112795"/>
        </a:xfrm>
        <a:prstGeom prst="blockArc">
          <a:avLst>
            <a:gd name="adj1" fmla="val 9000000"/>
            <a:gd name="adj2" fmla="val 12600000"/>
            <a:gd name="adj3" fmla="val 451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26CA29A-5B92-4EF4-B823-1E977539B923}">
      <dsp:nvSpPr>
        <dsp:cNvPr id="0" name=""/>
        <dsp:cNvSpPr/>
      </dsp:nvSpPr>
      <dsp:spPr>
        <a:xfrm>
          <a:off x="1758302" y="454964"/>
          <a:ext cx="3112795" cy="3112795"/>
        </a:xfrm>
        <a:prstGeom prst="blockArc">
          <a:avLst>
            <a:gd name="adj1" fmla="val 5400000"/>
            <a:gd name="adj2" fmla="val 9000000"/>
            <a:gd name="adj3" fmla="val 451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105F98C-E379-4365-B2A2-ECDA9DACDE1A}">
      <dsp:nvSpPr>
        <dsp:cNvPr id="0" name=""/>
        <dsp:cNvSpPr/>
      </dsp:nvSpPr>
      <dsp:spPr>
        <a:xfrm>
          <a:off x="1758302" y="454964"/>
          <a:ext cx="3112795" cy="3112795"/>
        </a:xfrm>
        <a:prstGeom prst="blockArc">
          <a:avLst>
            <a:gd name="adj1" fmla="val 1800000"/>
            <a:gd name="adj2" fmla="val 5400000"/>
            <a:gd name="adj3" fmla="val 451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FE872C7-8652-4745-9691-BCA9705F4993}">
      <dsp:nvSpPr>
        <dsp:cNvPr id="0" name=""/>
        <dsp:cNvSpPr/>
      </dsp:nvSpPr>
      <dsp:spPr>
        <a:xfrm>
          <a:off x="1758302" y="454964"/>
          <a:ext cx="3112795" cy="3112795"/>
        </a:xfrm>
        <a:prstGeom prst="blockArc">
          <a:avLst>
            <a:gd name="adj1" fmla="val 19800000"/>
            <a:gd name="adj2" fmla="val 1800000"/>
            <a:gd name="adj3" fmla="val 451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F403BAD-2958-457A-8239-85CFCAA24A0A}">
      <dsp:nvSpPr>
        <dsp:cNvPr id="0" name=""/>
        <dsp:cNvSpPr/>
      </dsp:nvSpPr>
      <dsp:spPr>
        <a:xfrm>
          <a:off x="1758302" y="454964"/>
          <a:ext cx="3112795" cy="3112795"/>
        </a:xfrm>
        <a:prstGeom prst="blockArc">
          <a:avLst>
            <a:gd name="adj1" fmla="val 16200000"/>
            <a:gd name="adj2" fmla="val 19800000"/>
            <a:gd name="adj3" fmla="val 451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FB83454-B088-48EC-A020-6FBDD95AFCB0}">
      <dsp:nvSpPr>
        <dsp:cNvPr id="0" name=""/>
        <dsp:cNvSpPr/>
      </dsp:nvSpPr>
      <dsp:spPr>
        <a:xfrm>
          <a:off x="2617123" y="1313786"/>
          <a:ext cx="1395152" cy="139515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err="1" smtClean="0"/>
            <a:t>Môi</a:t>
          </a:r>
          <a:r>
            <a:rPr lang="en-US" sz="900" kern="1200" dirty="0" smtClean="0"/>
            <a:t> </a:t>
          </a:r>
          <a:r>
            <a:rPr lang="en-US" sz="900" kern="1200" dirty="0" err="1" smtClean="0"/>
            <a:t>Trường</a:t>
          </a:r>
          <a:r>
            <a:rPr lang="en-US" sz="900" kern="1200" dirty="0" smtClean="0"/>
            <a:t> </a:t>
          </a:r>
          <a:r>
            <a:rPr lang="en-US" sz="900" kern="1200" dirty="0" err="1" smtClean="0"/>
            <a:t>Tích</a:t>
          </a:r>
          <a:r>
            <a:rPr lang="en-US" sz="900" kern="1200" dirty="0" smtClean="0"/>
            <a:t> </a:t>
          </a:r>
          <a:r>
            <a:rPr lang="en-US" sz="900" kern="1200" dirty="0" err="1" smtClean="0"/>
            <a:t>Hợp</a:t>
          </a:r>
          <a:endParaRPr lang="en-US" sz="900" kern="1200" dirty="0"/>
        </a:p>
      </dsp:txBody>
      <dsp:txXfrm>
        <a:off x="2821438" y="1518101"/>
        <a:ext cx="986522" cy="986522"/>
      </dsp:txXfrm>
    </dsp:sp>
    <dsp:sp modelId="{35346AF4-191E-4A0D-BB7A-87D1C62CEB61}">
      <dsp:nvSpPr>
        <dsp:cNvPr id="0" name=""/>
        <dsp:cNvSpPr/>
      </dsp:nvSpPr>
      <dsp:spPr>
        <a:xfrm>
          <a:off x="2826396" y="1819"/>
          <a:ext cx="976606" cy="97660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t>IDE</a:t>
          </a:r>
          <a:endParaRPr lang="en-US" sz="900" kern="1200" dirty="0"/>
        </a:p>
      </dsp:txBody>
      <dsp:txXfrm>
        <a:off x="2969417" y="144840"/>
        <a:ext cx="690564" cy="690564"/>
      </dsp:txXfrm>
    </dsp:sp>
    <dsp:sp modelId="{7B7234EA-E518-4A98-8088-44C0F2C4B6C5}">
      <dsp:nvSpPr>
        <dsp:cNvPr id="0" name=""/>
        <dsp:cNvSpPr/>
      </dsp:nvSpPr>
      <dsp:spPr>
        <a:xfrm>
          <a:off x="4143828" y="762439"/>
          <a:ext cx="976606" cy="97660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t>Repository &amp; Version Control</a:t>
          </a:r>
          <a:endParaRPr lang="en-US" sz="900" kern="1200" dirty="0"/>
        </a:p>
      </dsp:txBody>
      <dsp:txXfrm>
        <a:off x="4286849" y="905460"/>
        <a:ext cx="690564" cy="690564"/>
      </dsp:txXfrm>
    </dsp:sp>
    <dsp:sp modelId="{50077370-186A-4B2D-9DFB-BB89D03F861C}">
      <dsp:nvSpPr>
        <dsp:cNvPr id="0" name=""/>
        <dsp:cNvSpPr/>
      </dsp:nvSpPr>
      <dsp:spPr>
        <a:xfrm>
          <a:off x="4143828" y="2283679"/>
          <a:ext cx="976606" cy="97660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t>Project Management</a:t>
          </a:r>
          <a:endParaRPr lang="en-US" sz="900" kern="1200" dirty="0"/>
        </a:p>
      </dsp:txBody>
      <dsp:txXfrm>
        <a:off x="4286849" y="2426700"/>
        <a:ext cx="690564" cy="690564"/>
      </dsp:txXfrm>
    </dsp:sp>
    <dsp:sp modelId="{265A39A8-6329-4A1D-840D-C1E9B0677375}">
      <dsp:nvSpPr>
        <dsp:cNvPr id="0" name=""/>
        <dsp:cNvSpPr/>
      </dsp:nvSpPr>
      <dsp:spPr>
        <a:xfrm>
          <a:off x="2826396" y="3044298"/>
          <a:ext cx="976606" cy="97660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t>Wiki</a:t>
          </a:r>
          <a:endParaRPr lang="en-US" sz="900" kern="1200" dirty="0"/>
        </a:p>
      </dsp:txBody>
      <dsp:txXfrm>
        <a:off x="2969417" y="3187319"/>
        <a:ext cx="690564" cy="690564"/>
      </dsp:txXfrm>
    </dsp:sp>
    <dsp:sp modelId="{247D3A69-29B5-439B-98A1-0D7207FDCF6B}">
      <dsp:nvSpPr>
        <dsp:cNvPr id="0" name=""/>
        <dsp:cNvSpPr/>
      </dsp:nvSpPr>
      <dsp:spPr>
        <a:xfrm>
          <a:off x="1508964" y="2283679"/>
          <a:ext cx="976606" cy="97660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t>Design</a:t>
          </a:r>
          <a:endParaRPr lang="en-US" sz="900" kern="1200" dirty="0"/>
        </a:p>
      </dsp:txBody>
      <dsp:txXfrm>
        <a:off x="1651985" y="2426700"/>
        <a:ext cx="690564" cy="690564"/>
      </dsp:txXfrm>
    </dsp:sp>
    <dsp:sp modelId="{8923F954-04B8-4177-B335-B0ACB9B25CB3}">
      <dsp:nvSpPr>
        <dsp:cNvPr id="0" name=""/>
        <dsp:cNvSpPr/>
      </dsp:nvSpPr>
      <dsp:spPr>
        <a:xfrm>
          <a:off x="1508964" y="762439"/>
          <a:ext cx="976606" cy="97660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t>Course Management System</a:t>
          </a:r>
          <a:endParaRPr lang="en-US" sz="900" kern="1200" dirty="0"/>
        </a:p>
      </dsp:txBody>
      <dsp:txXfrm>
        <a:off x="1651985" y="905460"/>
        <a:ext cx="690564" cy="6905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C3E230-DD8A-47F9-9450-1A6D235C15A9}">
      <dsp:nvSpPr>
        <dsp:cNvPr id="0" name=""/>
        <dsp:cNvSpPr/>
      </dsp:nvSpPr>
      <dsp:spPr>
        <a:xfrm>
          <a:off x="2866955" y="1775184"/>
          <a:ext cx="1352688" cy="135268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err="1" smtClean="0"/>
            <a:t>GroupSpace</a:t>
          </a:r>
          <a:endParaRPr lang="en-US" sz="1400" kern="1200" dirty="0"/>
        </a:p>
      </dsp:txBody>
      <dsp:txXfrm>
        <a:off x="3065052" y="1973281"/>
        <a:ext cx="956494" cy="956494"/>
      </dsp:txXfrm>
    </dsp:sp>
    <dsp:sp modelId="{63ABD740-7C63-4F24-83B1-E8C5D9F5C9CC}">
      <dsp:nvSpPr>
        <dsp:cNvPr id="0" name=""/>
        <dsp:cNvSpPr/>
      </dsp:nvSpPr>
      <dsp:spPr>
        <a:xfrm rot="16200000">
          <a:off x="3339310" y="1554016"/>
          <a:ext cx="407978" cy="34358"/>
        </a:xfrm>
        <a:custGeom>
          <a:avLst/>
          <a:gdLst/>
          <a:ahLst/>
          <a:cxnLst/>
          <a:rect l="0" t="0" r="0" b="0"/>
          <a:pathLst>
            <a:path>
              <a:moveTo>
                <a:pt x="0" y="17179"/>
              </a:moveTo>
              <a:lnTo>
                <a:pt x="407978" y="17179"/>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533100" y="1560996"/>
        <a:ext cx="20398" cy="20398"/>
      </dsp:txXfrm>
    </dsp:sp>
    <dsp:sp modelId="{5AA52DCE-A2F5-400B-A548-89E3CAE44286}">
      <dsp:nvSpPr>
        <dsp:cNvPr id="0" name=""/>
        <dsp:cNvSpPr/>
      </dsp:nvSpPr>
      <dsp:spPr>
        <a:xfrm>
          <a:off x="2866955" y="14517"/>
          <a:ext cx="1352688" cy="135268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Social Network</a:t>
          </a:r>
          <a:endParaRPr lang="en-US" sz="1300" kern="1200" dirty="0"/>
        </a:p>
      </dsp:txBody>
      <dsp:txXfrm>
        <a:off x="3065052" y="212614"/>
        <a:ext cx="956494" cy="956494"/>
      </dsp:txXfrm>
    </dsp:sp>
    <dsp:sp modelId="{1A68D7FE-4313-4395-94E4-D0493A9F797B}">
      <dsp:nvSpPr>
        <dsp:cNvPr id="0" name=""/>
        <dsp:cNvSpPr/>
      </dsp:nvSpPr>
      <dsp:spPr>
        <a:xfrm rot="1800000">
          <a:off x="4101702" y="2874517"/>
          <a:ext cx="407978" cy="34358"/>
        </a:xfrm>
        <a:custGeom>
          <a:avLst/>
          <a:gdLst/>
          <a:ahLst/>
          <a:cxnLst/>
          <a:rect l="0" t="0" r="0" b="0"/>
          <a:pathLst>
            <a:path>
              <a:moveTo>
                <a:pt x="0" y="17179"/>
              </a:moveTo>
              <a:lnTo>
                <a:pt x="407978" y="17179"/>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295491" y="2881496"/>
        <a:ext cx="20398" cy="20398"/>
      </dsp:txXfrm>
    </dsp:sp>
    <dsp:sp modelId="{9137E222-B1B2-458A-84D7-760E2AC66FA5}">
      <dsp:nvSpPr>
        <dsp:cNvPr id="0" name=""/>
        <dsp:cNvSpPr/>
      </dsp:nvSpPr>
      <dsp:spPr>
        <a:xfrm>
          <a:off x="4391738" y="2655518"/>
          <a:ext cx="1352688" cy="135268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Instance Message System</a:t>
          </a:r>
          <a:endParaRPr lang="en-US" sz="1300" kern="1200" dirty="0"/>
        </a:p>
      </dsp:txBody>
      <dsp:txXfrm>
        <a:off x="4589835" y="2853615"/>
        <a:ext cx="956494" cy="956494"/>
      </dsp:txXfrm>
    </dsp:sp>
    <dsp:sp modelId="{34DFB4A3-30F8-4A42-8B47-06E2356B9EA6}">
      <dsp:nvSpPr>
        <dsp:cNvPr id="0" name=""/>
        <dsp:cNvSpPr/>
      </dsp:nvSpPr>
      <dsp:spPr>
        <a:xfrm rot="9000000">
          <a:off x="2576919" y="2874517"/>
          <a:ext cx="407978" cy="34358"/>
        </a:xfrm>
        <a:custGeom>
          <a:avLst/>
          <a:gdLst/>
          <a:ahLst/>
          <a:cxnLst/>
          <a:rect l="0" t="0" r="0" b="0"/>
          <a:pathLst>
            <a:path>
              <a:moveTo>
                <a:pt x="0" y="17179"/>
              </a:moveTo>
              <a:lnTo>
                <a:pt x="407978" y="17179"/>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2770709" y="2881496"/>
        <a:ext cx="20398" cy="20398"/>
      </dsp:txXfrm>
    </dsp:sp>
    <dsp:sp modelId="{D3273457-E737-4A0E-B2E8-32E9CC1BE3E1}">
      <dsp:nvSpPr>
        <dsp:cNvPr id="0" name=""/>
        <dsp:cNvSpPr/>
      </dsp:nvSpPr>
      <dsp:spPr>
        <a:xfrm>
          <a:off x="1342172" y="2655518"/>
          <a:ext cx="1352688" cy="135268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Software Configuration Management</a:t>
          </a:r>
          <a:endParaRPr lang="en-US" sz="1300" kern="1200" dirty="0"/>
        </a:p>
      </dsp:txBody>
      <dsp:txXfrm>
        <a:off x="1540269" y="2853615"/>
        <a:ext cx="956494" cy="956494"/>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5AD2398-DDED-42CC-90C1-69E134217F94}" type="datetimeFigureOut">
              <a:rPr lang="en-US" smtClean="0"/>
              <a:t>7/16/2012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22FAE5A-DF09-49FB-95B0-FEB093B41B6B}" type="slidenum">
              <a:rPr lang="en-US" smtClean="0"/>
              <a:t>‹#›</a:t>
            </a:fld>
            <a:endParaRPr lang="en-US"/>
          </a:p>
        </p:txBody>
      </p:sp>
    </p:spTree>
    <p:extLst>
      <p:ext uri="{BB962C8B-B14F-4D97-AF65-F5344CB8AC3E}">
        <p14:creationId xmlns:p14="http://schemas.microsoft.com/office/powerpoint/2010/main" val="19225424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715847-7B4D-45DD-A2D4-9F51B7F9D7CE}" type="datetimeFigureOut">
              <a:rPr lang="en-US" smtClean="0"/>
              <a:t>7/16/2012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92D41E-323F-4AC9-A45D-615F59E1C14A}" type="slidenum">
              <a:rPr lang="en-US" smtClean="0"/>
              <a:t>‹#›</a:t>
            </a:fld>
            <a:endParaRPr lang="en-US"/>
          </a:p>
        </p:txBody>
      </p:sp>
    </p:spTree>
    <p:extLst>
      <p:ext uri="{BB962C8B-B14F-4D97-AF65-F5344CB8AC3E}">
        <p14:creationId xmlns:p14="http://schemas.microsoft.com/office/powerpoint/2010/main" val="333054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Tong quan</a:t>
            </a:r>
            <a:r>
              <a:rPr lang="en-US" baseline="0" smtClean="0"/>
              <a:t> : tinh cap thiet, muc tieu, doi tuong – pham vi nghien cuu</a:t>
            </a:r>
            <a:endParaRPr lang="en-US"/>
          </a:p>
        </p:txBody>
      </p:sp>
      <p:sp>
        <p:nvSpPr>
          <p:cNvPr id="4" name="Slide Number Placeholder 3"/>
          <p:cNvSpPr>
            <a:spLocks noGrp="1"/>
          </p:cNvSpPr>
          <p:nvPr>
            <p:ph type="sldNum" sz="quarter" idx="10"/>
          </p:nvPr>
        </p:nvSpPr>
        <p:spPr/>
        <p:txBody>
          <a:bodyPr/>
          <a:lstStyle/>
          <a:p>
            <a:fld id="{DC92D41E-323F-4AC9-A45D-615F59E1C14A}" type="slidenum">
              <a:rPr lang="en-US" smtClean="0"/>
              <a:t>2</a:t>
            </a:fld>
            <a:endParaRPr lang="en-US"/>
          </a:p>
        </p:txBody>
      </p:sp>
    </p:spTree>
    <p:extLst>
      <p:ext uri="{BB962C8B-B14F-4D97-AF65-F5344CB8AC3E}">
        <p14:creationId xmlns:p14="http://schemas.microsoft.com/office/powerpoint/2010/main" val="522547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Trong</a:t>
            </a:r>
            <a:r>
              <a:rPr lang="en-US" dirty="0" smtClean="0"/>
              <a:t> </a:t>
            </a:r>
            <a:r>
              <a:rPr lang="en-US" dirty="0" err="1" smtClean="0"/>
              <a:t>dự</a:t>
            </a:r>
            <a:r>
              <a:rPr lang="en-US" baseline="0" dirty="0" smtClean="0"/>
              <a:t> </a:t>
            </a:r>
            <a:r>
              <a:rPr lang="en-US" baseline="0" dirty="0" err="1" smtClean="0"/>
              <a:t>án</a:t>
            </a:r>
            <a:r>
              <a:rPr lang="en-US" baseline="0" dirty="0" smtClean="0"/>
              <a:t> </a:t>
            </a:r>
            <a:r>
              <a:rPr lang="en-US" baseline="0" dirty="0" err="1" smtClean="0"/>
              <a:t>chỉ</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tạo</a:t>
            </a:r>
            <a:r>
              <a:rPr lang="en-US" baseline="0" dirty="0" smtClean="0"/>
              <a:t> work item </a:t>
            </a:r>
            <a:r>
              <a:rPr lang="en-US" baseline="0" dirty="0" err="1" smtClean="0"/>
              <a:t>thuộc</a:t>
            </a:r>
            <a:r>
              <a:rPr lang="en-US" baseline="0" dirty="0" smtClean="0"/>
              <a:t> </a:t>
            </a:r>
            <a:r>
              <a:rPr lang="en-US" baseline="0" dirty="0" err="1" smtClean="0"/>
              <a:t>về</a:t>
            </a:r>
            <a:r>
              <a:rPr lang="en-US" baseline="0" dirty="0" smtClean="0"/>
              <a:t> </a:t>
            </a:r>
            <a:r>
              <a:rPr lang="en-US" baseline="0" dirty="0" err="1" smtClean="0"/>
              <a:t>quy</a:t>
            </a:r>
            <a:r>
              <a:rPr lang="en-US" baseline="0" dirty="0" smtClean="0"/>
              <a:t> </a:t>
            </a:r>
            <a:r>
              <a:rPr lang="en-US" baseline="0" dirty="0" err="1" smtClean="0"/>
              <a:t>trình</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của</a:t>
            </a:r>
            <a:r>
              <a:rPr lang="en-US" baseline="0" dirty="0" smtClean="0"/>
              <a:t> </a:t>
            </a:r>
            <a:r>
              <a:rPr lang="en-US" baseline="0" dirty="0" err="1" smtClean="0"/>
              <a:t>dự</a:t>
            </a:r>
            <a:r>
              <a:rPr lang="en-US" baseline="0" dirty="0" smtClean="0"/>
              <a:t> </a:t>
            </a:r>
            <a:r>
              <a:rPr lang="en-US" baseline="0" dirty="0" err="1" smtClean="0"/>
              <a:t>án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C92D41E-323F-4AC9-A45D-615F59E1C14A}" type="slidenum">
              <a:rPr lang="en-US" smtClean="0"/>
              <a:t>14</a:t>
            </a:fld>
            <a:endParaRPr lang="en-US"/>
          </a:p>
        </p:txBody>
      </p:sp>
    </p:spTree>
    <p:extLst>
      <p:ext uri="{BB962C8B-B14F-4D97-AF65-F5344CB8AC3E}">
        <p14:creationId xmlns:p14="http://schemas.microsoft.com/office/powerpoint/2010/main" val="4022669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92D41E-323F-4AC9-A45D-615F59E1C14A}" type="slidenum">
              <a:rPr lang="en-US" smtClean="0"/>
              <a:t>39</a:t>
            </a:fld>
            <a:endParaRPr lang="en-US"/>
          </a:p>
        </p:txBody>
      </p:sp>
    </p:spTree>
    <p:extLst>
      <p:ext uri="{BB962C8B-B14F-4D97-AF65-F5344CB8AC3E}">
        <p14:creationId xmlns:p14="http://schemas.microsoft.com/office/powerpoint/2010/main" val="522547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92D41E-323F-4AC9-A45D-615F59E1C14A}" type="slidenum">
              <a:rPr lang="en-US" smtClean="0"/>
              <a:t>41</a:t>
            </a:fld>
            <a:endParaRPr lang="en-US"/>
          </a:p>
        </p:txBody>
      </p:sp>
    </p:spTree>
    <p:extLst>
      <p:ext uri="{BB962C8B-B14F-4D97-AF65-F5344CB8AC3E}">
        <p14:creationId xmlns:p14="http://schemas.microsoft.com/office/powerpoint/2010/main" val="522547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Ngay</a:t>
            </a:r>
            <a:r>
              <a:rPr lang="en-US" baseline="0" smtClean="0"/>
              <a:t> nay sinh vien thuong xuyen thuc hien do an nhom -&gt; Su dung nhieu cong cu ho tro tuong tac giua cac thanh vien.</a:t>
            </a:r>
          </a:p>
          <a:p>
            <a:r>
              <a:rPr lang="en-US" baseline="0" smtClean="0"/>
              <a:t>Nhung do deu la cac cong cu roi rac, khong thong nhat, gay kho khan cho viec quan ly danh gia qua trinh thuc dien do an.</a:t>
            </a:r>
          </a:p>
          <a:p>
            <a:r>
              <a:rPr lang="en-US" baseline="0" smtClean="0"/>
              <a:t>Do do yeu cau dat ra la xay dung 1 he thong quan ly tuong tac thong nhat ho tro giao vien va sinh vien trong viec quan ly va thuc hien do an.</a:t>
            </a:r>
            <a:endParaRPr lang="en-US"/>
          </a:p>
        </p:txBody>
      </p:sp>
      <p:sp>
        <p:nvSpPr>
          <p:cNvPr id="4" name="Slide Number Placeholder 3"/>
          <p:cNvSpPr>
            <a:spLocks noGrp="1"/>
          </p:cNvSpPr>
          <p:nvPr>
            <p:ph type="sldNum" sz="quarter" idx="10"/>
          </p:nvPr>
        </p:nvSpPr>
        <p:spPr/>
        <p:txBody>
          <a:bodyPr/>
          <a:lstStyle/>
          <a:p>
            <a:fld id="{DC92D41E-323F-4AC9-A45D-615F59E1C14A}" type="slidenum">
              <a:rPr lang="en-US" smtClean="0"/>
              <a:t>3</a:t>
            </a:fld>
            <a:endParaRPr lang="en-US"/>
          </a:p>
        </p:txBody>
      </p:sp>
    </p:spTree>
    <p:extLst>
      <p:ext uri="{BB962C8B-B14F-4D97-AF65-F5344CB8AC3E}">
        <p14:creationId xmlns:p14="http://schemas.microsoft.com/office/powerpoint/2010/main" val="1907659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Nhu da noi,</a:t>
            </a:r>
            <a:r>
              <a:rPr lang="en-US" baseline="0" smtClean="0"/>
              <a:t> de tai nay nham nghien cuu va xay dung 1 he thong chung, thong nhat nham giai quyet cac van de quan ly nhom, quan ly lich lam viec, ho tro trong viec tien hanh thuc hien do an theo cac quy trinh phan mem</a:t>
            </a:r>
            <a:endParaRPr lang="en-US"/>
          </a:p>
        </p:txBody>
      </p:sp>
      <p:sp>
        <p:nvSpPr>
          <p:cNvPr id="4" name="Slide Number Placeholder 3"/>
          <p:cNvSpPr>
            <a:spLocks noGrp="1"/>
          </p:cNvSpPr>
          <p:nvPr>
            <p:ph type="sldNum" sz="quarter" idx="10"/>
          </p:nvPr>
        </p:nvSpPr>
        <p:spPr/>
        <p:txBody>
          <a:bodyPr/>
          <a:lstStyle/>
          <a:p>
            <a:fld id="{DC92D41E-323F-4AC9-A45D-615F59E1C14A}" type="slidenum">
              <a:rPr lang="en-US" smtClean="0"/>
              <a:t>4</a:t>
            </a:fld>
            <a:endParaRPr lang="en-US"/>
          </a:p>
        </p:txBody>
      </p:sp>
    </p:spTree>
    <p:extLst>
      <p:ext uri="{BB962C8B-B14F-4D97-AF65-F5344CB8AC3E}">
        <p14:creationId xmlns:p14="http://schemas.microsoft.com/office/powerpoint/2010/main" val="4054579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92D41E-323F-4AC9-A45D-615F59E1C14A}" type="slidenum">
              <a:rPr lang="en-US" smtClean="0"/>
              <a:t>5</a:t>
            </a:fld>
            <a:endParaRPr lang="en-US"/>
          </a:p>
        </p:txBody>
      </p:sp>
    </p:spTree>
    <p:extLst>
      <p:ext uri="{BB962C8B-B14F-4D97-AF65-F5344CB8AC3E}">
        <p14:creationId xmlns:p14="http://schemas.microsoft.com/office/powerpoint/2010/main" val="3082665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92D41E-323F-4AC9-A45D-615F59E1C14A}" type="slidenum">
              <a:rPr lang="en-US" smtClean="0"/>
              <a:t>6</a:t>
            </a:fld>
            <a:endParaRPr lang="en-US"/>
          </a:p>
        </p:txBody>
      </p:sp>
    </p:spTree>
    <p:extLst>
      <p:ext uri="{BB962C8B-B14F-4D97-AF65-F5344CB8AC3E}">
        <p14:creationId xmlns:p14="http://schemas.microsoft.com/office/powerpoint/2010/main" val="522547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Voi nhung do an</a:t>
            </a:r>
            <a:r>
              <a:rPr lang="en-US" baseline="0" smtClean="0"/>
              <a:t> co nhieu nguoi tham gia, dat ra nhu cau hop tác giữa các thành viên. Từ đó nảy sinh ra trường hợp không thống nhất, cần có sự trao đổi bàn bạc.</a:t>
            </a:r>
          </a:p>
          <a:p>
            <a:r>
              <a:rPr lang="en-US" baseline="0" smtClean="0"/>
              <a:t>Các công cụ hỗ trợ ra đời nhằm hỗ trợ tương tác giữa các thành viên dự án</a:t>
            </a:r>
            <a:endParaRPr lang="en-US"/>
          </a:p>
        </p:txBody>
      </p:sp>
      <p:sp>
        <p:nvSpPr>
          <p:cNvPr id="4" name="Slide Number Placeholder 3"/>
          <p:cNvSpPr>
            <a:spLocks noGrp="1"/>
          </p:cNvSpPr>
          <p:nvPr>
            <p:ph type="sldNum" sz="quarter" idx="10"/>
          </p:nvPr>
        </p:nvSpPr>
        <p:spPr/>
        <p:txBody>
          <a:bodyPr/>
          <a:lstStyle/>
          <a:p>
            <a:fld id="{DC92D41E-323F-4AC9-A45D-615F59E1C14A}" type="slidenum">
              <a:rPr lang="en-US" smtClean="0"/>
              <a:t>7</a:t>
            </a:fld>
            <a:endParaRPr lang="en-US"/>
          </a:p>
        </p:txBody>
      </p:sp>
    </p:spTree>
    <p:extLst>
      <p:ext uri="{BB962C8B-B14F-4D97-AF65-F5344CB8AC3E}">
        <p14:creationId xmlns:p14="http://schemas.microsoft.com/office/powerpoint/2010/main" val="446436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92D41E-323F-4AC9-A45D-615F59E1C14A}" type="slidenum">
              <a:rPr lang="en-US" smtClean="0"/>
              <a:t>8</a:t>
            </a:fld>
            <a:endParaRPr lang="en-US"/>
          </a:p>
        </p:txBody>
      </p:sp>
    </p:spTree>
    <p:extLst>
      <p:ext uri="{BB962C8B-B14F-4D97-AF65-F5344CB8AC3E}">
        <p14:creationId xmlns:p14="http://schemas.microsoft.com/office/powerpoint/2010/main" val="1723843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Tuy nhiên</a:t>
            </a:r>
            <a:r>
              <a:rPr lang="en-US" baseline="0" smtClean="0"/>
              <a:t> những công cụ, hệ thống này có nhiều chức năng phức tạp, khó sử dụng, nhiếu tính năng sinh viên không dùng đến nên ko đạt được hiệu quả tối ưu</a:t>
            </a:r>
            <a:endParaRPr lang="en-US"/>
          </a:p>
        </p:txBody>
      </p:sp>
      <p:sp>
        <p:nvSpPr>
          <p:cNvPr id="4" name="Slide Number Placeholder 3"/>
          <p:cNvSpPr>
            <a:spLocks noGrp="1"/>
          </p:cNvSpPr>
          <p:nvPr>
            <p:ph type="sldNum" sz="quarter" idx="10"/>
          </p:nvPr>
        </p:nvSpPr>
        <p:spPr/>
        <p:txBody>
          <a:bodyPr/>
          <a:lstStyle/>
          <a:p>
            <a:fld id="{DC92D41E-323F-4AC9-A45D-615F59E1C14A}" type="slidenum">
              <a:rPr lang="en-US" smtClean="0"/>
              <a:t>9</a:t>
            </a:fld>
            <a:endParaRPr lang="en-US"/>
          </a:p>
        </p:txBody>
      </p:sp>
    </p:spTree>
    <p:extLst>
      <p:ext uri="{BB962C8B-B14F-4D97-AF65-F5344CB8AC3E}">
        <p14:creationId xmlns:p14="http://schemas.microsoft.com/office/powerpoint/2010/main" val="1908290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92D41E-323F-4AC9-A45D-615F59E1C14A}" type="slidenum">
              <a:rPr lang="en-US" smtClean="0"/>
              <a:t>10</a:t>
            </a:fld>
            <a:endParaRPr lang="en-US"/>
          </a:p>
        </p:txBody>
      </p:sp>
    </p:spTree>
    <p:extLst>
      <p:ext uri="{BB962C8B-B14F-4D97-AF65-F5344CB8AC3E}">
        <p14:creationId xmlns:p14="http://schemas.microsoft.com/office/powerpoint/2010/main" val="522547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gi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276600"/>
            <a:ext cx="6858000" cy="1600200"/>
          </a:xfrm>
        </p:spPr>
        <p:txBody>
          <a:bodyPr anchor="t" anchorCtr="0"/>
          <a:lstStyle>
            <a:lvl1pPr algn="r">
              <a:defRPr sz="2800">
                <a:solidFill>
                  <a:schemeClr val="tx1"/>
                </a:solidFill>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98E53CD6-F281-440F-95C0-155B06F988DD}" type="datetime1">
              <a:rPr lang="en-US" smtClean="0"/>
              <a:t>7/16/2012</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276600"/>
            <a:ext cx="7315200" cy="165163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276600"/>
            <a:ext cx="228600" cy="165163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75CA1C-FAAE-452B-A9A0-04274597E91C}" type="datetime1">
              <a:rPr lang="en-US" smtClean="0"/>
              <a:t>7/16/2012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540F00F-61E9-41D9-8B9F-E60823CC2B8F}" type="datetime1">
              <a:rPr lang="en-US" smtClean="0"/>
              <a:t>7/16/2012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baseline="0">
                <a:solidFill>
                  <a:srgbClr val="0070C0"/>
                </a:solidFill>
                <a:latin typeface="Calibri" pitchFamily="34" charset="0"/>
                <a:cs typeface="Calibri" pitchFamily="34" charset="0"/>
              </a:defRPr>
            </a:lvl1pPr>
          </a:lstStyle>
          <a:p>
            <a:r>
              <a:rPr kumimoji="0" lang="en-US" dirty="0" smtClean="0"/>
              <a:t>Click to edit Master title style</a:t>
            </a:r>
            <a:endParaRPr kumimoji="0" lang="en-US" dirty="0"/>
          </a:p>
        </p:txBody>
      </p:sp>
      <p:sp>
        <p:nvSpPr>
          <p:cNvPr id="8" name="Content Placeholder 7"/>
          <p:cNvSpPr>
            <a:spLocks noGrp="1"/>
          </p:cNvSpPr>
          <p:nvPr>
            <p:ph sz="quarter" idx="1"/>
          </p:nvPr>
        </p:nvSpPr>
        <p:spPr>
          <a:xfrm>
            <a:off x="457200" y="1219200"/>
            <a:ext cx="8229600" cy="4937760"/>
          </a:xfrm>
        </p:spPr>
        <p:txBody>
          <a:bodyPr/>
          <a:lstStyle>
            <a:lvl1pPr marL="274320" indent="-274320">
              <a:spcBef>
                <a:spcPts val="1000"/>
              </a:spcBef>
              <a:spcAft>
                <a:spcPts val="0"/>
              </a:spcAft>
              <a:buFontTx/>
              <a:buBlip>
                <a:blip r:embed="rId2"/>
              </a:buBlip>
              <a:defRPr/>
            </a:lvl1pPr>
            <a:lvl2pPr marL="548640" indent="-274320">
              <a:spcBef>
                <a:spcPts val="1000"/>
              </a:spcBef>
              <a:buFontTx/>
              <a:buBlip>
                <a:blip r:embed="rId3"/>
              </a:buBlip>
              <a:defRPr/>
            </a:lvl2pPr>
            <a:lvl3pPr marL="822960" indent="-228600">
              <a:spcBef>
                <a:spcPts val="1000"/>
              </a:spcBef>
              <a:buClr>
                <a:schemeClr val="tx1"/>
              </a:buClr>
              <a:buFont typeface="Calibri" pitchFamily="34" charset="0"/>
              <a:buChar char="–"/>
              <a:defRPr/>
            </a:lvl3pPr>
            <a:lvl4pPr>
              <a:defRPr>
                <a:latin typeface="Calibri" pitchFamily="34" charset="0"/>
                <a:cs typeface="Calibri" pitchFamily="34" charset="0"/>
              </a:defRPr>
            </a:lvl4pPr>
            <a:lvl5pPr marL="1143000" indent="0">
              <a:buNone/>
              <a:defRPr>
                <a:latin typeface="Calibri" pitchFamily="34" charset="0"/>
                <a:cs typeface="Calibri" pitchFamily="34"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p>
        </p:txBody>
      </p:sp>
      <p:sp>
        <p:nvSpPr>
          <p:cNvPr id="3" name="Date Placeholder 2"/>
          <p:cNvSpPr>
            <a:spLocks noGrp="1"/>
          </p:cNvSpPr>
          <p:nvPr>
            <p:ph type="dt" sz="half" idx="10"/>
          </p:nvPr>
        </p:nvSpPr>
        <p:spPr/>
        <p:txBody>
          <a:bodyPr/>
          <a:lstStyle>
            <a:lvl1pPr algn="r">
              <a:defRPr/>
            </a:lvl1pPr>
          </a:lstStyle>
          <a:p>
            <a:fld id="{FCC16894-5FBA-4AA1-B4C4-F198F8BAB8EE}" type="datetime1">
              <a:rPr lang="en-US" smtClean="0"/>
              <a:pPr/>
              <a:t>7/16/2012</a:t>
            </a:fld>
            <a:endParaRPr lang="en-US" dirty="0"/>
          </a:p>
        </p:txBody>
      </p:sp>
      <p:sp>
        <p:nvSpPr>
          <p:cNvPr id="7" name="Footer Placeholder 6"/>
          <p:cNvSpPr>
            <a:spLocks noGrp="1"/>
          </p:cNvSpPr>
          <p:nvPr>
            <p:ph type="ftr" sz="quarter" idx="11"/>
          </p:nvPr>
        </p:nvSpPr>
        <p:spPr/>
        <p:txBody>
          <a:bodyPr/>
          <a:lstStyle>
            <a:lvl1pPr algn="ctr">
              <a:defRPr/>
            </a:lvl1pPr>
          </a:lstStyle>
          <a:p>
            <a:endParaRPr lang="en-US" dirty="0"/>
          </a:p>
        </p:txBody>
      </p:sp>
      <p:sp>
        <p:nvSpPr>
          <p:cNvPr id="9" name="Slide Number Placeholder 8"/>
          <p:cNvSpPr>
            <a:spLocks noGrp="1"/>
          </p:cNvSpPr>
          <p:nvPr>
            <p:ph type="sldNum" sz="quarter" idx="12"/>
          </p:nvPr>
        </p:nvSpPr>
        <p:spPr/>
        <p:txBody>
          <a:bodyPr/>
          <a:lstStyle/>
          <a:p>
            <a:fld id="{CEA6F92A-56EE-4F66-8461-BEA44C34BAE8}" type="slidenum">
              <a:rPr lang="en-US" smtClean="0"/>
              <a:t>‹#›</a:t>
            </a:fld>
            <a:endParaRPr lang="en-US"/>
          </a:p>
        </p:txBody>
      </p:sp>
      <p:pic>
        <p:nvPicPr>
          <p:cNvPr id="5125" name="Picture 5"/>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419600" y="6380956"/>
            <a:ext cx="457200" cy="359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9880AB46-C2F8-4CED-B046-C9421EE9131E}" type="datetime1">
              <a:rPr lang="en-US" smtClean="0"/>
              <a:t>7/16/2012</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6B66E23-1D74-4A80-8615-71C9FAF9CB48}" type="datetime1">
              <a:rPr lang="en-US" smtClean="0"/>
              <a:t>7/16/2012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10E77F1-F8E5-43F5-B86A-173865D1D665}" type="datetime1">
              <a:rPr lang="en-US" smtClean="0"/>
              <a:t>7/16/2012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659CF7B-1899-4ABD-B618-B12586A70191}" type="datetime1">
              <a:rPr lang="en-US" smtClean="0"/>
              <a:t>7/16/2012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C46DD3-79D0-4ECB-8390-8FA1280DAC51}" type="datetime1">
              <a:rPr lang="en-US" smtClean="0"/>
              <a:t>7/16/2012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124066E-2945-4D2F-A208-2B84FC462117}" type="datetime1">
              <a:rPr lang="en-US" smtClean="0"/>
              <a:t>7/16/2012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968A740-1A17-4B3D-8A72-ABA7683113B5}" type="datetime1">
              <a:rPr lang="en-US" smtClean="0"/>
              <a:t>7/16/2012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30E94C64-AEEC-434B-B2FC-071CE6512757}" type="datetime1">
              <a:rPr lang="en-US" smtClean="0"/>
              <a:t>7/16/2012</a:t>
            </a:fld>
            <a:endParaRPr lang="en-US" dirty="0"/>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797A0BEC-8C73-4F63-992F-C30716CC2A00}" type="slidenum">
              <a:rPr lang="en-US" smtClean="0"/>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12700"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477" r:id="rId1"/>
    <p:sldLayoutId id="2147484478" r:id="rId2"/>
    <p:sldLayoutId id="2147484479" r:id="rId3"/>
    <p:sldLayoutId id="2147484480" r:id="rId4"/>
    <p:sldLayoutId id="2147484481" r:id="rId5"/>
    <p:sldLayoutId id="2147484482" r:id="rId6"/>
    <p:sldLayoutId id="2147484483" r:id="rId7"/>
    <p:sldLayoutId id="2147484484" r:id="rId8"/>
    <p:sldLayoutId id="2147484485" r:id="rId9"/>
    <p:sldLayoutId id="2147484486" r:id="rId10"/>
    <p:sldLayoutId id="2147484487" r:id="rId11"/>
  </p:sldLayoutIdLst>
  <p:timing>
    <p:tnLst>
      <p:par>
        <p:cTn id="1" dur="indefinite" restart="never" nodeType="tmRoot"/>
      </p:par>
    </p:tnLst>
  </p:timing>
  <p:hf hd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spcAft>
          <a:spcPts val="0"/>
        </a:spcAft>
        <a:buClr>
          <a:schemeClr val="accent1"/>
        </a:buClr>
        <a:buSzPct val="76000"/>
        <a:buFont typeface="Wingdings 3"/>
        <a:buChar char=""/>
        <a:defRPr kumimoji="0" sz="2600" kern="1200">
          <a:solidFill>
            <a:schemeClr val="tx1"/>
          </a:solidFill>
          <a:latin typeface="Calibri" pitchFamily="34" charset="0"/>
          <a:ea typeface="+mn-ea"/>
          <a:cs typeface="Calibri" pitchFamily="34" charset="0"/>
        </a:defRPr>
      </a:lvl1pPr>
      <a:lvl2pPr marL="548640" indent="-274320" algn="l" rtl="0" eaLnBrk="1" latinLnBrk="0" hangingPunct="1">
        <a:spcBef>
          <a:spcPts val="600"/>
        </a:spcBef>
        <a:buClr>
          <a:schemeClr val="accent2"/>
        </a:buClr>
        <a:buSzPct val="76000"/>
        <a:buFont typeface="Wingdings 3"/>
        <a:buChar char=""/>
        <a:defRPr kumimoji="0" sz="2300" kern="1200" baseline="0">
          <a:solidFill>
            <a:schemeClr val="tx1"/>
          </a:solidFill>
          <a:latin typeface="Calibri" pitchFamily="34" charset="0"/>
          <a:ea typeface="+mn-ea"/>
          <a:cs typeface="Calibri" pitchFamily="34" charset="0"/>
        </a:defRPr>
      </a:lvl2pPr>
      <a:lvl3pPr marL="822960" indent="-228600" algn="l" rtl="0" eaLnBrk="1" latinLnBrk="0" hangingPunct="1">
        <a:spcBef>
          <a:spcPts val="600"/>
        </a:spcBef>
        <a:buClr>
          <a:schemeClr val="bg1">
            <a:shade val="50000"/>
          </a:schemeClr>
        </a:buClr>
        <a:buSzPct val="76000"/>
        <a:buFont typeface="Wingdings 3"/>
        <a:buChar char=""/>
        <a:defRPr kumimoji="0" sz="2000" kern="1200">
          <a:solidFill>
            <a:schemeClr val="tx1"/>
          </a:solidFill>
          <a:latin typeface="Calibri" pitchFamily="34" charset="0"/>
          <a:ea typeface="+mn-ea"/>
          <a:cs typeface="Calibri" pitchFamily="34" charset="0"/>
        </a:defRPr>
      </a:lvl3pPr>
      <a:lvl4pPr marL="1097280" indent="-228600" algn="l" rtl="0" eaLnBrk="1" latinLnBrk="0" hangingPunct="1">
        <a:spcBef>
          <a:spcPts val="600"/>
        </a:spcBef>
        <a:buClr>
          <a:schemeClr val="accent2">
            <a:shade val="75000"/>
          </a:schemeClr>
        </a:buClr>
        <a:buSzPct val="70000"/>
        <a:buFont typeface="Wingdings"/>
        <a:buChar char=""/>
        <a:defRPr kumimoji="0" sz="1800" kern="1200">
          <a:solidFill>
            <a:schemeClr val="tx1"/>
          </a:solidFill>
          <a:latin typeface="Calibri" pitchFamily="34" charset="0"/>
          <a:ea typeface="+mn-ea"/>
          <a:cs typeface="Calibri" pitchFamily="34" charset="0"/>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6.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0.emf"/></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www.redmine.org/" TargetMode="External"/><Relationship Id="rId2" Type="http://schemas.openxmlformats.org/officeDocument/2006/relationships/hyperlink" Target="http://www.drdobbs.com/architecture-and-design/196900222" TargetMode="External"/><Relationship Id="rId1" Type="http://schemas.openxmlformats.org/officeDocument/2006/relationships/slideLayout" Target="../slideLayouts/slideLayout2.xml"/><Relationship Id="rId5" Type="http://schemas.openxmlformats.org/officeDocument/2006/relationships/hyperlink" Target="http://www.assembla.com/" TargetMode="External"/><Relationship Id="rId4" Type="http://schemas.openxmlformats.org/officeDocument/2006/relationships/hyperlink" Target="http://www.microsoft.com/visualstudio/en-us/products/2010-editions/team-foundation-server/overview" TargetMode="External"/></Relationships>
</file>

<file path=ppt/slides/_rels/slide4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D05353F-0162-4E3B-A5E6-0D37264D06A7}" type="datetime1">
              <a:rPr lang="en-US" smtClean="0"/>
              <a:t>7/16/2012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a:t>
            </a:fld>
            <a:endParaRPr lang="en-US"/>
          </a:p>
        </p:txBody>
      </p:sp>
      <p:sp>
        <p:nvSpPr>
          <p:cNvPr id="3" name="Subtitle 2"/>
          <p:cNvSpPr>
            <a:spLocks noGrp="1"/>
          </p:cNvSpPr>
          <p:nvPr>
            <p:ph type="subTitle" idx="4294967295"/>
          </p:nvPr>
        </p:nvSpPr>
        <p:spPr>
          <a:xfrm>
            <a:off x="3048000" y="762000"/>
            <a:ext cx="5334000" cy="1077913"/>
          </a:xfrm>
        </p:spPr>
        <p:txBody>
          <a:bodyPr>
            <a:normAutofit fontScale="77500" lnSpcReduction="20000"/>
          </a:bodyPr>
          <a:lstStyle/>
          <a:p>
            <a:pPr marL="0" indent="0" algn="ctr">
              <a:buNone/>
            </a:pPr>
            <a:r>
              <a:rPr lang="en-US" sz="2600" dirty="0" err="1" smtClean="0">
                <a:latin typeface="Arial" pitchFamily="34" charset="0"/>
                <a:cs typeface="Arial" pitchFamily="34" charset="0"/>
              </a:rPr>
              <a:t>Trường</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Đại</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Học</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Khoa</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Học</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Tự</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Nhiên</a:t>
            </a:r>
            <a:endParaRPr lang="en-US" sz="2600" dirty="0" smtClean="0">
              <a:latin typeface="Arial" pitchFamily="34" charset="0"/>
              <a:cs typeface="Arial" pitchFamily="34" charset="0"/>
            </a:endParaRPr>
          </a:p>
          <a:p>
            <a:pPr marL="0" indent="0" algn="ctr">
              <a:buNone/>
            </a:pPr>
            <a:r>
              <a:rPr lang="en-US" sz="2600" dirty="0" err="1" smtClean="0">
                <a:latin typeface="Arial" pitchFamily="34" charset="0"/>
                <a:cs typeface="Arial" pitchFamily="34" charset="0"/>
              </a:rPr>
              <a:t>Khoa</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Công</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Nghệ</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Thông</a:t>
            </a:r>
            <a:r>
              <a:rPr lang="en-US" sz="2600" dirty="0" smtClean="0">
                <a:latin typeface="Arial" pitchFamily="34" charset="0"/>
                <a:cs typeface="Arial" pitchFamily="34" charset="0"/>
              </a:rPr>
              <a:t> Tin</a:t>
            </a:r>
          </a:p>
          <a:p>
            <a:pPr marL="0" indent="0" algn="ctr">
              <a:buNone/>
            </a:pPr>
            <a:r>
              <a:rPr lang="en-US" sz="3200" dirty="0" smtClean="0">
                <a:latin typeface="Arial" pitchFamily="34" charset="0"/>
                <a:cs typeface="Arial" pitchFamily="34" charset="0"/>
              </a:rPr>
              <a:t> </a:t>
            </a:r>
            <a:endParaRPr lang="en-US" sz="3200" dirty="0">
              <a:latin typeface="Arial" pitchFamily="34" charset="0"/>
              <a:cs typeface="Arial" pitchFamily="34" charset="0"/>
            </a:endParaRPr>
          </a:p>
        </p:txBody>
      </p:sp>
      <p:sp>
        <p:nvSpPr>
          <p:cNvPr id="8" name="Title 7"/>
          <p:cNvSpPr>
            <a:spLocks noGrp="1"/>
          </p:cNvSpPr>
          <p:nvPr>
            <p:ph type="ctrTitle" idx="4294967295"/>
          </p:nvPr>
        </p:nvSpPr>
        <p:spPr>
          <a:xfrm>
            <a:off x="0" y="2743200"/>
            <a:ext cx="9144000" cy="1524000"/>
          </a:xfrm>
          <a:solidFill>
            <a:schemeClr val="bg2">
              <a:lumMod val="75000"/>
            </a:schemeClr>
          </a:solidFill>
        </p:spPr>
        <p:txBody>
          <a:bodyPr>
            <a:normAutofit fontScale="90000"/>
          </a:bodyPr>
          <a:lstStyle/>
          <a:p>
            <a:pPr algn="ctr"/>
            <a:r>
              <a:rPr lang="en-US" dirty="0" smtClean="0">
                <a:solidFill>
                  <a:schemeClr val="bg1"/>
                </a:solidFill>
                <a:latin typeface="Arial" pitchFamily="34" charset="0"/>
                <a:cs typeface="Arial" pitchFamily="34" charset="0"/>
              </a:rPr>
              <a:t>GROUPSPACE</a:t>
            </a:r>
            <a:br>
              <a:rPr lang="en-US" dirty="0" smtClean="0">
                <a:solidFill>
                  <a:schemeClr val="bg1"/>
                </a:solidFill>
                <a:latin typeface="Arial" pitchFamily="34" charset="0"/>
                <a:cs typeface="Arial" pitchFamily="34" charset="0"/>
              </a:rPr>
            </a:br>
            <a:r>
              <a:rPr lang="en-US" dirty="0" smtClean="0">
                <a:solidFill>
                  <a:schemeClr val="bg1"/>
                </a:solidFill>
                <a:latin typeface="Arial" pitchFamily="34" charset="0"/>
                <a:cs typeface="Arial" pitchFamily="34" charset="0"/>
              </a:rPr>
              <a:t> HỆ THỐNG QUẢN LÝ TƯƠNG TÁC </a:t>
            </a:r>
            <a:br>
              <a:rPr lang="en-US" dirty="0" smtClean="0">
                <a:solidFill>
                  <a:schemeClr val="bg1"/>
                </a:solidFill>
                <a:latin typeface="Arial" pitchFamily="34" charset="0"/>
                <a:cs typeface="Arial" pitchFamily="34" charset="0"/>
              </a:rPr>
            </a:br>
            <a:r>
              <a:rPr lang="en-US" dirty="0" smtClean="0">
                <a:solidFill>
                  <a:schemeClr val="bg1"/>
                </a:solidFill>
                <a:latin typeface="Arial" pitchFamily="34" charset="0"/>
                <a:cs typeface="Arial" pitchFamily="34" charset="0"/>
              </a:rPr>
              <a:t>CHO CÁC ĐỀ ÁN MÔN HỌC</a:t>
            </a:r>
            <a:endParaRPr lang="en-US" dirty="0">
              <a:solidFill>
                <a:schemeClr val="bg1"/>
              </a:solidFill>
              <a:latin typeface="Arial" pitchFamily="34" charset="0"/>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916" y="762000"/>
            <a:ext cx="1371600" cy="1077492"/>
          </a:xfrm>
          <a:prstGeom prst="rect">
            <a:avLst/>
          </a:prstGeom>
        </p:spPr>
      </p:pic>
      <p:sp>
        <p:nvSpPr>
          <p:cNvPr id="4" name="TextBox 3"/>
          <p:cNvSpPr txBox="1"/>
          <p:nvPr/>
        </p:nvSpPr>
        <p:spPr>
          <a:xfrm>
            <a:off x="1752600" y="4800600"/>
            <a:ext cx="7162800" cy="1200329"/>
          </a:xfrm>
          <a:prstGeom prst="rect">
            <a:avLst/>
          </a:prstGeom>
          <a:noFill/>
        </p:spPr>
        <p:txBody>
          <a:bodyPr wrap="square" rtlCol="0">
            <a:spAutoFit/>
          </a:bodyPr>
          <a:lstStyle/>
          <a:p>
            <a:pPr algn="r"/>
            <a:r>
              <a:rPr lang="en-US" dirty="0" err="1" smtClean="0"/>
              <a:t>Giáo</a:t>
            </a:r>
            <a:r>
              <a:rPr lang="en-US" dirty="0" smtClean="0"/>
              <a:t> </a:t>
            </a:r>
            <a:r>
              <a:rPr lang="en-US" dirty="0" err="1" smtClean="0"/>
              <a:t>viên</a:t>
            </a:r>
            <a:r>
              <a:rPr lang="en-US" dirty="0" smtClean="0"/>
              <a:t> </a:t>
            </a:r>
            <a:r>
              <a:rPr lang="en-US" dirty="0" err="1" smtClean="0"/>
              <a:t>hướng</a:t>
            </a:r>
            <a:r>
              <a:rPr lang="en-US" dirty="0" smtClean="0"/>
              <a:t> </a:t>
            </a:r>
            <a:r>
              <a:rPr lang="en-US" dirty="0" err="1" smtClean="0"/>
              <a:t>dẫn</a:t>
            </a:r>
            <a:r>
              <a:rPr lang="en-US" dirty="0" smtClean="0"/>
              <a:t> : TS. </a:t>
            </a:r>
            <a:r>
              <a:rPr lang="en-US" dirty="0" err="1" smtClean="0"/>
              <a:t>Nguyễn</a:t>
            </a:r>
            <a:r>
              <a:rPr lang="en-US" dirty="0" smtClean="0"/>
              <a:t> </a:t>
            </a:r>
            <a:r>
              <a:rPr lang="en-US" dirty="0" err="1" smtClean="0"/>
              <a:t>Văn</a:t>
            </a:r>
            <a:r>
              <a:rPr lang="en-US" dirty="0" smtClean="0"/>
              <a:t> </a:t>
            </a:r>
            <a:r>
              <a:rPr lang="en-US" dirty="0" err="1" smtClean="0"/>
              <a:t>Vũ</a:t>
            </a:r>
            <a:endParaRPr lang="en-US" dirty="0" smtClean="0"/>
          </a:p>
          <a:p>
            <a:pPr marL="3149600"/>
            <a:r>
              <a:rPr lang="en-US" dirty="0" err="1" smtClean="0"/>
              <a:t>Sinh</a:t>
            </a:r>
            <a:r>
              <a:rPr lang="en-US" dirty="0" smtClean="0"/>
              <a:t> </a:t>
            </a:r>
            <a:r>
              <a:rPr lang="en-US" dirty="0" err="1" smtClean="0"/>
              <a:t>viên</a:t>
            </a:r>
            <a:r>
              <a:rPr lang="en-US" dirty="0" smtClean="0"/>
              <a:t> </a:t>
            </a:r>
            <a:r>
              <a:rPr lang="en-US" dirty="0" err="1" smtClean="0"/>
              <a:t>thực</a:t>
            </a:r>
            <a:r>
              <a:rPr lang="en-US" dirty="0" smtClean="0"/>
              <a:t> </a:t>
            </a:r>
            <a:r>
              <a:rPr lang="en-US" dirty="0" err="1" smtClean="0"/>
              <a:t>hiện</a:t>
            </a:r>
            <a:r>
              <a:rPr lang="en-US" dirty="0" smtClean="0"/>
              <a:t> :</a:t>
            </a:r>
          </a:p>
          <a:p>
            <a:pPr algn="r"/>
            <a:r>
              <a:rPr lang="en-US" dirty="0" err="1" smtClean="0"/>
              <a:t>Đinh</a:t>
            </a:r>
            <a:r>
              <a:rPr lang="en-US" dirty="0" smtClean="0"/>
              <a:t> </a:t>
            </a:r>
            <a:r>
              <a:rPr lang="en-US" dirty="0" err="1" smtClean="0"/>
              <a:t>Văn</a:t>
            </a:r>
            <a:r>
              <a:rPr lang="en-US" dirty="0" smtClean="0"/>
              <a:t> </a:t>
            </a:r>
            <a:r>
              <a:rPr lang="en-US" dirty="0" err="1" smtClean="0"/>
              <a:t>Hoàng</a:t>
            </a:r>
            <a:r>
              <a:rPr lang="en-US" dirty="0" smtClean="0"/>
              <a:t> -0812164</a:t>
            </a:r>
          </a:p>
          <a:p>
            <a:pPr algn="r"/>
            <a:r>
              <a:rPr lang="en-US" dirty="0" err="1" smtClean="0"/>
              <a:t>Nguyễn</a:t>
            </a:r>
            <a:r>
              <a:rPr lang="en-US" dirty="0" smtClean="0"/>
              <a:t> </a:t>
            </a:r>
            <a:r>
              <a:rPr lang="en-US" dirty="0" err="1" smtClean="0"/>
              <a:t>Đức</a:t>
            </a:r>
            <a:r>
              <a:rPr lang="en-US" dirty="0" smtClean="0"/>
              <a:t> </a:t>
            </a:r>
            <a:r>
              <a:rPr lang="en-US" dirty="0" err="1" smtClean="0"/>
              <a:t>Xuân</a:t>
            </a:r>
            <a:r>
              <a:rPr lang="en-US" dirty="0" smtClean="0"/>
              <a:t> - 0812642</a:t>
            </a:r>
            <a:endParaRPr lang="en-US" dirty="0"/>
          </a:p>
        </p:txBody>
      </p:sp>
    </p:spTree>
    <p:extLst>
      <p:ext uri="{BB962C8B-B14F-4D97-AF65-F5344CB8AC3E}">
        <p14:creationId xmlns:p14="http://schemas.microsoft.com/office/powerpoint/2010/main" val="1994182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sz="quarter" idx="1"/>
          </p:nvPr>
        </p:nvSpPr>
        <p:spPr/>
        <p:txBody>
          <a:bodyPr/>
          <a:lstStyle/>
          <a:p>
            <a:r>
              <a:rPr lang="en-US" dirty="0" err="1" smtClean="0"/>
              <a:t>Tổng</a:t>
            </a:r>
            <a:r>
              <a:rPr lang="en-US" dirty="0" smtClean="0"/>
              <a:t> </a:t>
            </a:r>
            <a:r>
              <a:rPr lang="en-US" dirty="0" err="1" smtClean="0"/>
              <a:t>quan</a:t>
            </a:r>
            <a:r>
              <a:rPr lang="en-US" dirty="0" smtClean="0"/>
              <a:t> </a:t>
            </a:r>
            <a:r>
              <a:rPr lang="en-US" dirty="0" err="1" smtClean="0"/>
              <a:t>đề</a:t>
            </a:r>
            <a:r>
              <a:rPr lang="en-US" dirty="0" smtClean="0"/>
              <a:t> </a:t>
            </a:r>
            <a:r>
              <a:rPr lang="en-US" dirty="0" err="1" smtClean="0"/>
              <a:t>tài</a:t>
            </a:r>
            <a:r>
              <a:rPr lang="en-US" dirty="0" smtClean="0"/>
              <a:t> </a:t>
            </a:r>
            <a:r>
              <a:rPr lang="en-US" dirty="0" err="1" smtClean="0"/>
              <a:t>nghiên</a:t>
            </a:r>
            <a:r>
              <a:rPr lang="en-US" dirty="0" smtClean="0"/>
              <a:t> </a:t>
            </a:r>
            <a:r>
              <a:rPr lang="en-US" dirty="0" err="1" smtClean="0"/>
              <a:t>cứu</a:t>
            </a:r>
            <a:endParaRPr lang="en-US" dirty="0" smtClean="0"/>
          </a:p>
          <a:p>
            <a:r>
              <a:rPr lang="en-US" dirty="0" err="1" smtClean="0"/>
              <a:t>Khảo</a:t>
            </a:r>
            <a:r>
              <a:rPr lang="en-US" dirty="0" smtClean="0"/>
              <a:t> </a:t>
            </a:r>
            <a:r>
              <a:rPr lang="en-US" dirty="0" err="1" smtClean="0"/>
              <a:t>sát</a:t>
            </a:r>
            <a:r>
              <a:rPr lang="en-US" dirty="0" smtClean="0"/>
              <a:t> </a:t>
            </a:r>
            <a:r>
              <a:rPr lang="en-US" dirty="0" err="1" smtClean="0"/>
              <a:t>hiện</a:t>
            </a:r>
            <a:r>
              <a:rPr lang="en-US" dirty="0" smtClean="0"/>
              <a:t> </a:t>
            </a:r>
            <a:r>
              <a:rPr lang="en-US" dirty="0" err="1" smtClean="0"/>
              <a:t>trạng</a:t>
            </a:r>
            <a:endParaRPr lang="en-US" dirty="0" smtClean="0"/>
          </a:p>
          <a:p>
            <a:r>
              <a:rPr lang="en-US" dirty="0" err="1" smtClean="0"/>
              <a:t>Xây</a:t>
            </a:r>
            <a:r>
              <a:rPr lang="en-US" dirty="0" smtClean="0"/>
              <a:t> </a:t>
            </a:r>
            <a:r>
              <a:rPr lang="en-US" dirty="0" err="1" smtClean="0"/>
              <a:t>dựng</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quản</a:t>
            </a:r>
            <a:r>
              <a:rPr lang="en-US" dirty="0" smtClean="0"/>
              <a:t> </a:t>
            </a:r>
            <a:r>
              <a:rPr lang="en-US" dirty="0" err="1" smtClean="0"/>
              <a:t>lý</a:t>
            </a:r>
            <a:r>
              <a:rPr lang="en-US" dirty="0" smtClean="0"/>
              <a:t> </a:t>
            </a:r>
            <a:r>
              <a:rPr lang="en-US" dirty="0" err="1" smtClean="0"/>
              <a:t>tương</a:t>
            </a:r>
            <a:r>
              <a:rPr lang="en-US" dirty="0" smtClean="0"/>
              <a:t> </a:t>
            </a:r>
            <a:r>
              <a:rPr lang="en-US" dirty="0" err="1" smtClean="0"/>
              <a:t>tác</a:t>
            </a:r>
            <a:endParaRPr lang="en-US" dirty="0" smtClean="0"/>
          </a:p>
          <a:p>
            <a:r>
              <a:rPr lang="en-US" dirty="0" err="1" smtClean="0"/>
              <a:t>Hạn</a:t>
            </a:r>
            <a:r>
              <a:rPr lang="en-US" dirty="0" smtClean="0"/>
              <a:t> </a:t>
            </a:r>
            <a:r>
              <a:rPr lang="en-US" dirty="0" err="1" smtClean="0"/>
              <a:t>chế</a:t>
            </a:r>
            <a:endParaRPr lang="en-US" dirty="0" smtClean="0"/>
          </a:p>
          <a:p>
            <a:r>
              <a:rPr lang="en-US" dirty="0" err="1" smtClean="0"/>
              <a:t>Hướng</a:t>
            </a:r>
            <a:r>
              <a:rPr lang="en-US" dirty="0" smtClean="0"/>
              <a:t> </a:t>
            </a:r>
            <a:r>
              <a:rPr lang="en-US" dirty="0" err="1" smtClean="0"/>
              <a:t>phát</a:t>
            </a:r>
            <a:r>
              <a:rPr lang="en-US" dirty="0" smtClean="0"/>
              <a:t> </a:t>
            </a:r>
            <a:r>
              <a:rPr lang="en-US" dirty="0" err="1" smtClean="0"/>
              <a:t>triển</a:t>
            </a:r>
            <a:endParaRPr lang="en-US" dirty="0"/>
          </a:p>
        </p:txBody>
      </p:sp>
      <p:sp>
        <p:nvSpPr>
          <p:cNvPr id="4" name="Right Arrow 3"/>
          <p:cNvSpPr/>
          <p:nvPr/>
        </p:nvSpPr>
        <p:spPr>
          <a:xfrm>
            <a:off x="0" y="2286000"/>
            <a:ext cx="457200" cy="5334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897EA51-552A-472F-B6A5-1B26DAFDA035}" type="datetime1">
              <a:rPr lang="en-US" smtClean="0"/>
              <a:t>7/16/2012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A6F92A-56EE-4F66-8461-BEA44C34BAE8}" type="slidenum">
              <a:rPr lang="en-US" smtClean="0"/>
              <a:t>10</a:t>
            </a:fld>
            <a:endParaRPr lang="en-US"/>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676400"/>
            <a:ext cx="2103437" cy="139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56332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Sơ</a:t>
            </a:r>
            <a:r>
              <a:rPr lang="en-US" dirty="0" smtClean="0"/>
              <a:t> </a:t>
            </a:r>
            <a:r>
              <a:rPr lang="en-US" dirty="0" err="1" smtClean="0"/>
              <a:t>Đồ</a:t>
            </a:r>
            <a:r>
              <a:rPr lang="en-US" dirty="0" smtClean="0"/>
              <a:t> Use Case (1/3)</a:t>
            </a:r>
            <a:endParaRPr lang="en-US" dirty="0"/>
          </a:p>
        </p:txBody>
      </p:sp>
      <p:sp>
        <p:nvSpPr>
          <p:cNvPr id="4" name="Date Placeholder 3"/>
          <p:cNvSpPr>
            <a:spLocks noGrp="1"/>
          </p:cNvSpPr>
          <p:nvPr>
            <p:ph type="dt" sz="half" idx="10"/>
          </p:nvPr>
        </p:nvSpPr>
        <p:spPr/>
        <p:txBody>
          <a:bodyPr/>
          <a:lstStyle/>
          <a:p>
            <a:fld id="{FCC16894-5FBA-4AA1-B4C4-F198F8BAB8EE}" type="datetime1">
              <a:rPr lang="en-US" smtClean="0"/>
              <a:pPr/>
              <a:t>7/16/2012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11</a:t>
            </a:fld>
            <a:endParaRPr lang="en-US"/>
          </a:p>
        </p:txBody>
      </p:sp>
      <p:pic>
        <p:nvPicPr>
          <p:cNvPr id="7" name="Content Placeholder 6"/>
          <p:cNvPicPr>
            <a:picLocks noGrp="1"/>
          </p:cNvPicPr>
          <p:nvPr>
            <p:ph sz="quarter" idx="1"/>
          </p:nvPr>
        </p:nvPicPr>
        <p:blipFill rotWithShape="1">
          <a:blip r:embed="rId2">
            <a:extLst>
              <a:ext uri="{28A0092B-C50C-407E-A947-70E740481C1C}">
                <a14:useLocalDpi xmlns:a14="http://schemas.microsoft.com/office/drawing/2010/main" val="0"/>
              </a:ext>
            </a:extLst>
          </a:blip>
          <a:srcRect l="15398" r="8206" b="3548"/>
          <a:stretch/>
        </p:blipFill>
        <p:spPr bwMode="auto">
          <a:xfrm>
            <a:off x="1981200" y="1524000"/>
            <a:ext cx="5071003" cy="4785360"/>
          </a:xfrm>
          <a:prstGeom prst="rect">
            <a:avLst/>
          </a:prstGeom>
          <a:noFill/>
          <a:ln>
            <a:noFill/>
          </a:ln>
          <a:extLst>
            <a:ext uri="{53640926-AAD7-44D8-BBD7-CCE9431645EC}">
              <a14:shadowObscured xmlns:a14="http://schemas.microsoft.com/office/drawing/2010/main"/>
            </a:ext>
          </a:extLst>
        </p:spPr>
      </p:pic>
      <p:sp>
        <p:nvSpPr>
          <p:cNvPr id="8" name="Content Placeholder 2"/>
          <p:cNvSpPr txBox="1">
            <a:spLocks/>
          </p:cNvSpPr>
          <p:nvPr/>
        </p:nvSpPr>
        <p:spPr>
          <a:xfrm>
            <a:off x="457200" y="1219200"/>
            <a:ext cx="8229600" cy="4937760"/>
          </a:xfrm>
          <a:prstGeom prst="rect">
            <a:avLst/>
          </a:prstGeom>
        </p:spPr>
        <p:txBody>
          <a:bodyPr vert="horz">
            <a:normAutofit/>
          </a:bodyPr>
          <a:lstStyle>
            <a:lvl1pPr marL="274320" indent="-274320" algn="l" rtl="0" eaLnBrk="1" latinLnBrk="0" hangingPunct="1">
              <a:spcBef>
                <a:spcPts val="1000"/>
              </a:spcBef>
              <a:spcAft>
                <a:spcPts val="0"/>
              </a:spcAft>
              <a:buClr>
                <a:schemeClr val="accent1"/>
              </a:buClr>
              <a:buSzPct val="76000"/>
              <a:buFontTx/>
              <a:buBlip>
                <a:blip r:embed="rId3"/>
              </a:buBlip>
              <a:defRPr kumimoji="0" sz="2600" kern="1200">
                <a:solidFill>
                  <a:schemeClr val="tx1"/>
                </a:solidFill>
                <a:latin typeface="Calibri" pitchFamily="34" charset="0"/>
                <a:ea typeface="+mn-ea"/>
                <a:cs typeface="Calibri" pitchFamily="34" charset="0"/>
              </a:defRPr>
            </a:lvl1pPr>
            <a:lvl2pPr marL="548640" indent="-274320" algn="l" rtl="0" eaLnBrk="1" latinLnBrk="0" hangingPunct="1">
              <a:spcBef>
                <a:spcPts val="1000"/>
              </a:spcBef>
              <a:buClr>
                <a:schemeClr val="accent2"/>
              </a:buClr>
              <a:buSzPct val="76000"/>
              <a:buFontTx/>
              <a:buBlip>
                <a:blip r:embed="rId4"/>
              </a:buBlip>
              <a:defRPr kumimoji="0" sz="2300" kern="1200" baseline="0">
                <a:solidFill>
                  <a:schemeClr val="tx1"/>
                </a:solidFill>
                <a:latin typeface="Calibri" pitchFamily="34" charset="0"/>
                <a:ea typeface="+mn-ea"/>
                <a:cs typeface="Calibri" pitchFamily="34" charset="0"/>
              </a:defRPr>
            </a:lvl2pPr>
            <a:lvl3pPr marL="822960" indent="-228600" algn="l" rtl="0" eaLnBrk="1" latinLnBrk="0" hangingPunct="1">
              <a:spcBef>
                <a:spcPts val="1000"/>
              </a:spcBef>
              <a:buClr>
                <a:schemeClr val="tx1"/>
              </a:buClr>
              <a:buSzPct val="76000"/>
              <a:buFont typeface="Calibri" pitchFamily="34" charset="0"/>
              <a:buChar char="–"/>
              <a:defRPr kumimoji="0" sz="2000" kern="1200">
                <a:solidFill>
                  <a:schemeClr val="tx1"/>
                </a:solidFill>
                <a:latin typeface="Calibri" pitchFamily="34" charset="0"/>
                <a:ea typeface="+mn-ea"/>
                <a:cs typeface="Calibri" pitchFamily="34" charset="0"/>
              </a:defRPr>
            </a:lvl3pPr>
            <a:lvl4pPr marL="1097280" indent="-228600" algn="l" rtl="0" eaLnBrk="1" latinLnBrk="0" hangingPunct="1">
              <a:spcBef>
                <a:spcPts val="600"/>
              </a:spcBef>
              <a:buClr>
                <a:schemeClr val="accent2">
                  <a:shade val="75000"/>
                </a:schemeClr>
              </a:buClr>
              <a:buSzPct val="70000"/>
              <a:buFont typeface="Wingdings"/>
              <a:buChar char=""/>
              <a:defRPr kumimoji="0" sz="1800" kern="1200">
                <a:solidFill>
                  <a:schemeClr val="tx1"/>
                </a:solidFill>
                <a:latin typeface="Calibri" pitchFamily="34" charset="0"/>
                <a:ea typeface="+mn-ea"/>
                <a:cs typeface="Calibri" pitchFamily="34" charset="0"/>
              </a:defRPr>
            </a:lvl4pPr>
            <a:lvl5pPr marL="1143000" indent="0" algn="l" rtl="0" eaLnBrk="1" latinLnBrk="0" hangingPunct="1">
              <a:spcBef>
                <a:spcPts val="300"/>
              </a:spcBef>
              <a:buClr>
                <a:schemeClr val="accent2"/>
              </a:buClr>
              <a:buSzPct val="70000"/>
              <a:buFont typeface="Wingdings"/>
              <a:buNone/>
              <a:defRPr kumimoji="0" sz="1600" kern="1200">
                <a:solidFill>
                  <a:schemeClr val="tx1"/>
                </a:solidFill>
                <a:latin typeface="Calibri" pitchFamily="34" charset="0"/>
                <a:ea typeface="+mn-ea"/>
                <a:cs typeface="Calibri" pitchFamily="34"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endParaRPr lang="en-US" dirty="0"/>
          </a:p>
        </p:txBody>
      </p:sp>
      <p:sp>
        <p:nvSpPr>
          <p:cNvPr id="9" name="Content Placeholder 2"/>
          <p:cNvSpPr txBox="1">
            <a:spLocks/>
          </p:cNvSpPr>
          <p:nvPr/>
        </p:nvSpPr>
        <p:spPr>
          <a:xfrm>
            <a:off x="647700" y="1219200"/>
            <a:ext cx="8229600" cy="4937760"/>
          </a:xfrm>
          <a:prstGeom prst="rect">
            <a:avLst/>
          </a:prstGeom>
        </p:spPr>
        <p:txBody>
          <a:bodyPr vert="horz">
            <a:normAutofit/>
          </a:bodyPr>
          <a:lstStyle>
            <a:lvl1pPr marL="274320" indent="-274320" algn="l" rtl="0" eaLnBrk="1" latinLnBrk="0" hangingPunct="1">
              <a:spcBef>
                <a:spcPts val="1000"/>
              </a:spcBef>
              <a:spcAft>
                <a:spcPts val="0"/>
              </a:spcAft>
              <a:buClr>
                <a:schemeClr val="accent1"/>
              </a:buClr>
              <a:buSzPct val="76000"/>
              <a:buFontTx/>
              <a:buBlip>
                <a:blip r:embed="rId3"/>
              </a:buBlip>
              <a:defRPr kumimoji="0" sz="2600" kern="1200">
                <a:solidFill>
                  <a:schemeClr val="tx1"/>
                </a:solidFill>
                <a:latin typeface="Calibri" pitchFamily="34" charset="0"/>
                <a:ea typeface="+mn-ea"/>
                <a:cs typeface="Calibri" pitchFamily="34" charset="0"/>
              </a:defRPr>
            </a:lvl1pPr>
            <a:lvl2pPr marL="548640" indent="-274320" algn="l" rtl="0" eaLnBrk="1" latinLnBrk="0" hangingPunct="1">
              <a:spcBef>
                <a:spcPts val="1000"/>
              </a:spcBef>
              <a:buClr>
                <a:schemeClr val="accent2"/>
              </a:buClr>
              <a:buSzPct val="76000"/>
              <a:buFontTx/>
              <a:buBlip>
                <a:blip r:embed="rId4"/>
              </a:buBlip>
              <a:defRPr kumimoji="0" sz="2300" kern="1200" baseline="0">
                <a:solidFill>
                  <a:schemeClr val="tx1"/>
                </a:solidFill>
                <a:latin typeface="Calibri" pitchFamily="34" charset="0"/>
                <a:ea typeface="+mn-ea"/>
                <a:cs typeface="Calibri" pitchFamily="34" charset="0"/>
              </a:defRPr>
            </a:lvl2pPr>
            <a:lvl3pPr marL="822960" indent="-228600" algn="l" rtl="0" eaLnBrk="1" latinLnBrk="0" hangingPunct="1">
              <a:spcBef>
                <a:spcPts val="1000"/>
              </a:spcBef>
              <a:buClr>
                <a:schemeClr val="tx1"/>
              </a:buClr>
              <a:buSzPct val="76000"/>
              <a:buFont typeface="Calibri" pitchFamily="34" charset="0"/>
              <a:buChar char="–"/>
              <a:defRPr kumimoji="0" sz="2000" kern="1200">
                <a:solidFill>
                  <a:schemeClr val="tx1"/>
                </a:solidFill>
                <a:latin typeface="Calibri" pitchFamily="34" charset="0"/>
                <a:ea typeface="+mn-ea"/>
                <a:cs typeface="Calibri" pitchFamily="34" charset="0"/>
              </a:defRPr>
            </a:lvl3pPr>
            <a:lvl4pPr marL="1097280" indent="-228600" algn="l" rtl="0" eaLnBrk="1" latinLnBrk="0" hangingPunct="1">
              <a:spcBef>
                <a:spcPts val="600"/>
              </a:spcBef>
              <a:buClr>
                <a:schemeClr val="accent2">
                  <a:shade val="75000"/>
                </a:schemeClr>
              </a:buClr>
              <a:buSzPct val="70000"/>
              <a:buFont typeface="Wingdings"/>
              <a:buChar char=""/>
              <a:defRPr kumimoji="0" sz="1800" kern="1200">
                <a:solidFill>
                  <a:schemeClr val="tx1"/>
                </a:solidFill>
                <a:latin typeface="Calibri" pitchFamily="34" charset="0"/>
                <a:ea typeface="+mn-ea"/>
                <a:cs typeface="Calibri" pitchFamily="34" charset="0"/>
              </a:defRPr>
            </a:lvl4pPr>
            <a:lvl5pPr marL="1143000" indent="0" algn="l" rtl="0" eaLnBrk="1" latinLnBrk="0" hangingPunct="1">
              <a:spcBef>
                <a:spcPts val="300"/>
              </a:spcBef>
              <a:buClr>
                <a:schemeClr val="accent2"/>
              </a:buClr>
              <a:buSzPct val="70000"/>
              <a:buFont typeface="Wingdings"/>
              <a:buNone/>
              <a:defRPr kumimoji="0" sz="1600" kern="1200">
                <a:solidFill>
                  <a:schemeClr val="tx1"/>
                </a:solidFill>
                <a:latin typeface="Calibri" pitchFamily="34" charset="0"/>
                <a:ea typeface="+mn-ea"/>
                <a:cs typeface="Calibri" pitchFamily="34"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err="1" smtClean="0"/>
              <a:t>Quản</a:t>
            </a:r>
            <a:r>
              <a:rPr lang="en-US" dirty="0" smtClean="0"/>
              <a:t> </a:t>
            </a:r>
            <a:r>
              <a:rPr lang="en-US" dirty="0" err="1" smtClean="0"/>
              <a:t>lý</a:t>
            </a:r>
            <a:r>
              <a:rPr lang="en-US" dirty="0" smtClean="0"/>
              <a:t> </a:t>
            </a:r>
            <a:r>
              <a:rPr lang="en-US" dirty="0" err="1" smtClean="0"/>
              <a:t>tài</a:t>
            </a:r>
            <a:r>
              <a:rPr lang="en-US" dirty="0" smtClean="0"/>
              <a:t> </a:t>
            </a:r>
            <a:r>
              <a:rPr lang="en-US" dirty="0" err="1" smtClean="0"/>
              <a:t>khoản</a:t>
            </a:r>
            <a:endParaRPr lang="en-US" dirty="0"/>
          </a:p>
        </p:txBody>
      </p:sp>
    </p:spTree>
    <p:extLst>
      <p:ext uri="{BB962C8B-B14F-4D97-AF65-F5344CB8AC3E}">
        <p14:creationId xmlns:p14="http://schemas.microsoft.com/office/powerpoint/2010/main" val="390290007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Sơ</a:t>
            </a:r>
            <a:r>
              <a:rPr lang="en-US" dirty="0" smtClean="0"/>
              <a:t> </a:t>
            </a:r>
            <a:r>
              <a:rPr lang="en-US" dirty="0" err="1" smtClean="0"/>
              <a:t>Đồ</a:t>
            </a:r>
            <a:r>
              <a:rPr lang="en-US" dirty="0" smtClean="0"/>
              <a:t> Use Case (2/3)</a:t>
            </a:r>
            <a:endParaRPr lang="en-US" dirty="0"/>
          </a:p>
        </p:txBody>
      </p:sp>
      <p:sp>
        <p:nvSpPr>
          <p:cNvPr id="4" name="Date Placeholder 3"/>
          <p:cNvSpPr>
            <a:spLocks noGrp="1"/>
          </p:cNvSpPr>
          <p:nvPr>
            <p:ph type="dt" sz="half" idx="10"/>
          </p:nvPr>
        </p:nvSpPr>
        <p:spPr/>
        <p:txBody>
          <a:bodyPr/>
          <a:lstStyle/>
          <a:p>
            <a:fld id="{FCC16894-5FBA-4AA1-B4C4-F198F8BAB8EE}" type="datetime1">
              <a:rPr lang="en-US" smtClean="0"/>
              <a:pPr/>
              <a:t>7/16/2012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12</a:t>
            </a:fld>
            <a:endParaRPr lang="en-US"/>
          </a:p>
        </p:txBody>
      </p:sp>
      <p:pic>
        <p:nvPicPr>
          <p:cNvPr id="9" name="Content Placeholder 6"/>
          <p:cNvPicPr>
            <a:picLocks noGrp="1"/>
          </p:cNvPicPr>
          <p:nvPr>
            <p:ph sz="quarter" idx="1"/>
          </p:nvPr>
        </p:nvPicPr>
        <p:blipFill rotWithShape="1">
          <a:blip r:embed="rId2">
            <a:extLst>
              <a:ext uri="{28A0092B-C50C-407E-A947-70E740481C1C}">
                <a14:useLocalDpi xmlns:a14="http://schemas.microsoft.com/office/drawing/2010/main" val="0"/>
              </a:ext>
            </a:extLst>
          </a:blip>
          <a:srcRect l="44619" r="11138" b="5473"/>
          <a:stretch/>
        </p:blipFill>
        <p:spPr bwMode="auto">
          <a:xfrm>
            <a:off x="1371600" y="1600200"/>
            <a:ext cx="7029542" cy="4826000"/>
          </a:xfrm>
          <a:prstGeom prst="rect">
            <a:avLst/>
          </a:prstGeom>
          <a:noFill/>
          <a:ln>
            <a:noFill/>
          </a:ln>
          <a:extLst>
            <a:ext uri="{53640926-AAD7-44D8-BBD7-CCE9431645EC}">
              <a14:shadowObscured xmlns:a14="http://schemas.microsoft.com/office/drawing/2010/main"/>
            </a:ext>
          </a:extLst>
        </p:spPr>
      </p:pic>
      <p:sp>
        <p:nvSpPr>
          <p:cNvPr id="7" name="Content Placeholder 2"/>
          <p:cNvSpPr txBox="1">
            <a:spLocks/>
          </p:cNvSpPr>
          <p:nvPr/>
        </p:nvSpPr>
        <p:spPr>
          <a:xfrm>
            <a:off x="457200" y="1219200"/>
            <a:ext cx="8229600" cy="4937760"/>
          </a:xfrm>
          <a:prstGeom prst="rect">
            <a:avLst/>
          </a:prstGeom>
        </p:spPr>
        <p:txBody>
          <a:bodyPr vert="horz">
            <a:normAutofit/>
          </a:bodyPr>
          <a:lstStyle>
            <a:lvl1pPr marL="274320" indent="-274320" algn="l" rtl="0" eaLnBrk="1" latinLnBrk="0" hangingPunct="1">
              <a:spcBef>
                <a:spcPts val="1000"/>
              </a:spcBef>
              <a:spcAft>
                <a:spcPts val="0"/>
              </a:spcAft>
              <a:buClr>
                <a:schemeClr val="accent1"/>
              </a:buClr>
              <a:buSzPct val="76000"/>
              <a:buFontTx/>
              <a:buBlip>
                <a:blip r:embed="rId3"/>
              </a:buBlip>
              <a:defRPr kumimoji="0" sz="2600" kern="1200">
                <a:solidFill>
                  <a:schemeClr val="tx1"/>
                </a:solidFill>
                <a:latin typeface="Calibri" pitchFamily="34" charset="0"/>
                <a:ea typeface="+mn-ea"/>
                <a:cs typeface="Calibri" pitchFamily="34" charset="0"/>
              </a:defRPr>
            </a:lvl1pPr>
            <a:lvl2pPr marL="548640" indent="-274320" algn="l" rtl="0" eaLnBrk="1" latinLnBrk="0" hangingPunct="1">
              <a:spcBef>
                <a:spcPts val="1000"/>
              </a:spcBef>
              <a:buClr>
                <a:schemeClr val="accent2"/>
              </a:buClr>
              <a:buSzPct val="76000"/>
              <a:buFontTx/>
              <a:buBlip>
                <a:blip r:embed="rId4"/>
              </a:buBlip>
              <a:defRPr kumimoji="0" sz="2300" kern="1200" baseline="0">
                <a:solidFill>
                  <a:schemeClr val="tx1"/>
                </a:solidFill>
                <a:latin typeface="Calibri" pitchFamily="34" charset="0"/>
                <a:ea typeface="+mn-ea"/>
                <a:cs typeface="Calibri" pitchFamily="34" charset="0"/>
              </a:defRPr>
            </a:lvl2pPr>
            <a:lvl3pPr marL="822960" indent="-228600" algn="l" rtl="0" eaLnBrk="1" latinLnBrk="0" hangingPunct="1">
              <a:spcBef>
                <a:spcPts val="1000"/>
              </a:spcBef>
              <a:buClr>
                <a:schemeClr val="tx1"/>
              </a:buClr>
              <a:buSzPct val="76000"/>
              <a:buFont typeface="Calibri" pitchFamily="34" charset="0"/>
              <a:buChar char="–"/>
              <a:defRPr kumimoji="0" sz="2000" kern="1200">
                <a:solidFill>
                  <a:schemeClr val="tx1"/>
                </a:solidFill>
                <a:latin typeface="Calibri" pitchFamily="34" charset="0"/>
                <a:ea typeface="+mn-ea"/>
                <a:cs typeface="Calibri" pitchFamily="34" charset="0"/>
              </a:defRPr>
            </a:lvl3pPr>
            <a:lvl4pPr marL="1097280" indent="-228600" algn="l" rtl="0" eaLnBrk="1" latinLnBrk="0" hangingPunct="1">
              <a:spcBef>
                <a:spcPts val="600"/>
              </a:spcBef>
              <a:buClr>
                <a:schemeClr val="accent2">
                  <a:shade val="75000"/>
                </a:schemeClr>
              </a:buClr>
              <a:buSzPct val="70000"/>
              <a:buFont typeface="Wingdings"/>
              <a:buChar char=""/>
              <a:defRPr kumimoji="0" sz="1800" kern="1200">
                <a:solidFill>
                  <a:schemeClr val="tx1"/>
                </a:solidFill>
                <a:latin typeface="Calibri" pitchFamily="34" charset="0"/>
                <a:ea typeface="+mn-ea"/>
                <a:cs typeface="Calibri" pitchFamily="34" charset="0"/>
              </a:defRPr>
            </a:lvl4pPr>
            <a:lvl5pPr marL="1143000" indent="0" algn="l" rtl="0" eaLnBrk="1" latinLnBrk="0" hangingPunct="1">
              <a:spcBef>
                <a:spcPts val="300"/>
              </a:spcBef>
              <a:buClr>
                <a:schemeClr val="accent2"/>
              </a:buClr>
              <a:buSzPct val="70000"/>
              <a:buFont typeface="Wingdings"/>
              <a:buNone/>
              <a:defRPr kumimoji="0" sz="1600" kern="1200">
                <a:solidFill>
                  <a:schemeClr val="tx1"/>
                </a:solidFill>
                <a:latin typeface="Calibri" pitchFamily="34" charset="0"/>
                <a:ea typeface="+mn-ea"/>
                <a:cs typeface="Calibri" pitchFamily="34"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err="1" smtClean="0"/>
              <a:t>Quản</a:t>
            </a:r>
            <a:r>
              <a:rPr lang="en-US" dirty="0" smtClean="0"/>
              <a:t> </a:t>
            </a:r>
            <a:r>
              <a:rPr lang="en-US" dirty="0" err="1" smtClean="0"/>
              <a:t>lý</a:t>
            </a:r>
            <a:r>
              <a:rPr lang="en-US" dirty="0" smtClean="0"/>
              <a:t> </a:t>
            </a:r>
            <a:r>
              <a:rPr lang="en-US" dirty="0" err="1" smtClean="0"/>
              <a:t>lớp</a:t>
            </a:r>
            <a:r>
              <a:rPr lang="en-US" dirty="0" smtClean="0"/>
              <a:t> </a:t>
            </a:r>
            <a:r>
              <a:rPr lang="en-US" dirty="0" err="1" smtClean="0"/>
              <a:t>học</a:t>
            </a:r>
            <a:r>
              <a:rPr lang="en-US" dirty="0" smtClean="0"/>
              <a:t> </a:t>
            </a:r>
            <a:r>
              <a:rPr lang="en-US" dirty="0" err="1" smtClean="0"/>
              <a:t>và</a:t>
            </a:r>
            <a:r>
              <a:rPr lang="en-US" dirty="0" smtClean="0"/>
              <a:t> </a:t>
            </a:r>
            <a:r>
              <a:rPr lang="en-US" dirty="0" err="1" smtClean="0"/>
              <a:t>dự</a:t>
            </a:r>
            <a:r>
              <a:rPr lang="en-US" dirty="0" smtClean="0"/>
              <a:t> </a:t>
            </a:r>
            <a:r>
              <a:rPr lang="en-US" dirty="0" err="1" smtClean="0"/>
              <a:t>án</a:t>
            </a:r>
            <a:endParaRPr lang="en-US" dirty="0"/>
          </a:p>
        </p:txBody>
      </p:sp>
    </p:spTree>
    <p:extLst>
      <p:ext uri="{BB962C8B-B14F-4D97-AF65-F5344CB8AC3E}">
        <p14:creationId xmlns:p14="http://schemas.microsoft.com/office/powerpoint/2010/main" val="430862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Sơ</a:t>
            </a:r>
            <a:r>
              <a:rPr lang="en-US" dirty="0" smtClean="0"/>
              <a:t> </a:t>
            </a:r>
            <a:r>
              <a:rPr lang="en-US" dirty="0" err="1" smtClean="0"/>
              <a:t>Đồ</a:t>
            </a:r>
            <a:r>
              <a:rPr lang="en-US" dirty="0" smtClean="0"/>
              <a:t> Use Case (3/3)</a:t>
            </a:r>
            <a:endParaRPr lang="en-US" dirty="0"/>
          </a:p>
        </p:txBody>
      </p:sp>
      <p:sp>
        <p:nvSpPr>
          <p:cNvPr id="4" name="Date Placeholder 3"/>
          <p:cNvSpPr>
            <a:spLocks noGrp="1"/>
          </p:cNvSpPr>
          <p:nvPr>
            <p:ph type="dt" sz="half" idx="10"/>
          </p:nvPr>
        </p:nvSpPr>
        <p:spPr/>
        <p:txBody>
          <a:bodyPr/>
          <a:lstStyle/>
          <a:p>
            <a:fld id="{FCC16894-5FBA-4AA1-B4C4-F198F8BAB8EE}" type="datetime1">
              <a:rPr lang="en-US" smtClean="0"/>
              <a:pPr/>
              <a:t>7/16/2012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13</a:t>
            </a:fld>
            <a:endParaRPr lang="en-US"/>
          </a:p>
        </p:txBody>
      </p:sp>
      <p:sp>
        <p:nvSpPr>
          <p:cNvPr id="8" name="Content Placeholder 7"/>
          <p:cNvSpPr>
            <a:spLocks noGrp="1"/>
          </p:cNvSpPr>
          <p:nvPr>
            <p:ph sz="quarter" idx="1"/>
          </p:nvPr>
        </p:nvSpPr>
        <p:spPr/>
        <p:txBody>
          <a:bodyPr/>
          <a:lstStyle/>
          <a:p>
            <a:r>
              <a:rPr lang="en-US" dirty="0" err="1" smtClean="0"/>
              <a:t>Quản</a:t>
            </a:r>
            <a:r>
              <a:rPr lang="en-US" dirty="0" smtClean="0"/>
              <a:t> </a:t>
            </a:r>
            <a:r>
              <a:rPr lang="en-US" dirty="0" err="1" smtClean="0"/>
              <a:t>lý</a:t>
            </a:r>
            <a:r>
              <a:rPr lang="en-US" dirty="0" smtClean="0"/>
              <a:t> </a:t>
            </a:r>
            <a:r>
              <a:rPr lang="en-US" dirty="0" err="1" smtClean="0"/>
              <a:t>tương</a:t>
            </a:r>
            <a:r>
              <a:rPr lang="en-US" dirty="0" smtClean="0"/>
              <a:t> </a:t>
            </a:r>
            <a:r>
              <a:rPr lang="en-US" dirty="0" err="1" smtClean="0"/>
              <a:t>tác</a:t>
            </a:r>
            <a:r>
              <a:rPr lang="en-US" dirty="0"/>
              <a:t> </a:t>
            </a:r>
            <a:r>
              <a:rPr lang="en-US" dirty="0" err="1" smtClean="0"/>
              <a:t>trong</a:t>
            </a:r>
            <a:r>
              <a:rPr lang="en-US" dirty="0" smtClean="0"/>
              <a:t> </a:t>
            </a:r>
            <a:r>
              <a:rPr lang="en-US" dirty="0" err="1" smtClean="0"/>
              <a:t>dự</a:t>
            </a:r>
            <a:r>
              <a:rPr lang="en-US" dirty="0" smtClean="0"/>
              <a:t> </a:t>
            </a:r>
            <a:r>
              <a:rPr lang="en-US" dirty="0" err="1" smtClean="0"/>
              <a:t>án</a:t>
            </a:r>
            <a:endParaRPr lang="en-US" dirty="0"/>
          </a:p>
        </p:txBody>
      </p:sp>
      <p:pic>
        <p:nvPicPr>
          <p:cNvPr id="11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4914"/>
          <a:stretch/>
        </p:blipFill>
        <p:spPr bwMode="auto">
          <a:xfrm>
            <a:off x="170815" y="1371600"/>
            <a:ext cx="8912225" cy="5074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3802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Sơ</a:t>
            </a:r>
            <a:r>
              <a:rPr lang="en-US" dirty="0" smtClean="0"/>
              <a:t> </a:t>
            </a:r>
            <a:r>
              <a:rPr lang="en-US" dirty="0" err="1" smtClean="0"/>
              <a:t>Đồ</a:t>
            </a:r>
            <a:r>
              <a:rPr lang="en-US" dirty="0" smtClean="0"/>
              <a:t> </a:t>
            </a:r>
            <a:r>
              <a:rPr lang="en-US" dirty="0" err="1" smtClean="0"/>
              <a:t>Lớp</a:t>
            </a:r>
            <a:r>
              <a:rPr lang="en-US" dirty="0" smtClean="0"/>
              <a:t> </a:t>
            </a:r>
            <a:r>
              <a:rPr lang="en-US" dirty="0" err="1" smtClean="0"/>
              <a:t>Mức</a:t>
            </a:r>
            <a:r>
              <a:rPr lang="en-US" dirty="0" smtClean="0"/>
              <a:t> </a:t>
            </a:r>
            <a:r>
              <a:rPr lang="en-US" dirty="0" err="1" smtClean="0"/>
              <a:t>Phân</a:t>
            </a:r>
            <a:r>
              <a:rPr lang="en-US" dirty="0" smtClean="0"/>
              <a:t> </a:t>
            </a:r>
            <a:r>
              <a:rPr lang="en-US" dirty="0" err="1" smtClean="0"/>
              <a:t>Tích</a:t>
            </a:r>
            <a:endParaRPr lang="en-US" dirty="0"/>
          </a:p>
        </p:txBody>
      </p:sp>
      <p:sp>
        <p:nvSpPr>
          <p:cNvPr id="4" name="Date Placeholder 3"/>
          <p:cNvSpPr>
            <a:spLocks noGrp="1"/>
          </p:cNvSpPr>
          <p:nvPr>
            <p:ph type="dt" sz="half" idx="10"/>
          </p:nvPr>
        </p:nvSpPr>
        <p:spPr/>
        <p:txBody>
          <a:bodyPr/>
          <a:lstStyle/>
          <a:p>
            <a:fld id="{FCC16894-5FBA-4AA1-B4C4-F198F8BAB8EE}" type="datetime1">
              <a:rPr lang="en-US" smtClean="0"/>
              <a:pPr/>
              <a:t>7/16/2012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14</a:t>
            </a:fld>
            <a:endParaRPr lang="en-US"/>
          </a:p>
        </p:txBody>
      </p:sp>
      <p:pic>
        <p:nvPicPr>
          <p:cNvPr id="7" name="Content Placeholder 6"/>
          <p:cNvPicPr>
            <a:picLocks noGrp="1"/>
          </p:cNvPicPr>
          <p:nvPr>
            <p:ph sz="quarter" idx="1"/>
          </p:nvPr>
        </p:nvPicPr>
        <p:blipFill rotWithShape="1">
          <a:blip r:embed="rId3" cstate="print">
            <a:extLst>
              <a:ext uri="{28A0092B-C50C-407E-A947-70E740481C1C}">
                <a14:useLocalDpi xmlns:a14="http://schemas.microsoft.com/office/drawing/2010/main" val="0"/>
              </a:ext>
            </a:extLst>
          </a:blip>
          <a:srcRect t="4232" b="4175"/>
          <a:stretch/>
        </p:blipFill>
        <p:spPr bwMode="auto">
          <a:xfrm>
            <a:off x="914400" y="1219200"/>
            <a:ext cx="7772400" cy="5044633"/>
          </a:xfrm>
          <a:prstGeom prst="rect">
            <a:avLst/>
          </a:prstGeom>
          <a:noFill/>
          <a:ln>
            <a:noFill/>
          </a:ln>
        </p:spPr>
      </p:pic>
      <p:sp>
        <p:nvSpPr>
          <p:cNvPr id="3" name="Explosion 1 2"/>
          <p:cNvSpPr/>
          <p:nvPr/>
        </p:nvSpPr>
        <p:spPr>
          <a:xfrm>
            <a:off x="-228600" y="990600"/>
            <a:ext cx="2311399" cy="22098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Loại</a:t>
            </a:r>
            <a:r>
              <a:rPr lang="en-US" dirty="0" smtClean="0"/>
              <a:t> work item </a:t>
            </a:r>
            <a:r>
              <a:rPr lang="en-US" dirty="0" err="1" smtClean="0"/>
              <a:t>không</a:t>
            </a:r>
            <a:r>
              <a:rPr lang="en-US" dirty="0" smtClean="0"/>
              <a:t> </a:t>
            </a:r>
            <a:r>
              <a:rPr lang="en-US" dirty="0" err="1" smtClean="0"/>
              <a:t>xác</a:t>
            </a:r>
            <a:r>
              <a:rPr lang="en-US" dirty="0" smtClean="0"/>
              <a:t> </a:t>
            </a:r>
            <a:r>
              <a:rPr lang="en-US" dirty="0" err="1" smtClean="0"/>
              <a:t>định</a:t>
            </a:r>
            <a:endParaRPr lang="en-US" dirty="0"/>
          </a:p>
        </p:txBody>
      </p:sp>
    </p:spTree>
    <p:extLst>
      <p:ext uri="{BB962C8B-B14F-4D97-AF65-F5344CB8AC3E}">
        <p14:creationId xmlns:p14="http://schemas.microsoft.com/office/powerpoint/2010/main" val="15561598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Mô</a:t>
            </a:r>
            <a:r>
              <a:rPr lang="en-US" dirty="0" smtClean="0"/>
              <a:t> </a:t>
            </a:r>
            <a:r>
              <a:rPr lang="en-US" dirty="0" err="1"/>
              <a:t>H</a:t>
            </a:r>
            <a:r>
              <a:rPr lang="en-US" dirty="0" err="1" smtClean="0"/>
              <a:t>ình</a:t>
            </a:r>
            <a:r>
              <a:rPr lang="en-US" dirty="0" smtClean="0"/>
              <a:t> </a:t>
            </a:r>
            <a:r>
              <a:rPr lang="en-US" dirty="0" err="1"/>
              <a:t>T</a:t>
            </a:r>
            <a:r>
              <a:rPr lang="en-US" dirty="0" err="1" smtClean="0"/>
              <a:t>riển</a:t>
            </a:r>
            <a:r>
              <a:rPr lang="en-US" dirty="0" smtClean="0"/>
              <a:t> </a:t>
            </a:r>
            <a:r>
              <a:rPr lang="en-US" dirty="0" err="1"/>
              <a:t>K</a:t>
            </a:r>
            <a:r>
              <a:rPr lang="en-US" dirty="0" err="1" smtClean="0"/>
              <a:t>hai</a:t>
            </a:r>
            <a:endParaRPr lang="en-US" dirty="0"/>
          </a:p>
        </p:txBody>
      </p:sp>
      <p:sp>
        <p:nvSpPr>
          <p:cNvPr id="3" name="Content Placeholder 2"/>
          <p:cNvSpPr>
            <a:spLocks noGrp="1"/>
          </p:cNvSpPr>
          <p:nvPr>
            <p:ph sz="quarter" idx="1"/>
          </p:nvPr>
        </p:nvSpPr>
        <p:spPr/>
        <p:txBody>
          <a:bodyPr/>
          <a:lstStyle/>
          <a:p>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648483623"/>
              </p:ext>
            </p:extLst>
          </p:nvPr>
        </p:nvGraphicFramePr>
        <p:xfrm>
          <a:off x="533400" y="1828800"/>
          <a:ext cx="8077200" cy="3752850"/>
        </p:xfrm>
        <a:graphic>
          <a:graphicData uri="http://schemas.openxmlformats.org/presentationml/2006/ole">
            <mc:AlternateContent xmlns:mc="http://schemas.openxmlformats.org/markup-compatibility/2006">
              <mc:Choice xmlns:v="urn:schemas-microsoft-com:vml" Requires="v">
                <p:oleObj spid="_x0000_s10272" name="Visio" r:id="rId3" imgW="6688055" imgH="2661113" progId="Visio.Drawing.11">
                  <p:embed/>
                </p:oleObj>
              </mc:Choice>
              <mc:Fallback>
                <p:oleObj name="Visio" r:id="rId3" imgW="6688055" imgH="2661113" progId="Visio.Drawing.11">
                  <p:embed/>
                  <p:pic>
                    <p:nvPicPr>
                      <p:cNvPr id="0" name=""/>
                      <p:cNvPicPr>
                        <a:picLocks noChangeAspect="1" noChangeArrowheads="1"/>
                      </p:cNvPicPr>
                      <p:nvPr/>
                    </p:nvPicPr>
                    <p:blipFill>
                      <a:blip r:embed="rId4"/>
                      <a:srcRect/>
                      <a:stretch>
                        <a:fillRect/>
                      </a:stretch>
                    </p:blipFill>
                    <p:spPr bwMode="auto">
                      <a:xfrm>
                        <a:off x="533400" y="1828800"/>
                        <a:ext cx="8077200" cy="3752850"/>
                      </a:xfrm>
                      <a:prstGeom prst="rect">
                        <a:avLst/>
                      </a:prstGeom>
                      <a:noFill/>
                      <a:extLst/>
                    </p:spPr>
                  </p:pic>
                </p:oleObj>
              </mc:Fallback>
            </mc:AlternateContent>
          </a:graphicData>
        </a:graphic>
      </p:graphicFrame>
      <p:sp>
        <p:nvSpPr>
          <p:cNvPr id="6" name="Date Placeholder 5"/>
          <p:cNvSpPr>
            <a:spLocks noGrp="1"/>
          </p:cNvSpPr>
          <p:nvPr>
            <p:ph type="dt" sz="half" idx="10"/>
          </p:nvPr>
        </p:nvSpPr>
        <p:spPr/>
        <p:txBody>
          <a:bodyPr/>
          <a:lstStyle/>
          <a:p>
            <a:fld id="{1CF8059D-E1B3-49E1-9B7E-0DF1A497220F}" type="datetime1">
              <a:rPr lang="en-US" smtClean="0"/>
              <a:t>7/16/2012</a:t>
            </a:fld>
            <a:endParaRPr lang="en-US"/>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CEA6F92A-56EE-4F66-8461-BEA44C34BAE8}" type="slidenum">
              <a:rPr lang="en-US" smtClean="0"/>
              <a:t>15</a:t>
            </a:fld>
            <a:endParaRPr lang="en-US"/>
          </a:p>
        </p:txBody>
      </p:sp>
    </p:spTree>
    <p:extLst>
      <p:ext uri="{BB962C8B-B14F-4D97-AF65-F5344CB8AC3E}">
        <p14:creationId xmlns:p14="http://schemas.microsoft.com/office/powerpoint/2010/main" val="522498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Các</a:t>
            </a:r>
            <a:r>
              <a:rPr lang="en-US" dirty="0" smtClean="0"/>
              <a:t> </a:t>
            </a:r>
            <a:r>
              <a:rPr lang="en-US" dirty="0" err="1"/>
              <a:t>C</a:t>
            </a:r>
            <a:r>
              <a:rPr lang="en-US" dirty="0" err="1" smtClean="0"/>
              <a:t>hức</a:t>
            </a:r>
            <a:r>
              <a:rPr lang="en-US" dirty="0" smtClean="0"/>
              <a:t> </a:t>
            </a:r>
            <a:r>
              <a:rPr lang="en-US" dirty="0" err="1"/>
              <a:t>N</a:t>
            </a:r>
            <a:r>
              <a:rPr lang="en-US" dirty="0" err="1" smtClean="0"/>
              <a:t>ăng</a:t>
            </a:r>
            <a:r>
              <a:rPr lang="en-US" dirty="0" smtClean="0"/>
              <a:t> </a:t>
            </a:r>
            <a:r>
              <a:rPr lang="en-US" dirty="0" err="1"/>
              <a:t>C</a:t>
            </a:r>
            <a:r>
              <a:rPr lang="en-US" dirty="0" err="1" smtClean="0"/>
              <a:t>hính</a:t>
            </a:r>
            <a:endParaRPr lang="en-US" dirty="0"/>
          </a:p>
        </p:txBody>
      </p:sp>
      <p:sp>
        <p:nvSpPr>
          <p:cNvPr id="3" name="Content Placeholder 2"/>
          <p:cNvSpPr>
            <a:spLocks noGrp="1"/>
          </p:cNvSpPr>
          <p:nvPr>
            <p:ph sz="quarter" idx="1"/>
          </p:nvPr>
        </p:nvSpPr>
        <p:spPr/>
        <p:txBody>
          <a:bodyPr/>
          <a:lstStyle/>
          <a:p>
            <a:r>
              <a:rPr lang="en-US" dirty="0" err="1"/>
              <a:t>Quản</a:t>
            </a:r>
            <a:r>
              <a:rPr lang="en-US" dirty="0"/>
              <a:t> </a:t>
            </a:r>
            <a:r>
              <a:rPr lang="en-US" dirty="0" err="1"/>
              <a:t>lý</a:t>
            </a:r>
            <a:r>
              <a:rPr lang="en-US" dirty="0"/>
              <a:t> </a:t>
            </a:r>
            <a:r>
              <a:rPr lang="en-US" dirty="0" err="1"/>
              <a:t>lớp</a:t>
            </a:r>
            <a:r>
              <a:rPr lang="en-US" dirty="0"/>
              <a:t> </a:t>
            </a:r>
            <a:r>
              <a:rPr lang="en-US" dirty="0" err="1" smtClean="0"/>
              <a:t>học</a:t>
            </a:r>
            <a:endParaRPr lang="en-US" dirty="0" smtClean="0"/>
          </a:p>
          <a:p>
            <a:r>
              <a:rPr lang="en-US" dirty="0" err="1" smtClean="0"/>
              <a:t>Quản</a:t>
            </a:r>
            <a:r>
              <a:rPr lang="en-US" dirty="0" smtClean="0"/>
              <a:t> </a:t>
            </a:r>
            <a:r>
              <a:rPr lang="en-US" dirty="0" err="1" smtClean="0"/>
              <a:t>lý</a:t>
            </a:r>
            <a:r>
              <a:rPr lang="en-US" dirty="0" smtClean="0"/>
              <a:t> </a:t>
            </a:r>
            <a:r>
              <a:rPr lang="en-US" dirty="0" err="1" smtClean="0"/>
              <a:t>quy</a:t>
            </a:r>
            <a:r>
              <a:rPr lang="en-US" dirty="0" smtClean="0"/>
              <a:t> </a:t>
            </a:r>
            <a:r>
              <a:rPr lang="en-US" dirty="0" err="1" smtClean="0"/>
              <a:t>trình</a:t>
            </a:r>
            <a:r>
              <a:rPr lang="en-US" dirty="0" smtClean="0"/>
              <a:t> </a:t>
            </a:r>
            <a:r>
              <a:rPr lang="en-US" dirty="0" err="1" smtClean="0"/>
              <a:t>phát</a:t>
            </a:r>
            <a:r>
              <a:rPr lang="en-US" dirty="0" smtClean="0"/>
              <a:t> </a:t>
            </a:r>
            <a:r>
              <a:rPr lang="en-US" dirty="0" err="1" smtClean="0"/>
              <a:t>triển</a:t>
            </a:r>
            <a:endParaRPr lang="en-US" dirty="0" smtClean="0"/>
          </a:p>
          <a:p>
            <a:r>
              <a:rPr lang="en-US" dirty="0" err="1" smtClean="0"/>
              <a:t>Quản</a:t>
            </a:r>
            <a:r>
              <a:rPr lang="en-US" dirty="0" smtClean="0"/>
              <a:t> </a:t>
            </a:r>
            <a:r>
              <a:rPr lang="en-US" dirty="0" err="1" smtClean="0"/>
              <a:t>lý</a:t>
            </a:r>
            <a:r>
              <a:rPr lang="en-US" dirty="0" smtClean="0"/>
              <a:t> </a:t>
            </a:r>
            <a:r>
              <a:rPr lang="en-US" dirty="0" err="1" smtClean="0"/>
              <a:t>dự</a:t>
            </a:r>
            <a:r>
              <a:rPr lang="en-US" dirty="0" smtClean="0"/>
              <a:t> </a:t>
            </a:r>
            <a:r>
              <a:rPr lang="en-US" dirty="0" err="1" smtClean="0"/>
              <a:t>án</a:t>
            </a:r>
            <a:endParaRPr lang="en-US" dirty="0" smtClean="0"/>
          </a:p>
          <a:p>
            <a:r>
              <a:rPr lang="en-US" dirty="0" err="1" smtClean="0"/>
              <a:t>Quản</a:t>
            </a:r>
            <a:r>
              <a:rPr lang="en-US" dirty="0" smtClean="0"/>
              <a:t> </a:t>
            </a:r>
            <a:r>
              <a:rPr lang="en-US" dirty="0" err="1" smtClean="0"/>
              <a:t>lý</a:t>
            </a:r>
            <a:r>
              <a:rPr lang="en-US" dirty="0" smtClean="0"/>
              <a:t> work item </a:t>
            </a:r>
            <a:r>
              <a:rPr lang="en-US" dirty="0" err="1" smtClean="0"/>
              <a:t>và</a:t>
            </a:r>
            <a:r>
              <a:rPr lang="en-US" dirty="0" smtClean="0"/>
              <a:t> </a:t>
            </a:r>
            <a:r>
              <a:rPr lang="en-US" dirty="0" err="1" smtClean="0"/>
              <a:t>tương</a:t>
            </a:r>
            <a:r>
              <a:rPr lang="en-US" dirty="0" smtClean="0"/>
              <a:t> </a:t>
            </a:r>
            <a:r>
              <a:rPr lang="en-US" dirty="0" err="1" smtClean="0"/>
              <a:t>tác</a:t>
            </a:r>
            <a:r>
              <a:rPr lang="en-US" dirty="0" smtClean="0"/>
              <a:t> </a:t>
            </a:r>
            <a:r>
              <a:rPr lang="en-US" dirty="0" err="1" smtClean="0"/>
              <a:t>trong</a:t>
            </a:r>
            <a:r>
              <a:rPr lang="en-US" dirty="0" smtClean="0"/>
              <a:t> </a:t>
            </a:r>
            <a:r>
              <a:rPr lang="en-US" dirty="0" err="1" smtClean="0"/>
              <a:t>nhóm</a:t>
            </a:r>
            <a:endParaRPr lang="en-US" dirty="0" smtClean="0"/>
          </a:p>
          <a:p>
            <a:r>
              <a:rPr lang="en-US" dirty="0" err="1" smtClean="0"/>
              <a:t>Quản</a:t>
            </a:r>
            <a:r>
              <a:rPr lang="en-US" dirty="0" smtClean="0"/>
              <a:t>  </a:t>
            </a:r>
            <a:r>
              <a:rPr lang="en-US" dirty="0" err="1" smtClean="0"/>
              <a:t>lý</a:t>
            </a:r>
            <a:r>
              <a:rPr lang="en-US" dirty="0" smtClean="0"/>
              <a:t> </a:t>
            </a:r>
            <a:r>
              <a:rPr lang="en-US" dirty="0" err="1" smtClean="0"/>
              <a:t>lịch</a:t>
            </a:r>
            <a:r>
              <a:rPr lang="en-US" dirty="0" smtClean="0"/>
              <a:t> </a:t>
            </a:r>
            <a:r>
              <a:rPr lang="en-US" dirty="0" err="1" smtClean="0"/>
              <a:t>cá</a:t>
            </a:r>
            <a:r>
              <a:rPr lang="en-US" dirty="0" smtClean="0"/>
              <a:t> </a:t>
            </a:r>
            <a:r>
              <a:rPr lang="en-US" dirty="0" err="1" smtClean="0"/>
              <a:t>nhân</a:t>
            </a:r>
            <a:r>
              <a:rPr lang="en-US" dirty="0" smtClean="0"/>
              <a:t> </a:t>
            </a:r>
            <a:r>
              <a:rPr lang="en-US" dirty="0" err="1" smtClean="0"/>
              <a:t>và</a:t>
            </a:r>
            <a:r>
              <a:rPr lang="en-US" dirty="0" smtClean="0"/>
              <a:t> </a:t>
            </a:r>
            <a:r>
              <a:rPr lang="en-US" dirty="0" err="1" smtClean="0"/>
              <a:t>lịch</a:t>
            </a:r>
            <a:r>
              <a:rPr lang="en-US" dirty="0" smtClean="0"/>
              <a:t> </a:t>
            </a:r>
            <a:r>
              <a:rPr lang="en-US" dirty="0" err="1" smtClean="0"/>
              <a:t>dự</a:t>
            </a:r>
            <a:r>
              <a:rPr lang="en-US" dirty="0" smtClean="0"/>
              <a:t> </a:t>
            </a:r>
            <a:r>
              <a:rPr lang="en-US" dirty="0" err="1" smtClean="0"/>
              <a:t>án</a:t>
            </a:r>
            <a:endParaRPr lang="en-US" dirty="0"/>
          </a:p>
        </p:txBody>
      </p:sp>
      <p:sp>
        <p:nvSpPr>
          <p:cNvPr id="4" name="Date Placeholder 3"/>
          <p:cNvSpPr>
            <a:spLocks noGrp="1"/>
          </p:cNvSpPr>
          <p:nvPr>
            <p:ph type="dt" sz="half" idx="10"/>
          </p:nvPr>
        </p:nvSpPr>
        <p:spPr/>
        <p:txBody>
          <a:bodyPr/>
          <a:lstStyle/>
          <a:p>
            <a:fld id="{E8E19C0F-210C-4F3E-85A3-AB245ECA8099}" type="datetime1">
              <a:rPr lang="en-US" smtClean="0"/>
              <a:t>7/16/2012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16</a:t>
            </a:fld>
            <a:endParaRPr lang="en-US"/>
          </a:p>
        </p:txBody>
      </p:sp>
    </p:spTree>
    <p:extLst>
      <p:ext uri="{BB962C8B-B14F-4D97-AF65-F5344CB8AC3E}">
        <p14:creationId xmlns:p14="http://schemas.microsoft.com/office/powerpoint/2010/main" val="15025026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Quản</a:t>
            </a:r>
            <a:r>
              <a:rPr lang="en-US" dirty="0" smtClean="0"/>
              <a:t> </a:t>
            </a:r>
            <a:r>
              <a:rPr lang="en-US" dirty="0" err="1" smtClean="0"/>
              <a:t>Lý</a:t>
            </a:r>
            <a:r>
              <a:rPr lang="en-US" dirty="0" smtClean="0"/>
              <a:t> </a:t>
            </a:r>
            <a:r>
              <a:rPr lang="en-US" dirty="0" err="1" smtClean="0"/>
              <a:t>Lớp</a:t>
            </a:r>
            <a:r>
              <a:rPr lang="en-US" dirty="0" smtClean="0"/>
              <a:t> </a:t>
            </a:r>
            <a:r>
              <a:rPr lang="en-US" dirty="0" err="1" smtClean="0"/>
              <a:t>Học</a:t>
            </a:r>
            <a:endParaRPr lang="en-US" dirty="0"/>
          </a:p>
        </p:txBody>
      </p:sp>
      <p:sp>
        <p:nvSpPr>
          <p:cNvPr id="3" name="Content Placeholder 2"/>
          <p:cNvSpPr>
            <a:spLocks noGrp="1"/>
          </p:cNvSpPr>
          <p:nvPr>
            <p:ph sz="quarter" idx="1"/>
          </p:nvPr>
        </p:nvSpPr>
        <p:spPr/>
        <p:txBody>
          <a:bodyPr/>
          <a:lstStyle/>
          <a:p>
            <a:pPr marL="0" indent="0">
              <a:buNone/>
            </a:pPr>
            <a:endParaRPr lang="en-US" dirty="0"/>
          </a:p>
        </p:txBody>
      </p:sp>
      <p:sp>
        <p:nvSpPr>
          <p:cNvPr id="4" name="Date Placeholder 3"/>
          <p:cNvSpPr>
            <a:spLocks noGrp="1"/>
          </p:cNvSpPr>
          <p:nvPr>
            <p:ph type="dt" sz="half" idx="10"/>
          </p:nvPr>
        </p:nvSpPr>
        <p:spPr/>
        <p:txBody>
          <a:bodyPr/>
          <a:lstStyle/>
          <a:p>
            <a:fld id="{FCC16894-5FBA-4AA1-B4C4-F198F8BAB8EE}" type="datetime1">
              <a:rPr lang="en-US" smtClean="0"/>
              <a:pPr/>
              <a:t>7/16/2012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17</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19200"/>
            <a:ext cx="7439232" cy="488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4615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Quản</a:t>
            </a:r>
            <a:r>
              <a:rPr lang="en-US" dirty="0" smtClean="0"/>
              <a:t> </a:t>
            </a:r>
            <a:r>
              <a:rPr lang="en-US" dirty="0" err="1" smtClean="0"/>
              <a:t>Lý</a:t>
            </a:r>
            <a:r>
              <a:rPr lang="en-US" dirty="0" smtClean="0"/>
              <a:t> </a:t>
            </a:r>
            <a:r>
              <a:rPr lang="en-US" dirty="0" err="1" smtClean="0"/>
              <a:t>Quy</a:t>
            </a:r>
            <a:r>
              <a:rPr lang="en-US" dirty="0" smtClean="0"/>
              <a:t> </a:t>
            </a:r>
            <a:r>
              <a:rPr lang="en-US" dirty="0" err="1" smtClean="0"/>
              <a:t>Trình</a:t>
            </a:r>
            <a:r>
              <a:rPr lang="en-US" dirty="0" smtClean="0"/>
              <a:t> </a:t>
            </a:r>
            <a:r>
              <a:rPr lang="en-US" dirty="0" err="1" smtClean="0"/>
              <a:t>Phát</a:t>
            </a:r>
            <a:r>
              <a:rPr lang="en-US" dirty="0" smtClean="0"/>
              <a:t> </a:t>
            </a:r>
            <a:r>
              <a:rPr lang="en-US" dirty="0" err="1" smtClean="0"/>
              <a:t>Triển</a:t>
            </a:r>
            <a:endParaRPr lang="en-US" dirty="0"/>
          </a:p>
        </p:txBody>
      </p:sp>
      <p:sp>
        <p:nvSpPr>
          <p:cNvPr id="3" name="Content Placeholder 2"/>
          <p:cNvSpPr>
            <a:spLocks noGrp="1"/>
          </p:cNvSpPr>
          <p:nvPr>
            <p:ph sz="quarter" idx="1"/>
          </p:nvPr>
        </p:nvSpPr>
        <p:spPr/>
        <p:txBody>
          <a:bodyPr/>
          <a:lstStyle/>
          <a:p>
            <a:pPr marL="0" indent="0">
              <a:buNone/>
            </a:pPr>
            <a:endParaRPr lang="en-US" dirty="0"/>
          </a:p>
        </p:txBody>
      </p:sp>
      <p:sp>
        <p:nvSpPr>
          <p:cNvPr id="4" name="Date Placeholder 3"/>
          <p:cNvSpPr>
            <a:spLocks noGrp="1"/>
          </p:cNvSpPr>
          <p:nvPr>
            <p:ph type="dt" sz="half" idx="10"/>
          </p:nvPr>
        </p:nvSpPr>
        <p:spPr/>
        <p:txBody>
          <a:bodyPr/>
          <a:lstStyle/>
          <a:p>
            <a:fld id="{FCC16894-5FBA-4AA1-B4C4-F198F8BAB8EE}" type="datetime1">
              <a:rPr lang="en-US" smtClean="0"/>
              <a:pPr/>
              <a:t>7/16/2012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18</a:t>
            </a:fld>
            <a:endParaRPr lang="en-US"/>
          </a:p>
        </p:txBody>
      </p:sp>
      <p:pic>
        <p:nvPicPr>
          <p:cNvPr id="7" name="Picture 6"/>
          <p:cNvPicPr/>
          <p:nvPr/>
        </p:nvPicPr>
        <p:blipFill>
          <a:blip r:embed="rId2"/>
          <a:stretch>
            <a:fillRect/>
          </a:stretch>
        </p:blipFill>
        <p:spPr>
          <a:xfrm>
            <a:off x="838200" y="1219200"/>
            <a:ext cx="7391400" cy="4953000"/>
          </a:xfrm>
          <a:prstGeom prst="rect">
            <a:avLst/>
          </a:prstGeom>
        </p:spPr>
      </p:pic>
    </p:spTree>
    <p:extLst>
      <p:ext uri="{BB962C8B-B14F-4D97-AF65-F5344CB8AC3E}">
        <p14:creationId xmlns:p14="http://schemas.microsoft.com/office/powerpoint/2010/main" val="22900374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Quản</a:t>
            </a:r>
            <a:r>
              <a:rPr lang="en-US" dirty="0" smtClean="0"/>
              <a:t> </a:t>
            </a:r>
            <a:r>
              <a:rPr lang="en-US" dirty="0" err="1" smtClean="0"/>
              <a:t>Lý</a:t>
            </a:r>
            <a:r>
              <a:rPr lang="en-US" dirty="0" smtClean="0"/>
              <a:t> </a:t>
            </a:r>
            <a:r>
              <a:rPr lang="en-US" dirty="0" err="1" smtClean="0"/>
              <a:t>Dự</a:t>
            </a:r>
            <a:r>
              <a:rPr lang="en-US" dirty="0" smtClean="0"/>
              <a:t> </a:t>
            </a:r>
            <a:r>
              <a:rPr lang="en-US" dirty="0" err="1" smtClean="0"/>
              <a:t>Án</a:t>
            </a:r>
            <a:endParaRPr lang="en-US" dirty="0"/>
          </a:p>
        </p:txBody>
      </p:sp>
      <p:sp>
        <p:nvSpPr>
          <p:cNvPr id="3" name="Content Placeholder 2"/>
          <p:cNvSpPr>
            <a:spLocks noGrp="1"/>
          </p:cNvSpPr>
          <p:nvPr>
            <p:ph sz="quarter" idx="1"/>
          </p:nvPr>
        </p:nvSpPr>
        <p:spPr/>
        <p:txBody>
          <a:bodyPr/>
          <a:lstStyle/>
          <a:p>
            <a:r>
              <a:rPr lang="en-US" dirty="0" err="1" smtClean="0"/>
              <a:t>Quản</a:t>
            </a:r>
            <a:r>
              <a:rPr lang="en-US" dirty="0" smtClean="0"/>
              <a:t> </a:t>
            </a:r>
            <a:r>
              <a:rPr lang="en-US" dirty="0" err="1" smtClean="0"/>
              <a:t>lý</a:t>
            </a:r>
            <a:r>
              <a:rPr lang="en-US" dirty="0" smtClean="0"/>
              <a:t> </a:t>
            </a:r>
            <a:r>
              <a:rPr lang="en-US" dirty="0" err="1" smtClean="0"/>
              <a:t>thành</a:t>
            </a:r>
            <a:r>
              <a:rPr lang="en-US" dirty="0" smtClean="0"/>
              <a:t> </a:t>
            </a:r>
            <a:r>
              <a:rPr lang="en-US" dirty="0" err="1" smtClean="0"/>
              <a:t>viên</a:t>
            </a:r>
            <a:endParaRPr lang="en-US" dirty="0"/>
          </a:p>
        </p:txBody>
      </p:sp>
      <p:sp>
        <p:nvSpPr>
          <p:cNvPr id="4" name="Date Placeholder 3"/>
          <p:cNvSpPr>
            <a:spLocks noGrp="1"/>
          </p:cNvSpPr>
          <p:nvPr>
            <p:ph type="dt" sz="half" idx="10"/>
          </p:nvPr>
        </p:nvSpPr>
        <p:spPr/>
        <p:txBody>
          <a:bodyPr/>
          <a:lstStyle/>
          <a:p>
            <a:fld id="{FCC16894-5FBA-4AA1-B4C4-F198F8BAB8EE}" type="datetime1">
              <a:rPr lang="en-US" smtClean="0"/>
              <a:pPr/>
              <a:t>7/16/2012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19</a:t>
            </a:fld>
            <a:endParaRPr lang="en-US"/>
          </a:p>
        </p:txBody>
      </p:sp>
      <p:pic>
        <p:nvPicPr>
          <p:cNvPr id="9" name="Picture 8"/>
          <p:cNvPicPr/>
          <p:nvPr/>
        </p:nvPicPr>
        <p:blipFill>
          <a:blip r:embed="rId2"/>
          <a:stretch>
            <a:fillRect/>
          </a:stretch>
        </p:blipFill>
        <p:spPr>
          <a:xfrm>
            <a:off x="838200" y="1905000"/>
            <a:ext cx="7315200" cy="4191000"/>
          </a:xfrm>
          <a:prstGeom prst="rect">
            <a:avLst/>
          </a:prstGeom>
        </p:spPr>
      </p:pic>
    </p:spTree>
    <p:extLst>
      <p:ext uri="{BB962C8B-B14F-4D97-AF65-F5344CB8AC3E}">
        <p14:creationId xmlns:p14="http://schemas.microsoft.com/office/powerpoint/2010/main" val="97578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sz="quarter" idx="1"/>
          </p:nvPr>
        </p:nvSpPr>
        <p:spPr/>
        <p:txBody>
          <a:bodyPr/>
          <a:lstStyle/>
          <a:p>
            <a:r>
              <a:rPr lang="en-US" dirty="0" err="1" smtClean="0"/>
              <a:t>Tổng</a:t>
            </a:r>
            <a:r>
              <a:rPr lang="en-US" dirty="0" smtClean="0"/>
              <a:t> </a:t>
            </a:r>
            <a:r>
              <a:rPr lang="en-US" dirty="0" err="1" smtClean="0"/>
              <a:t>quan</a:t>
            </a:r>
            <a:r>
              <a:rPr lang="en-US" dirty="0" smtClean="0"/>
              <a:t> </a:t>
            </a:r>
            <a:r>
              <a:rPr lang="en-US" dirty="0" err="1" smtClean="0"/>
              <a:t>đề</a:t>
            </a:r>
            <a:r>
              <a:rPr lang="en-US" dirty="0" smtClean="0"/>
              <a:t> </a:t>
            </a:r>
            <a:r>
              <a:rPr lang="en-US" dirty="0" err="1" smtClean="0"/>
              <a:t>tài</a:t>
            </a:r>
            <a:r>
              <a:rPr lang="en-US" dirty="0" smtClean="0"/>
              <a:t> </a:t>
            </a:r>
            <a:r>
              <a:rPr lang="en-US" dirty="0" err="1" smtClean="0"/>
              <a:t>nghiên</a:t>
            </a:r>
            <a:r>
              <a:rPr lang="en-US" dirty="0" smtClean="0"/>
              <a:t> </a:t>
            </a:r>
            <a:r>
              <a:rPr lang="en-US" dirty="0" err="1" smtClean="0"/>
              <a:t>cứu</a:t>
            </a:r>
            <a:endParaRPr lang="en-US" dirty="0" smtClean="0"/>
          </a:p>
          <a:p>
            <a:r>
              <a:rPr lang="en-US" dirty="0" err="1" smtClean="0"/>
              <a:t>Khảo</a:t>
            </a:r>
            <a:r>
              <a:rPr lang="en-US" dirty="0" smtClean="0"/>
              <a:t> </a:t>
            </a:r>
            <a:r>
              <a:rPr lang="en-US" dirty="0" err="1" smtClean="0"/>
              <a:t>sát</a:t>
            </a:r>
            <a:r>
              <a:rPr lang="en-US" dirty="0" smtClean="0"/>
              <a:t> </a:t>
            </a:r>
            <a:r>
              <a:rPr lang="en-US" dirty="0" err="1" smtClean="0"/>
              <a:t>hiện</a:t>
            </a:r>
            <a:r>
              <a:rPr lang="en-US" dirty="0" smtClean="0"/>
              <a:t> </a:t>
            </a:r>
            <a:r>
              <a:rPr lang="en-US" dirty="0" err="1" smtClean="0"/>
              <a:t>trạng</a:t>
            </a:r>
            <a:endParaRPr lang="en-US" dirty="0" smtClean="0"/>
          </a:p>
          <a:p>
            <a:r>
              <a:rPr lang="en-US" dirty="0" err="1" smtClean="0"/>
              <a:t>Xây</a:t>
            </a:r>
            <a:r>
              <a:rPr lang="en-US" dirty="0" smtClean="0"/>
              <a:t> </a:t>
            </a:r>
            <a:r>
              <a:rPr lang="en-US" dirty="0" err="1" smtClean="0"/>
              <a:t>dựng</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quản</a:t>
            </a:r>
            <a:r>
              <a:rPr lang="en-US" dirty="0" smtClean="0"/>
              <a:t> </a:t>
            </a:r>
            <a:r>
              <a:rPr lang="en-US" dirty="0" err="1" smtClean="0"/>
              <a:t>lý</a:t>
            </a:r>
            <a:r>
              <a:rPr lang="en-US" dirty="0" smtClean="0"/>
              <a:t> </a:t>
            </a:r>
            <a:r>
              <a:rPr lang="en-US" dirty="0" err="1" smtClean="0"/>
              <a:t>tương</a:t>
            </a:r>
            <a:r>
              <a:rPr lang="en-US" dirty="0" smtClean="0"/>
              <a:t> </a:t>
            </a:r>
            <a:r>
              <a:rPr lang="en-US" dirty="0" err="1" smtClean="0"/>
              <a:t>tác</a:t>
            </a:r>
            <a:endParaRPr lang="en-US" dirty="0" smtClean="0"/>
          </a:p>
          <a:p>
            <a:r>
              <a:rPr lang="en-US" dirty="0" err="1" smtClean="0"/>
              <a:t>Hạn</a:t>
            </a:r>
            <a:r>
              <a:rPr lang="en-US" dirty="0" smtClean="0"/>
              <a:t> </a:t>
            </a:r>
            <a:r>
              <a:rPr lang="en-US" dirty="0" err="1" smtClean="0"/>
              <a:t>chế</a:t>
            </a:r>
            <a:endParaRPr lang="en-US" dirty="0" smtClean="0"/>
          </a:p>
          <a:p>
            <a:r>
              <a:rPr lang="en-US" dirty="0" err="1" smtClean="0"/>
              <a:t>Hướng</a:t>
            </a:r>
            <a:r>
              <a:rPr lang="en-US" dirty="0" smtClean="0"/>
              <a:t> </a:t>
            </a:r>
            <a:r>
              <a:rPr lang="en-US" dirty="0" err="1" smtClean="0"/>
              <a:t>phát</a:t>
            </a:r>
            <a:r>
              <a:rPr lang="en-US" dirty="0" smtClean="0"/>
              <a:t> </a:t>
            </a:r>
            <a:r>
              <a:rPr lang="en-US" dirty="0" err="1" smtClean="0"/>
              <a:t>triển</a:t>
            </a:r>
            <a:endParaRPr lang="en-US" dirty="0"/>
          </a:p>
        </p:txBody>
      </p:sp>
      <p:sp>
        <p:nvSpPr>
          <p:cNvPr id="4" name="Right Arrow 3"/>
          <p:cNvSpPr/>
          <p:nvPr/>
        </p:nvSpPr>
        <p:spPr>
          <a:xfrm>
            <a:off x="0" y="1219200"/>
            <a:ext cx="457200" cy="5334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4945124A-6CC2-4A17-8300-111F1CDA69D3}" type="datetime1">
              <a:rPr lang="en-US" smtClean="0"/>
              <a:t>7/16/2012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A6F92A-56EE-4F66-8461-BEA44C34BAE8}" type="slidenum">
              <a:rPr lang="en-US" smtClean="0"/>
              <a:t>2</a:t>
            </a:fld>
            <a:endParaRPr lang="en-US"/>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399" y="1521589"/>
            <a:ext cx="2103437" cy="139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98764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Quản</a:t>
            </a:r>
            <a:r>
              <a:rPr lang="en-US" dirty="0" smtClean="0"/>
              <a:t> </a:t>
            </a:r>
            <a:r>
              <a:rPr lang="en-US" dirty="0" err="1" smtClean="0"/>
              <a:t>Lý</a:t>
            </a:r>
            <a:r>
              <a:rPr lang="en-US" dirty="0" smtClean="0"/>
              <a:t> </a:t>
            </a:r>
            <a:r>
              <a:rPr lang="en-US" err="1" smtClean="0"/>
              <a:t>Dự</a:t>
            </a:r>
            <a:r>
              <a:rPr lang="en-US" smtClean="0"/>
              <a:t> Án (1/2)</a:t>
            </a:r>
            <a:endParaRPr lang="en-US" dirty="0"/>
          </a:p>
        </p:txBody>
      </p:sp>
      <p:sp>
        <p:nvSpPr>
          <p:cNvPr id="3" name="Content Placeholder 2"/>
          <p:cNvSpPr>
            <a:spLocks noGrp="1"/>
          </p:cNvSpPr>
          <p:nvPr>
            <p:ph sz="quarter" idx="1"/>
          </p:nvPr>
        </p:nvSpPr>
        <p:spPr/>
        <p:txBody>
          <a:bodyPr/>
          <a:lstStyle/>
          <a:p>
            <a:r>
              <a:rPr lang="en-US" dirty="0" smtClean="0"/>
              <a:t>Theo </a:t>
            </a:r>
            <a:r>
              <a:rPr lang="en-US" dirty="0" err="1" smtClean="0"/>
              <a:t>dõi</a:t>
            </a:r>
            <a:r>
              <a:rPr lang="en-US" dirty="0" smtClean="0"/>
              <a:t> </a:t>
            </a:r>
            <a:r>
              <a:rPr lang="en-US" dirty="0" err="1" smtClean="0"/>
              <a:t>tình</a:t>
            </a:r>
            <a:r>
              <a:rPr lang="en-US" dirty="0" smtClean="0"/>
              <a:t> </a:t>
            </a:r>
            <a:r>
              <a:rPr lang="en-US" dirty="0" err="1" smtClean="0"/>
              <a:t>trạng</a:t>
            </a:r>
            <a:r>
              <a:rPr lang="en-US" dirty="0" smtClean="0"/>
              <a:t> </a:t>
            </a:r>
            <a:r>
              <a:rPr lang="en-US" dirty="0" err="1" smtClean="0"/>
              <a:t>dự</a:t>
            </a:r>
            <a:r>
              <a:rPr lang="en-US" dirty="0" smtClean="0"/>
              <a:t> </a:t>
            </a:r>
            <a:r>
              <a:rPr lang="en-US" dirty="0" err="1" smtClean="0"/>
              <a:t>án</a:t>
            </a:r>
            <a:endParaRPr lang="en-US" dirty="0"/>
          </a:p>
        </p:txBody>
      </p:sp>
      <p:sp>
        <p:nvSpPr>
          <p:cNvPr id="4" name="Date Placeholder 3"/>
          <p:cNvSpPr>
            <a:spLocks noGrp="1"/>
          </p:cNvSpPr>
          <p:nvPr>
            <p:ph type="dt" sz="half" idx="10"/>
          </p:nvPr>
        </p:nvSpPr>
        <p:spPr/>
        <p:txBody>
          <a:bodyPr/>
          <a:lstStyle/>
          <a:p>
            <a:fld id="{FCC16894-5FBA-4AA1-B4C4-F198F8BAB8EE}" type="datetime1">
              <a:rPr lang="en-US" smtClean="0"/>
              <a:pPr/>
              <a:t>7/16/2012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20</a:t>
            </a:fld>
            <a:endParaRPr lang="en-US"/>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752599" y="1676400"/>
            <a:ext cx="6474779" cy="4419600"/>
          </a:xfrm>
          <a:prstGeom prst="rect">
            <a:avLst/>
          </a:prstGeom>
          <a:noFill/>
          <a:ln>
            <a:noFill/>
          </a:ln>
        </p:spPr>
      </p:pic>
    </p:spTree>
    <p:extLst>
      <p:ext uri="{BB962C8B-B14F-4D97-AF65-F5344CB8AC3E}">
        <p14:creationId xmlns:p14="http://schemas.microsoft.com/office/powerpoint/2010/main" val="3728789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Quản</a:t>
            </a:r>
            <a:r>
              <a:rPr lang="en-US" dirty="0" smtClean="0"/>
              <a:t> </a:t>
            </a:r>
            <a:r>
              <a:rPr lang="en-US" dirty="0" err="1" smtClean="0"/>
              <a:t>Lý</a:t>
            </a:r>
            <a:r>
              <a:rPr lang="en-US" dirty="0" smtClean="0"/>
              <a:t> </a:t>
            </a:r>
            <a:r>
              <a:rPr lang="en-US" dirty="0" err="1" smtClean="0"/>
              <a:t>Dự</a:t>
            </a:r>
            <a:r>
              <a:rPr lang="en-US" dirty="0" smtClean="0"/>
              <a:t> </a:t>
            </a:r>
            <a:r>
              <a:rPr lang="en-US" err="1" smtClean="0"/>
              <a:t>Án</a:t>
            </a:r>
            <a:r>
              <a:rPr lang="en-US" smtClean="0"/>
              <a:t> (2/2)</a:t>
            </a:r>
            <a:endParaRPr lang="en-US" dirty="0"/>
          </a:p>
        </p:txBody>
      </p:sp>
      <p:sp>
        <p:nvSpPr>
          <p:cNvPr id="3" name="Content Placeholder 2"/>
          <p:cNvSpPr>
            <a:spLocks noGrp="1"/>
          </p:cNvSpPr>
          <p:nvPr>
            <p:ph sz="quarter" idx="1"/>
          </p:nvPr>
        </p:nvSpPr>
        <p:spPr/>
        <p:txBody>
          <a:bodyPr/>
          <a:lstStyle/>
          <a:p>
            <a:r>
              <a:rPr lang="en-US" dirty="0" err="1" smtClean="0"/>
              <a:t>Quản</a:t>
            </a:r>
            <a:r>
              <a:rPr lang="en-US" dirty="0" smtClean="0"/>
              <a:t> </a:t>
            </a:r>
            <a:r>
              <a:rPr lang="en-US" dirty="0" err="1" smtClean="0"/>
              <a:t>lý</a:t>
            </a:r>
            <a:r>
              <a:rPr lang="en-US" dirty="0" smtClean="0"/>
              <a:t> </a:t>
            </a:r>
            <a:r>
              <a:rPr lang="en-US" dirty="0" err="1" smtClean="0"/>
              <a:t>kế</a:t>
            </a:r>
            <a:r>
              <a:rPr lang="en-US" dirty="0" smtClean="0"/>
              <a:t> </a:t>
            </a:r>
            <a:r>
              <a:rPr lang="en-US" dirty="0" err="1" smtClean="0"/>
              <a:t>hoạch</a:t>
            </a:r>
            <a:r>
              <a:rPr lang="en-US" dirty="0" smtClean="0"/>
              <a:t> </a:t>
            </a:r>
            <a:r>
              <a:rPr lang="en-US" dirty="0" err="1" smtClean="0"/>
              <a:t>dự</a:t>
            </a:r>
            <a:r>
              <a:rPr lang="en-US" dirty="0" smtClean="0"/>
              <a:t> </a:t>
            </a:r>
            <a:r>
              <a:rPr lang="en-US" dirty="0" err="1" smtClean="0"/>
              <a:t>án</a:t>
            </a:r>
            <a:endParaRPr lang="en-US" dirty="0" smtClean="0"/>
          </a:p>
        </p:txBody>
      </p:sp>
      <p:sp>
        <p:nvSpPr>
          <p:cNvPr id="4" name="Date Placeholder 3"/>
          <p:cNvSpPr>
            <a:spLocks noGrp="1"/>
          </p:cNvSpPr>
          <p:nvPr>
            <p:ph type="dt" sz="half" idx="10"/>
          </p:nvPr>
        </p:nvSpPr>
        <p:spPr/>
        <p:txBody>
          <a:bodyPr/>
          <a:lstStyle/>
          <a:p>
            <a:fld id="{FCC16894-5FBA-4AA1-B4C4-F198F8BAB8EE}" type="datetime1">
              <a:rPr lang="en-US" smtClean="0"/>
              <a:pPr/>
              <a:t>7/16/2012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21</a:t>
            </a:fld>
            <a:endParaRPr lang="en-US"/>
          </a:p>
        </p:txBody>
      </p:sp>
      <p:pic>
        <p:nvPicPr>
          <p:cNvPr id="8" name="Picture 7"/>
          <p:cNvPicPr/>
          <p:nvPr/>
        </p:nvPicPr>
        <p:blipFill>
          <a:blip r:embed="rId2"/>
          <a:stretch>
            <a:fillRect/>
          </a:stretch>
        </p:blipFill>
        <p:spPr>
          <a:xfrm>
            <a:off x="1295400" y="1828800"/>
            <a:ext cx="6858000" cy="4495800"/>
          </a:xfrm>
          <a:prstGeom prst="rect">
            <a:avLst/>
          </a:prstGeom>
        </p:spPr>
      </p:pic>
    </p:spTree>
    <p:extLst>
      <p:ext uri="{BB962C8B-B14F-4D97-AF65-F5344CB8AC3E}">
        <p14:creationId xmlns:p14="http://schemas.microsoft.com/office/powerpoint/2010/main" val="37577532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Quản</a:t>
            </a:r>
            <a:r>
              <a:rPr lang="en-US" dirty="0" smtClean="0"/>
              <a:t> </a:t>
            </a:r>
            <a:r>
              <a:rPr lang="en-US" dirty="0" err="1" smtClean="0"/>
              <a:t>Lý</a:t>
            </a:r>
            <a:r>
              <a:rPr lang="en-US" dirty="0" smtClean="0"/>
              <a:t> </a:t>
            </a:r>
            <a:r>
              <a:rPr lang="en-US" dirty="0"/>
              <a:t>W</a:t>
            </a:r>
            <a:r>
              <a:rPr lang="en-US" dirty="0" smtClean="0"/>
              <a:t>ork </a:t>
            </a:r>
            <a:r>
              <a:rPr lang="en-US" dirty="0"/>
              <a:t>I</a:t>
            </a:r>
            <a:r>
              <a:rPr lang="en-US" dirty="0" smtClean="0"/>
              <a:t>tem </a:t>
            </a:r>
            <a:r>
              <a:rPr lang="en-US" dirty="0" err="1"/>
              <a:t>T</a:t>
            </a:r>
            <a:r>
              <a:rPr lang="en-US" dirty="0" err="1" smtClean="0"/>
              <a:t>rong</a:t>
            </a:r>
            <a:r>
              <a:rPr lang="en-US" dirty="0" smtClean="0"/>
              <a:t> </a:t>
            </a:r>
            <a:r>
              <a:rPr lang="en-US" dirty="0" err="1"/>
              <a:t>D</a:t>
            </a:r>
            <a:r>
              <a:rPr lang="en-US" dirty="0" err="1" smtClean="0"/>
              <a:t>ự</a:t>
            </a:r>
            <a:r>
              <a:rPr lang="en-US" dirty="0" smtClean="0"/>
              <a:t> </a:t>
            </a:r>
            <a:r>
              <a:rPr lang="en-US" dirty="0" err="1" smtClean="0"/>
              <a:t>Án</a:t>
            </a:r>
            <a:endParaRPr lang="en-US" dirty="0"/>
          </a:p>
        </p:txBody>
      </p:sp>
      <p:sp>
        <p:nvSpPr>
          <p:cNvPr id="3" name="Content Placeholder 2"/>
          <p:cNvSpPr>
            <a:spLocks noGrp="1"/>
          </p:cNvSpPr>
          <p:nvPr>
            <p:ph sz="quarter" idx="1"/>
          </p:nvPr>
        </p:nvSpPr>
        <p:spPr/>
        <p:txBody>
          <a:bodyPr/>
          <a:lstStyle/>
          <a:p>
            <a:r>
              <a:rPr lang="en-US" dirty="0" smtClean="0"/>
              <a:t>Cho </a:t>
            </a:r>
            <a:r>
              <a:rPr lang="en-US" dirty="0" err="1" smtClean="0"/>
              <a:t>phép</a:t>
            </a:r>
            <a:r>
              <a:rPr lang="en-US" dirty="0" smtClean="0"/>
              <a:t> </a:t>
            </a:r>
            <a:r>
              <a:rPr lang="en-US" dirty="0" err="1" smtClean="0"/>
              <a:t>tạo</a:t>
            </a:r>
            <a:r>
              <a:rPr lang="en-US" dirty="0" smtClean="0"/>
              <a:t>, </a:t>
            </a:r>
            <a:r>
              <a:rPr lang="en-US" dirty="0" err="1" smtClean="0"/>
              <a:t>cập</a:t>
            </a:r>
            <a:r>
              <a:rPr lang="en-US" dirty="0" smtClean="0"/>
              <a:t> </a:t>
            </a:r>
            <a:r>
              <a:rPr lang="en-US" dirty="0" err="1" smtClean="0"/>
              <a:t>nhật</a:t>
            </a:r>
            <a:r>
              <a:rPr lang="en-US" dirty="0"/>
              <a:t> </a:t>
            </a:r>
            <a:r>
              <a:rPr lang="en-US" dirty="0" smtClean="0"/>
              <a:t>work item </a:t>
            </a:r>
            <a:r>
              <a:rPr lang="en-US" dirty="0" err="1" smtClean="0"/>
              <a:t>của</a:t>
            </a:r>
            <a:r>
              <a:rPr lang="en-US" dirty="0" smtClean="0"/>
              <a:t> </a:t>
            </a:r>
            <a:r>
              <a:rPr lang="en-US" dirty="0" err="1" smtClean="0"/>
              <a:t>dự</a:t>
            </a:r>
            <a:r>
              <a:rPr lang="en-US" dirty="0" smtClean="0"/>
              <a:t> </a:t>
            </a:r>
            <a:r>
              <a:rPr lang="en-US" dirty="0" err="1" smtClean="0"/>
              <a:t>án</a:t>
            </a:r>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FCC16894-5FBA-4AA1-B4C4-F198F8BAB8EE}" type="datetime1">
              <a:rPr lang="en-US" smtClean="0"/>
              <a:pPr/>
              <a:t>7/16/2012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22</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828800"/>
            <a:ext cx="7152493"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76900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Tương</a:t>
            </a:r>
            <a:r>
              <a:rPr lang="en-US" dirty="0" smtClean="0"/>
              <a:t> </a:t>
            </a:r>
            <a:r>
              <a:rPr lang="en-US" dirty="0" err="1" smtClean="0"/>
              <a:t>Tác</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Viên</a:t>
            </a:r>
            <a:endParaRPr lang="en-US" dirty="0"/>
          </a:p>
        </p:txBody>
      </p:sp>
      <p:sp>
        <p:nvSpPr>
          <p:cNvPr id="3" name="Content Placeholder 2"/>
          <p:cNvSpPr>
            <a:spLocks noGrp="1"/>
          </p:cNvSpPr>
          <p:nvPr>
            <p:ph sz="quarter" idx="1"/>
          </p:nvPr>
        </p:nvSpPr>
        <p:spPr/>
        <p:txBody>
          <a:bodyPr/>
          <a:lstStyle/>
          <a:p>
            <a:r>
              <a:rPr lang="en-US" dirty="0" err="1" smtClean="0"/>
              <a:t>Tạo</a:t>
            </a:r>
            <a:r>
              <a:rPr lang="en-US" dirty="0" smtClean="0"/>
              <a:t> work item </a:t>
            </a:r>
            <a:r>
              <a:rPr lang="en-US" dirty="0" err="1" smtClean="0"/>
              <a:t>và</a:t>
            </a:r>
            <a:r>
              <a:rPr lang="en-US" dirty="0" smtClean="0"/>
              <a:t> </a:t>
            </a:r>
            <a:r>
              <a:rPr lang="en-US" dirty="0" err="1" smtClean="0"/>
              <a:t>giao</a:t>
            </a:r>
            <a:r>
              <a:rPr lang="en-US" dirty="0" smtClean="0"/>
              <a:t> </a:t>
            </a:r>
            <a:r>
              <a:rPr lang="en-US" dirty="0" err="1" smtClean="0"/>
              <a:t>cho</a:t>
            </a:r>
            <a:r>
              <a:rPr lang="en-US" dirty="0" smtClean="0"/>
              <a:t> </a:t>
            </a:r>
            <a:r>
              <a:rPr lang="en-US" dirty="0" err="1" smtClean="0"/>
              <a:t>thành</a:t>
            </a:r>
            <a:r>
              <a:rPr lang="en-US" dirty="0" smtClean="0"/>
              <a:t> </a:t>
            </a:r>
            <a:r>
              <a:rPr lang="en-US" dirty="0" err="1" smtClean="0"/>
              <a:t>viên</a:t>
            </a:r>
            <a:r>
              <a:rPr lang="en-US" dirty="0" smtClean="0"/>
              <a:t> </a:t>
            </a:r>
            <a:r>
              <a:rPr lang="en-US" dirty="0" err="1" smtClean="0"/>
              <a:t>thực</a:t>
            </a:r>
            <a:r>
              <a:rPr lang="en-US" dirty="0" smtClean="0"/>
              <a:t> </a:t>
            </a:r>
            <a:r>
              <a:rPr lang="en-US" dirty="0" err="1" smtClean="0"/>
              <a:t>hiện</a:t>
            </a:r>
            <a:endParaRPr lang="en-US" dirty="0" smtClean="0"/>
          </a:p>
          <a:p>
            <a:r>
              <a:rPr lang="en-US" dirty="0" err="1" smtClean="0"/>
              <a:t>Thảo</a:t>
            </a:r>
            <a:r>
              <a:rPr lang="en-US" dirty="0" smtClean="0"/>
              <a:t> </a:t>
            </a:r>
            <a:r>
              <a:rPr lang="en-US" dirty="0" err="1" smtClean="0"/>
              <a:t>luận</a:t>
            </a:r>
            <a:r>
              <a:rPr lang="en-US" dirty="0" smtClean="0"/>
              <a:t> </a:t>
            </a:r>
            <a:r>
              <a:rPr lang="en-US" dirty="0" err="1" smtClean="0"/>
              <a:t>về</a:t>
            </a:r>
            <a:r>
              <a:rPr lang="en-US" dirty="0" smtClean="0"/>
              <a:t> work item</a:t>
            </a:r>
          </a:p>
          <a:p>
            <a:r>
              <a:rPr lang="en-US" dirty="0" err="1" smtClean="0"/>
              <a:t>Đăng</a:t>
            </a:r>
            <a:r>
              <a:rPr lang="en-US" dirty="0" smtClean="0"/>
              <a:t> </a:t>
            </a:r>
            <a:r>
              <a:rPr lang="en-US" dirty="0" err="1" smtClean="0"/>
              <a:t>kí</a:t>
            </a:r>
            <a:r>
              <a:rPr lang="en-US" dirty="0"/>
              <a:t> </a:t>
            </a:r>
            <a:r>
              <a:rPr lang="en-US" dirty="0" err="1" smtClean="0"/>
              <a:t>nhận</a:t>
            </a:r>
            <a:r>
              <a:rPr lang="en-US" dirty="0" smtClean="0"/>
              <a:t> email </a:t>
            </a:r>
            <a:r>
              <a:rPr lang="en-US" dirty="0" err="1" smtClean="0"/>
              <a:t>thông</a:t>
            </a:r>
            <a:r>
              <a:rPr lang="en-US" dirty="0" smtClean="0"/>
              <a:t> </a:t>
            </a:r>
            <a:r>
              <a:rPr lang="en-US" dirty="0" err="1" smtClean="0"/>
              <a:t>báo</a:t>
            </a:r>
            <a:r>
              <a:rPr lang="en-US" dirty="0" smtClean="0"/>
              <a:t> </a:t>
            </a:r>
            <a:r>
              <a:rPr lang="en-US" dirty="0" err="1" smtClean="0"/>
              <a:t>khi</a:t>
            </a:r>
            <a:r>
              <a:rPr lang="en-US" dirty="0" smtClean="0"/>
              <a:t> </a:t>
            </a:r>
            <a:r>
              <a:rPr lang="en-US" dirty="0" err="1" smtClean="0"/>
              <a:t>có</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trên</a:t>
            </a:r>
            <a:r>
              <a:rPr lang="en-US" dirty="0" smtClean="0"/>
              <a:t> work item</a:t>
            </a:r>
          </a:p>
          <a:p>
            <a:pPr marL="0" indent="0">
              <a:buNone/>
            </a:pPr>
            <a:endParaRPr lang="en-US" dirty="0"/>
          </a:p>
        </p:txBody>
      </p:sp>
      <p:sp>
        <p:nvSpPr>
          <p:cNvPr id="4" name="Date Placeholder 3"/>
          <p:cNvSpPr>
            <a:spLocks noGrp="1"/>
          </p:cNvSpPr>
          <p:nvPr>
            <p:ph type="dt" sz="half" idx="10"/>
          </p:nvPr>
        </p:nvSpPr>
        <p:spPr/>
        <p:txBody>
          <a:bodyPr/>
          <a:lstStyle/>
          <a:p>
            <a:fld id="{FCC16894-5FBA-4AA1-B4C4-F198F8BAB8EE}" type="datetime1">
              <a:rPr lang="en-US" smtClean="0"/>
              <a:pPr/>
              <a:t>7/16/2012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23</a:t>
            </a:fld>
            <a:endParaRPr lang="en-US"/>
          </a:p>
        </p:txBody>
      </p:sp>
    </p:spTree>
    <p:extLst>
      <p:ext uri="{BB962C8B-B14F-4D97-AF65-F5344CB8AC3E}">
        <p14:creationId xmlns:p14="http://schemas.microsoft.com/office/powerpoint/2010/main" val="2022055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lgn="r"/>
            <a:fld id="{FCC16894-5FBA-4AA1-B4C4-F198F8BAB8EE}" type="datetime1">
              <a:rPr lang="en-US" smtClean="0"/>
              <a:pPr algn="r"/>
              <a:t>7/16/2012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24</a:t>
            </a:fld>
            <a:endParaRPr lang="en-US"/>
          </a:p>
        </p:txBody>
      </p:sp>
      <p:pic>
        <p:nvPicPr>
          <p:cNvPr id="7" name="Picture 6"/>
          <p:cNvPicPr/>
          <p:nvPr/>
        </p:nvPicPr>
        <p:blipFill rotWithShape="1">
          <a:blip r:embed="rId2">
            <a:extLst>
              <a:ext uri="{28A0092B-C50C-407E-A947-70E740481C1C}">
                <a14:useLocalDpi xmlns:a14="http://schemas.microsoft.com/office/drawing/2010/main" val="0"/>
              </a:ext>
            </a:extLst>
          </a:blip>
          <a:srcRect t="8563" b="6756"/>
          <a:stretch/>
        </p:blipFill>
        <p:spPr bwMode="auto">
          <a:xfrm>
            <a:off x="1600200" y="295154"/>
            <a:ext cx="5867400" cy="6551271"/>
          </a:xfrm>
          <a:prstGeom prst="rect">
            <a:avLst/>
          </a:prstGeom>
          <a:noFill/>
          <a:ln>
            <a:noFill/>
          </a:ln>
        </p:spPr>
      </p:pic>
    </p:spTree>
    <p:extLst>
      <p:ext uri="{BB962C8B-B14F-4D97-AF65-F5344CB8AC3E}">
        <p14:creationId xmlns:p14="http://schemas.microsoft.com/office/powerpoint/2010/main" val="13588384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Quản</a:t>
            </a:r>
            <a:r>
              <a:rPr lang="en-US" dirty="0" smtClean="0"/>
              <a:t> </a:t>
            </a:r>
            <a:r>
              <a:rPr lang="en-US" dirty="0" err="1" smtClean="0"/>
              <a:t>Lý</a:t>
            </a:r>
            <a:r>
              <a:rPr lang="en-US" dirty="0"/>
              <a:t> </a:t>
            </a:r>
            <a:r>
              <a:rPr lang="en-US" dirty="0" err="1" smtClean="0"/>
              <a:t>Lịch</a:t>
            </a:r>
            <a:r>
              <a:rPr lang="en-US" dirty="0" smtClean="0"/>
              <a:t> </a:t>
            </a:r>
            <a:r>
              <a:rPr lang="en-US" dirty="0" err="1" smtClean="0"/>
              <a:t>Dự</a:t>
            </a:r>
            <a:r>
              <a:rPr lang="en-US" dirty="0" smtClean="0"/>
              <a:t> </a:t>
            </a:r>
            <a:r>
              <a:rPr lang="en-US" dirty="0" err="1" smtClean="0"/>
              <a:t>Án</a:t>
            </a:r>
            <a:endParaRPr lang="en-US" dirty="0"/>
          </a:p>
        </p:txBody>
      </p:sp>
      <p:sp>
        <p:nvSpPr>
          <p:cNvPr id="3" name="Content Placeholder 2"/>
          <p:cNvSpPr>
            <a:spLocks noGrp="1"/>
          </p:cNvSpPr>
          <p:nvPr>
            <p:ph sz="quarter" idx="1"/>
          </p:nvPr>
        </p:nvSpPr>
        <p:spPr/>
        <p:txBody>
          <a:bodyPr/>
          <a:lstStyle/>
          <a:p>
            <a:pPr marL="0" indent="0">
              <a:buNone/>
            </a:pPr>
            <a:endParaRPr lang="en-US" dirty="0" smtClean="0"/>
          </a:p>
          <a:p>
            <a:pPr marL="274320" lvl="1" indent="0">
              <a:buNone/>
            </a:pPr>
            <a:endParaRPr lang="en-US" dirty="0"/>
          </a:p>
        </p:txBody>
      </p:sp>
      <p:sp>
        <p:nvSpPr>
          <p:cNvPr id="4" name="Date Placeholder 3"/>
          <p:cNvSpPr>
            <a:spLocks noGrp="1"/>
          </p:cNvSpPr>
          <p:nvPr>
            <p:ph type="dt" sz="half" idx="10"/>
          </p:nvPr>
        </p:nvSpPr>
        <p:spPr/>
        <p:txBody>
          <a:bodyPr/>
          <a:lstStyle/>
          <a:p>
            <a:fld id="{FCC16894-5FBA-4AA1-B4C4-F198F8BAB8EE}" type="datetime1">
              <a:rPr lang="en-US" smtClean="0"/>
              <a:pPr/>
              <a:t>7/16/2012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25</a:t>
            </a:fld>
            <a:endParaRPr lang="en-US"/>
          </a:p>
        </p:txBody>
      </p:sp>
      <p:pic>
        <p:nvPicPr>
          <p:cNvPr id="7" name="Picture 6"/>
          <p:cNvPicPr/>
          <p:nvPr/>
        </p:nvPicPr>
        <p:blipFill>
          <a:blip r:embed="rId2"/>
          <a:stretch>
            <a:fillRect/>
          </a:stretch>
        </p:blipFill>
        <p:spPr>
          <a:xfrm>
            <a:off x="838200" y="1219200"/>
            <a:ext cx="7696200" cy="5029200"/>
          </a:xfrm>
          <a:prstGeom prst="rect">
            <a:avLst/>
          </a:prstGeom>
        </p:spPr>
      </p:pic>
    </p:spTree>
    <p:extLst>
      <p:ext uri="{BB962C8B-B14F-4D97-AF65-F5344CB8AC3E}">
        <p14:creationId xmlns:p14="http://schemas.microsoft.com/office/powerpoint/2010/main" val="23343825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Quản</a:t>
            </a:r>
            <a:r>
              <a:rPr lang="en-US" dirty="0" smtClean="0"/>
              <a:t> </a:t>
            </a:r>
            <a:r>
              <a:rPr lang="en-US" dirty="0" err="1"/>
              <a:t>L</a:t>
            </a:r>
            <a:r>
              <a:rPr lang="en-US" dirty="0" err="1" smtClean="0"/>
              <a:t>ý</a:t>
            </a:r>
            <a:r>
              <a:rPr lang="en-US" dirty="0" smtClean="0"/>
              <a:t> </a:t>
            </a:r>
            <a:r>
              <a:rPr lang="en-US" dirty="0" err="1"/>
              <a:t>C</a:t>
            </a:r>
            <a:r>
              <a:rPr lang="en-US" dirty="0" err="1" smtClean="0"/>
              <a:t>ông</a:t>
            </a:r>
            <a:r>
              <a:rPr lang="en-US" dirty="0" smtClean="0"/>
              <a:t> </a:t>
            </a:r>
            <a:r>
              <a:rPr lang="en-US" dirty="0" err="1"/>
              <a:t>V</a:t>
            </a:r>
            <a:r>
              <a:rPr lang="en-US" dirty="0" err="1" smtClean="0"/>
              <a:t>iệc</a:t>
            </a:r>
            <a:r>
              <a:rPr lang="en-US" dirty="0" smtClean="0"/>
              <a:t> </a:t>
            </a:r>
            <a:r>
              <a:rPr lang="en-US" dirty="0" err="1"/>
              <a:t>C</a:t>
            </a:r>
            <a:r>
              <a:rPr lang="en-US" dirty="0" err="1" smtClean="0"/>
              <a:t>ủa</a:t>
            </a:r>
            <a:r>
              <a:rPr lang="en-US" dirty="0" smtClean="0"/>
              <a:t> </a:t>
            </a:r>
            <a:r>
              <a:rPr lang="en-US" dirty="0" err="1"/>
              <a:t>C</a:t>
            </a:r>
            <a:r>
              <a:rPr lang="en-US" dirty="0" err="1" smtClean="0"/>
              <a:t>á</a:t>
            </a:r>
            <a:r>
              <a:rPr lang="en-US" dirty="0" smtClean="0"/>
              <a:t> </a:t>
            </a:r>
            <a:r>
              <a:rPr lang="en-US" dirty="0" err="1"/>
              <a:t>N</a:t>
            </a:r>
            <a:r>
              <a:rPr lang="en-US" dirty="0" err="1" smtClean="0"/>
              <a:t>hân</a:t>
            </a:r>
            <a:endParaRPr lang="en-US" dirty="0"/>
          </a:p>
        </p:txBody>
      </p:sp>
      <p:sp>
        <p:nvSpPr>
          <p:cNvPr id="3" name="Content Placeholder 2"/>
          <p:cNvSpPr>
            <a:spLocks noGrp="1"/>
          </p:cNvSpPr>
          <p:nvPr>
            <p:ph sz="quarter" idx="1"/>
          </p:nvPr>
        </p:nvSpPr>
        <p:spPr/>
        <p:txBody>
          <a:bodyPr/>
          <a:lstStyle/>
          <a:p>
            <a:r>
              <a:rPr lang="en-US" dirty="0" err="1" smtClean="0"/>
              <a:t>Công</a:t>
            </a:r>
            <a:r>
              <a:rPr lang="en-US" dirty="0" smtClean="0"/>
              <a:t> </a:t>
            </a:r>
            <a:r>
              <a:rPr lang="en-US" dirty="0" err="1" smtClean="0"/>
              <a:t>việc</a:t>
            </a:r>
            <a:r>
              <a:rPr lang="en-US" dirty="0" smtClean="0"/>
              <a:t> </a:t>
            </a:r>
            <a:r>
              <a:rPr lang="en-US" dirty="0" err="1" smtClean="0"/>
              <a:t>từ</a:t>
            </a:r>
            <a:r>
              <a:rPr lang="en-US" dirty="0" smtClean="0"/>
              <a:t> </a:t>
            </a:r>
            <a:r>
              <a:rPr lang="en-US" dirty="0" err="1" smtClean="0"/>
              <a:t>nhiều</a:t>
            </a:r>
            <a:r>
              <a:rPr lang="en-US" dirty="0" smtClean="0"/>
              <a:t> </a:t>
            </a:r>
            <a:r>
              <a:rPr lang="en-US" dirty="0" err="1" smtClean="0"/>
              <a:t>dự</a:t>
            </a:r>
            <a:r>
              <a:rPr lang="en-US" dirty="0" smtClean="0"/>
              <a:t> </a:t>
            </a:r>
            <a:r>
              <a:rPr lang="en-US" dirty="0" err="1" smtClean="0"/>
              <a:t>án</a:t>
            </a:r>
            <a:r>
              <a:rPr lang="en-US" dirty="0" smtClean="0"/>
              <a:t> </a:t>
            </a:r>
            <a:r>
              <a:rPr lang="en-US" dirty="0" err="1" smtClean="0"/>
              <a:t>khác</a:t>
            </a:r>
            <a:r>
              <a:rPr lang="en-US" dirty="0" smtClean="0"/>
              <a:t> </a:t>
            </a:r>
            <a:r>
              <a:rPr lang="en-US" dirty="0" err="1" smtClean="0"/>
              <a:t>nhau</a:t>
            </a:r>
            <a:endParaRPr lang="en-US" dirty="0"/>
          </a:p>
        </p:txBody>
      </p:sp>
      <p:sp>
        <p:nvSpPr>
          <p:cNvPr id="4" name="Date Placeholder 3"/>
          <p:cNvSpPr>
            <a:spLocks noGrp="1"/>
          </p:cNvSpPr>
          <p:nvPr>
            <p:ph type="dt" sz="half" idx="10"/>
          </p:nvPr>
        </p:nvSpPr>
        <p:spPr/>
        <p:txBody>
          <a:bodyPr/>
          <a:lstStyle/>
          <a:p>
            <a:fld id="{FCC16894-5FBA-4AA1-B4C4-F198F8BAB8EE}" type="datetime1">
              <a:rPr lang="en-US" smtClean="0"/>
              <a:pPr/>
              <a:t>7/16/2012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26</a:t>
            </a:fld>
            <a:endParaRPr lang="en-US"/>
          </a:p>
        </p:txBody>
      </p:sp>
      <p:pic>
        <p:nvPicPr>
          <p:cNvPr id="7" name="Picture 6"/>
          <p:cNvPicPr/>
          <p:nvPr/>
        </p:nvPicPr>
        <p:blipFill>
          <a:blip r:embed="rId2"/>
          <a:stretch>
            <a:fillRect/>
          </a:stretch>
        </p:blipFill>
        <p:spPr>
          <a:xfrm>
            <a:off x="838200" y="1752600"/>
            <a:ext cx="6781800" cy="4572000"/>
          </a:xfrm>
          <a:prstGeom prst="rect">
            <a:avLst/>
          </a:prstGeom>
        </p:spPr>
      </p:pic>
    </p:spTree>
    <p:extLst>
      <p:ext uri="{BB962C8B-B14F-4D97-AF65-F5344CB8AC3E}">
        <p14:creationId xmlns:p14="http://schemas.microsoft.com/office/powerpoint/2010/main" val="1731552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Quản</a:t>
            </a:r>
            <a:r>
              <a:rPr lang="en-US" dirty="0" smtClean="0"/>
              <a:t> </a:t>
            </a:r>
            <a:r>
              <a:rPr lang="en-US" dirty="0" err="1" smtClean="0"/>
              <a:t>Lý</a:t>
            </a:r>
            <a:r>
              <a:rPr lang="en-US" dirty="0" smtClean="0"/>
              <a:t> </a:t>
            </a:r>
            <a:r>
              <a:rPr lang="en-US" dirty="0" err="1" smtClean="0"/>
              <a:t>Lịch</a:t>
            </a:r>
            <a:r>
              <a:rPr lang="en-US" dirty="0" smtClean="0"/>
              <a:t> </a:t>
            </a:r>
            <a:r>
              <a:rPr lang="en-US" dirty="0" err="1" smtClean="0"/>
              <a:t>Cá</a:t>
            </a:r>
            <a:r>
              <a:rPr lang="en-US" dirty="0" smtClean="0"/>
              <a:t> </a:t>
            </a:r>
            <a:r>
              <a:rPr lang="en-US" dirty="0" err="1" smtClean="0"/>
              <a:t>Nhân</a:t>
            </a:r>
            <a:endParaRPr lang="en-US" dirty="0"/>
          </a:p>
        </p:txBody>
      </p:sp>
      <p:sp>
        <p:nvSpPr>
          <p:cNvPr id="3" name="Content Placeholder 2"/>
          <p:cNvSpPr>
            <a:spLocks noGrp="1"/>
          </p:cNvSpPr>
          <p:nvPr>
            <p:ph sz="quarter" idx="1"/>
          </p:nvPr>
        </p:nvSpPr>
        <p:spPr/>
        <p:txBody>
          <a:bodyPr/>
          <a:lstStyle/>
          <a:p>
            <a:pPr marL="0" indent="0">
              <a:buNone/>
            </a:pPr>
            <a:endParaRPr lang="en-US" dirty="0"/>
          </a:p>
        </p:txBody>
      </p:sp>
      <p:sp>
        <p:nvSpPr>
          <p:cNvPr id="4" name="Date Placeholder 3"/>
          <p:cNvSpPr>
            <a:spLocks noGrp="1"/>
          </p:cNvSpPr>
          <p:nvPr>
            <p:ph type="dt" sz="half" idx="10"/>
          </p:nvPr>
        </p:nvSpPr>
        <p:spPr/>
        <p:txBody>
          <a:bodyPr/>
          <a:lstStyle/>
          <a:p>
            <a:fld id="{FCC16894-5FBA-4AA1-B4C4-F198F8BAB8EE}" type="datetime1">
              <a:rPr lang="en-US" smtClean="0"/>
              <a:pPr/>
              <a:t>7/16/2012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27</a:t>
            </a:fld>
            <a:endParaRPr lang="en-US"/>
          </a:p>
        </p:txBody>
      </p:sp>
      <p:pic>
        <p:nvPicPr>
          <p:cNvPr id="7" name="Picture 6"/>
          <p:cNvPicPr/>
          <p:nvPr/>
        </p:nvPicPr>
        <p:blipFill>
          <a:blip r:embed="rId2"/>
          <a:stretch>
            <a:fillRect/>
          </a:stretch>
        </p:blipFill>
        <p:spPr>
          <a:xfrm>
            <a:off x="943337" y="1313727"/>
            <a:ext cx="7438663" cy="4934673"/>
          </a:xfrm>
          <a:prstGeom prst="rect">
            <a:avLst/>
          </a:prstGeom>
        </p:spPr>
      </p:pic>
    </p:spTree>
    <p:extLst>
      <p:ext uri="{BB962C8B-B14F-4D97-AF65-F5344CB8AC3E}">
        <p14:creationId xmlns:p14="http://schemas.microsoft.com/office/powerpoint/2010/main" val="5180844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Yêu</a:t>
            </a:r>
            <a:r>
              <a:rPr lang="en-US" dirty="0" smtClean="0"/>
              <a:t> </a:t>
            </a:r>
            <a:r>
              <a:rPr lang="en-US" dirty="0" err="1"/>
              <a:t>C</a:t>
            </a:r>
            <a:r>
              <a:rPr lang="en-US" dirty="0" err="1" smtClean="0"/>
              <a:t>ầu</a:t>
            </a:r>
            <a:r>
              <a:rPr lang="en-US" dirty="0" smtClean="0"/>
              <a:t> </a:t>
            </a:r>
            <a:r>
              <a:rPr lang="en-US" dirty="0"/>
              <a:t>P</a:t>
            </a:r>
            <a:r>
              <a:rPr lang="en-US" dirty="0" smtClean="0"/>
              <a:t>hi </a:t>
            </a:r>
            <a:r>
              <a:rPr lang="en-US" dirty="0" err="1"/>
              <a:t>C</a:t>
            </a:r>
            <a:r>
              <a:rPr lang="en-US" dirty="0" err="1" smtClean="0"/>
              <a:t>hức</a:t>
            </a:r>
            <a:r>
              <a:rPr lang="en-US" dirty="0" smtClean="0"/>
              <a:t> </a:t>
            </a:r>
            <a:r>
              <a:rPr lang="en-US" dirty="0" err="1"/>
              <a:t>N</a:t>
            </a:r>
            <a:r>
              <a:rPr lang="en-US" dirty="0" err="1" smtClean="0"/>
              <a:t>ăng</a:t>
            </a:r>
            <a:endParaRPr lang="en-US" dirty="0"/>
          </a:p>
        </p:txBody>
      </p:sp>
      <p:sp>
        <p:nvSpPr>
          <p:cNvPr id="3" name="Content Placeholder 2"/>
          <p:cNvSpPr>
            <a:spLocks noGrp="1"/>
          </p:cNvSpPr>
          <p:nvPr>
            <p:ph sz="quarter" idx="1"/>
          </p:nvPr>
        </p:nvSpPr>
        <p:spPr/>
        <p:txBody>
          <a:bodyPr>
            <a:normAutofit/>
          </a:bodyPr>
          <a:lstStyle/>
          <a:p>
            <a:r>
              <a:rPr lang="en-US" dirty="0" err="1"/>
              <a:t>Sử</a:t>
            </a:r>
            <a:r>
              <a:rPr lang="en-US" dirty="0"/>
              <a:t> </a:t>
            </a:r>
            <a:r>
              <a:rPr lang="en-US" dirty="0" err="1"/>
              <a:t>dụng</a:t>
            </a:r>
            <a:r>
              <a:rPr lang="en-US" dirty="0"/>
              <a:t> </a:t>
            </a:r>
            <a:r>
              <a:rPr lang="en-US" dirty="0" err="1"/>
              <a:t>ngôn</a:t>
            </a:r>
            <a:r>
              <a:rPr lang="en-US" dirty="0"/>
              <a:t> </a:t>
            </a:r>
            <a:r>
              <a:rPr lang="en-US" dirty="0" err="1"/>
              <a:t>ngữ</a:t>
            </a:r>
            <a:r>
              <a:rPr lang="en-US" dirty="0"/>
              <a:t> </a:t>
            </a:r>
            <a:r>
              <a:rPr lang="en-US" b="1" dirty="0" smtClean="0">
                <a:solidFill>
                  <a:srgbClr val="0070C0"/>
                </a:solidFill>
              </a:rPr>
              <a:t>Java</a:t>
            </a:r>
          </a:p>
          <a:p>
            <a:r>
              <a:rPr lang="en-US" dirty="0" err="1" smtClean="0"/>
              <a:t>Hệ</a:t>
            </a:r>
            <a:r>
              <a:rPr lang="en-US" dirty="0" smtClean="0"/>
              <a:t> </a:t>
            </a:r>
            <a:r>
              <a:rPr lang="en-US" dirty="0" err="1" smtClean="0"/>
              <a:t>quản</a:t>
            </a:r>
            <a:r>
              <a:rPr lang="en-US" dirty="0" smtClean="0"/>
              <a:t> </a:t>
            </a:r>
            <a:r>
              <a:rPr lang="en-US" dirty="0" err="1" smtClean="0"/>
              <a:t>trị</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 </a:t>
            </a:r>
            <a:r>
              <a:rPr lang="en-US" b="1" dirty="0">
                <a:solidFill>
                  <a:srgbClr val="0070C0"/>
                </a:solidFill>
              </a:rPr>
              <a:t>MySQL</a:t>
            </a:r>
          </a:p>
          <a:p>
            <a:r>
              <a:rPr lang="en-US" dirty="0" smtClean="0"/>
              <a:t>Web server </a:t>
            </a:r>
            <a:r>
              <a:rPr lang="en-US" b="1" dirty="0">
                <a:solidFill>
                  <a:srgbClr val="0070C0"/>
                </a:solidFill>
              </a:rPr>
              <a:t>Apache Tomcat</a:t>
            </a:r>
          </a:p>
          <a:p>
            <a:r>
              <a:rPr lang="en-US" dirty="0" err="1" smtClean="0"/>
              <a:t>Sử</a:t>
            </a:r>
            <a:r>
              <a:rPr lang="en-US" dirty="0" smtClean="0"/>
              <a:t> </a:t>
            </a:r>
            <a:r>
              <a:rPr lang="en-US" dirty="0" err="1" smtClean="0"/>
              <a:t>dụng</a:t>
            </a:r>
            <a:r>
              <a:rPr lang="en-US" dirty="0" smtClean="0"/>
              <a:t> </a:t>
            </a:r>
            <a:r>
              <a:rPr lang="en-US" b="1" dirty="0">
                <a:solidFill>
                  <a:srgbClr val="0070C0"/>
                </a:solidFill>
              </a:rPr>
              <a:t>Ajax</a:t>
            </a:r>
          </a:p>
          <a:p>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a:t>history, bookmark</a:t>
            </a:r>
          </a:p>
          <a:p>
            <a:r>
              <a:rPr lang="en-US" dirty="0" err="1" smtClean="0"/>
              <a:t>Hiển</a:t>
            </a:r>
            <a:r>
              <a:rPr lang="en-US" dirty="0" smtClean="0"/>
              <a:t> </a:t>
            </a:r>
            <a:r>
              <a:rPr lang="en-US" dirty="0" err="1" smtClean="0"/>
              <a:t>thị</a:t>
            </a:r>
            <a:r>
              <a:rPr lang="en-US" dirty="0" smtClean="0"/>
              <a:t> </a:t>
            </a:r>
            <a:r>
              <a:rPr lang="en-US" dirty="0" err="1" smtClean="0"/>
              <a:t>bình</a:t>
            </a:r>
            <a:r>
              <a:rPr lang="en-US" dirty="0" smtClean="0"/>
              <a:t> </a:t>
            </a:r>
            <a:r>
              <a:rPr lang="en-US" dirty="0" err="1" smtClean="0"/>
              <a:t>thường</a:t>
            </a:r>
            <a:r>
              <a:rPr lang="en-US" dirty="0" smtClean="0"/>
              <a:t> </a:t>
            </a:r>
            <a:r>
              <a:rPr lang="en-US" dirty="0" err="1"/>
              <a:t>trên</a:t>
            </a:r>
            <a:r>
              <a:rPr lang="en-US" dirty="0"/>
              <a:t> IE8+, </a:t>
            </a:r>
            <a:r>
              <a:rPr lang="en-US" dirty="0" err="1"/>
              <a:t>FireFox</a:t>
            </a:r>
            <a:r>
              <a:rPr lang="en-US" dirty="0"/>
              <a:t> 12+, Chrome 19+</a:t>
            </a:r>
          </a:p>
        </p:txBody>
      </p:sp>
      <p:sp>
        <p:nvSpPr>
          <p:cNvPr id="4" name="Date Placeholder 3"/>
          <p:cNvSpPr>
            <a:spLocks noGrp="1"/>
          </p:cNvSpPr>
          <p:nvPr>
            <p:ph type="dt" sz="half" idx="10"/>
          </p:nvPr>
        </p:nvSpPr>
        <p:spPr/>
        <p:txBody>
          <a:bodyPr/>
          <a:lstStyle/>
          <a:p>
            <a:fld id="{9C4A3F15-EBF9-4680-A54D-1DC3C34D18BF}" type="datetime1">
              <a:rPr lang="en-US" smtClean="0"/>
              <a:t>7/16/2012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28</a:t>
            </a:fld>
            <a:endParaRPr lang="en-US"/>
          </a:p>
        </p:txBody>
      </p:sp>
    </p:spTree>
    <p:extLst>
      <p:ext uri="{BB962C8B-B14F-4D97-AF65-F5344CB8AC3E}">
        <p14:creationId xmlns:p14="http://schemas.microsoft.com/office/powerpoint/2010/main" val="2286124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Kiến</a:t>
            </a:r>
            <a:r>
              <a:rPr lang="en-US" dirty="0" smtClean="0"/>
              <a:t> </a:t>
            </a:r>
            <a:r>
              <a:rPr lang="en-US" dirty="0" err="1"/>
              <a:t>T</a:t>
            </a:r>
            <a:r>
              <a:rPr lang="en-US" dirty="0" err="1" smtClean="0"/>
              <a:t>rúc</a:t>
            </a:r>
            <a:r>
              <a:rPr lang="en-US" dirty="0" smtClean="0"/>
              <a:t> </a:t>
            </a:r>
            <a:r>
              <a:rPr lang="en-US" dirty="0" err="1"/>
              <a:t>T</a:t>
            </a:r>
            <a:r>
              <a:rPr lang="en-US" dirty="0" err="1" smtClean="0"/>
              <a:t>ổng</a:t>
            </a:r>
            <a:r>
              <a:rPr lang="en-US" dirty="0" smtClean="0"/>
              <a:t> </a:t>
            </a:r>
            <a:r>
              <a:rPr lang="en-US" dirty="0" err="1"/>
              <a:t>Q</a:t>
            </a:r>
            <a:r>
              <a:rPr lang="en-US" dirty="0" err="1" smtClean="0"/>
              <a:t>uan</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Flowchart: Magnetic Disk 10"/>
          <p:cNvSpPr/>
          <p:nvPr/>
        </p:nvSpPr>
        <p:spPr>
          <a:xfrm>
            <a:off x="8091577" y="5294377"/>
            <a:ext cx="914400" cy="6126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MySQL</a:t>
            </a:r>
            <a:endParaRPr lang="en-US" dirty="0"/>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709" y="1733550"/>
            <a:ext cx="8382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Elbow Connector 16"/>
          <p:cNvCxnSpPr/>
          <p:nvPr/>
        </p:nvCxnSpPr>
        <p:spPr>
          <a:xfrm rot="16200000" flipH="1">
            <a:off x="4086225" y="4015814"/>
            <a:ext cx="2190754" cy="1"/>
          </a:xfrm>
          <a:prstGeom prst="bentConnector3">
            <a:avLst>
              <a:gd name="adj1" fmla="val 50000"/>
            </a:avLst>
          </a:prstGeom>
          <a:ln w="79375" cmpd="sng">
            <a:tailEnd type="arrow"/>
          </a:ln>
        </p:spPr>
        <p:style>
          <a:lnRef idx="3">
            <a:schemeClr val="accent1"/>
          </a:lnRef>
          <a:fillRef idx="0">
            <a:schemeClr val="accent1"/>
          </a:fillRef>
          <a:effectRef idx="2">
            <a:schemeClr val="accent1"/>
          </a:effectRef>
          <a:fontRef idx="minor">
            <a:schemeClr val="tx1"/>
          </a:fontRef>
        </p:style>
      </p:cxnSp>
      <p:cxnSp>
        <p:nvCxnSpPr>
          <p:cNvPr id="20" name="Elbow Connector 19"/>
          <p:cNvCxnSpPr/>
          <p:nvPr/>
        </p:nvCxnSpPr>
        <p:spPr>
          <a:xfrm rot="5400000">
            <a:off x="1959821" y="3983781"/>
            <a:ext cx="2176360" cy="12700"/>
          </a:xfrm>
          <a:prstGeom prst="bentConnector3">
            <a:avLst>
              <a:gd name="adj1" fmla="val 50000"/>
            </a:avLst>
          </a:prstGeom>
          <a:ln w="79375" cmpd="sng">
            <a:tailEnd type="arrow"/>
          </a:ln>
        </p:spPr>
        <p:style>
          <a:lnRef idx="3">
            <a:schemeClr val="accent1"/>
          </a:lnRef>
          <a:fillRef idx="0">
            <a:schemeClr val="accent1"/>
          </a:fillRef>
          <a:effectRef idx="2">
            <a:schemeClr val="accent1"/>
          </a:effectRef>
          <a:fontRef idx="minor">
            <a:schemeClr val="tx1"/>
          </a:fontRef>
        </p:style>
      </p:cxnSp>
      <p:cxnSp>
        <p:nvCxnSpPr>
          <p:cNvPr id="33" name="Elbow Connector 32"/>
          <p:cNvCxnSpPr/>
          <p:nvPr/>
        </p:nvCxnSpPr>
        <p:spPr>
          <a:xfrm>
            <a:off x="3677009" y="5461242"/>
            <a:ext cx="1275991" cy="12700"/>
          </a:xfrm>
          <a:prstGeom prst="bentConnector3">
            <a:avLst>
              <a:gd name="adj1" fmla="val 50000"/>
            </a:avLst>
          </a:prstGeom>
          <a:ln w="79375" cmpd="sng">
            <a:tailEnd type="arrow"/>
          </a:ln>
        </p:spPr>
        <p:style>
          <a:lnRef idx="3">
            <a:schemeClr val="accent1"/>
          </a:lnRef>
          <a:fillRef idx="0">
            <a:schemeClr val="accent1"/>
          </a:fillRef>
          <a:effectRef idx="2">
            <a:schemeClr val="accent1"/>
          </a:effectRef>
          <a:fontRef idx="minor">
            <a:schemeClr val="tx1"/>
          </a:fontRef>
        </p:style>
      </p:cxnSp>
      <p:cxnSp>
        <p:nvCxnSpPr>
          <p:cNvPr id="36" name="Elbow Connector 35"/>
          <p:cNvCxnSpPr>
            <a:stCxn id="2054" idx="3"/>
          </p:cNvCxnSpPr>
          <p:nvPr/>
        </p:nvCxnSpPr>
        <p:spPr>
          <a:xfrm>
            <a:off x="1733909" y="2324100"/>
            <a:ext cx="1161691" cy="12700"/>
          </a:xfrm>
          <a:prstGeom prst="bentConnector3">
            <a:avLst>
              <a:gd name="adj1" fmla="val 50000"/>
            </a:avLst>
          </a:prstGeom>
          <a:ln w="79375" cmpd="sng">
            <a:tailEnd type="arrow"/>
          </a:ln>
        </p:spPr>
        <p:style>
          <a:lnRef idx="3">
            <a:schemeClr val="accent1"/>
          </a:lnRef>
          <a:fillRef idx="0">
            <a:schemeClr val="accent1"/>
          </a:fillRef>
          <a:effectRef idx="2">
            <a:schemeClr val="accent1"/>
          </a:effectRef>
          <a:fontRef idx="minor">
            <a:schemeClr val="tx1"/>
          </a:fontRef>
        </p:style>
      </p:cxnSp>
      <p:cxnSp>
        <p:nvCxnSpPr>
          <p:cNvPr id="40" name="Elbow Connector 39"/>
          <p:cNvCxnSpPr>
            <a:endCxn id="11" idx="2"/>
          </p:cNvCxnSpPr>
          <p:nvPr/>
        </p:nvCxnSpPr>
        <p:spPr>
          <a:xfrm>
            <a:off x="7239000" y="5600701"/>
            <a:ext cx="852577" cy="12700"/>
          </a:xfrm>
          <a:prstGeom prst="bentConnector3">
            <a:avLst>
              <a:gd name="adj1" fmla="val 50000"/>
            </a:avLst>
          </a:prstGeom>
          <a:ln w="79375" cmpd="sng">
            <a:tailEnd type="arrow"/>
          </a:ln>
        </p:spPr>
        <p:style>
          <a:lnRef idx="3">
            <a:schemeClr val="accent1"/>
          </a:lnRef>
          <a:fillRef idx="0">
            <a:schemeClr val="accent1"/>
          </a:fillRef>
          <a:effectRef idx="2">
            <a:schemeClr val="accent1"/>
          </a:effectRef>
          <a:fontRef idx="minor">
            <a:schemeClr val="tx1"/>
          </a:fontRef>
        </p:style>
      </p:cxnSp>
      <p:sp>
        <p:nvSpPr>
          <p:cNvPr id="12" name="Date Placeholder 11"/>
          <p:cNvSpPr>
            <a:spLocks noGrp="1"/>
          </p:cNvSpPr>
          <p:nvPr>
            <p:ph type="dt" sz="half" idx="10"/>
          </p:nvPr>
        </p:nvSpPr>
        <p:spPr/>
        <p:txBody>
          <a:bodyPr/>
          <a:lstStyle/>
          <a:p>
            <a:fld id="{89A29F8A-DA52-474B-B3A6-77E8D5F29773}" type="datetime1">
              <a:rPr lang="en-US" smtClean="0"/>
              <a:t>7/16/2012</a:t>
            </a:fld>
            <a:endParaRPr lang="en-US"/>
          </a:p>
        </p:txBody>
      </p:sp>
      <p:sp>
        <p:nvSpPr>
          <p:cNvPr id="13" name="Footer Placeholder 12"/>
          <p:cNvSpPr>
            <a:spLocks noGrp="1"/>
          </p:cNvSpPr>
          <p:nvPr>
            <p:ph type="ftr" sz="quarter" idx="11"/>
          </p:nvPr>
        </p:nvSpPr>
        <p:spPr/>
        <p:txBody>
          <a:bodyPr/>
          <a:lstStyle/>
          <a:p>
            <a:endParaRPr lang="en-US" dirty="0"/>
          </a:p>
        </p:txBody>
      </p:sp>
      <p:sp>
        <p:nvSpPr>
          <p:cNvPr id="14" name="Slide Number Placeholder 13"/>
          <p:cNvSpPr>
            <a:spLocks noGrp="1"/>
          </p:cNvSpPr>
          <p:nvPr>
            <p:ph type="sldNum" sz="quarter" idx="12"/>
          </p:nvPr>
        </p:nvSpPr>
        <p:spPr/>
        <p:txBody>
          <a:bodyPr/>
          <a:lstStyle/>
          <a:p>
            <a:fld id="{CEA6F92A-56EE-4F66-8461-BEA44C34BAE8}" type="slidenum">
              <a:rPr lang="en-US" smtClean="0"/>
              <a:t>29</a:t>
            </a:fld>
            <a:endParaRPr lang="en-US"/>
          </a:p>
        </p:txBody>
      </p:sp>
      <p:sp>
        <p:nvSpPr>
          <p:cNvPr id="3" name="Rounded Rectangle 2"/>
          <p:cNvSpPr/>
          <p:nvPr/>
        </p:nvSpPr>
        <p:spPr>
          <a:xfrm>
            <a:off x="2906210" y="2036661"/>
            <a:ext cx="2427790" cy="8652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Presentation Layer</a:t>
            </a:r>
            <a:endParaRPr lang="en-US" dirty="0"/>
          </a:p>
        </p:txBody>
      </p:sp>
      <p:sp>
        <p:nvSpPr>
          <p:cNvPr id="18" name="Rounded Rectangle 17"/>
          <p:cNvSpPr/>
          <p:nvPr/>
        </p:nvSpPr>
        <p:spPr>
          <a:xfrm>
            <a:off x="4953000" y="5105403"/>
            <a:ext cx="2427790" cy="8652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Source Layer</a:t>
            </a:r>
            <a:endParaRPr lang="en-US" dirty="0"/>
          </a:p>
        </p:txBody>
      </p:sp>
      <p:sp>
        <p:nvSpPr>
          <p:cNvPr id="19" name="Rounded Rectangle 18"/>
          <p:cNvSpPr/>
          <p:nvPr/>
        </p:nvSpPr>
        <p:spPr>
          <a:xfrm>
            <a:off x="1249219" y="5078311"/>
            <a:ext cx="2427790" cy="8652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Domain Logic Layer</a:t>
            </a:r>
            <a:endParaRPr lang="en-US" dirty="0"/>
          </a:p>
        </p:txBody>
      </p:sp>
    </p:spTree>
    <p:extLst>
      <p:ext uri="{BB962C8B-B14F-4D97-AF65-F5344CB8AC3E}">
        <p14:creationId xmlns:p14="http://schemas.microsoft.com/office/powerpoint/2010/main" val="2737858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054"/>
                                        </p:tgtEl>
                                        <p:attrNameLst>
                                          <p:attrName>style.visibility</p:attrName>
                                        </p:attrNameLst>
                                      </p:cBhvr>
                                      <p:to>
                                        <p:strVal val="visible"/>
                                      </p:to>
                                    </p:set>
                                    <p:animEffect transition="in" filter="fade">
                                      <p:cBhvr>
                                        <p:cTn id="19" dur="500"/>
                                        <p:tgtEl>
                                          <p:spTgt spid="2054"/>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wipe(left)">
                                      <p:cBhvr>
                                        <p:cTn id="23" dur="500"/>
                                        <p:tgtEl>
                                          <p:spTgt spid="36"/>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up)">
                                      <p:cBhvr>
                                        <p:cTn id="27" dur="500"/>
                                        <p:tgtEl>
                                          <p:spTgt spid="17"/>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up)">
                                      <p:cBhvr>
                                        <p:cTn id="31" dur="500"/>
                                        <p:tgtEl>
                                          <p:spTgt spid="20"/>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left)">
                                      <p:cBhvr>
                                        <p:cTn id="35" dur="500"/>
                                        <p:tgtEl>
                                          <p:spTgt spid="33"/>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wipe(left)">
                                      <p:cBhvr>
                                        <p:cTn id="4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 grpId="0" animBg="1"/>
      <p:bldP spid="18"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Tổng</a:t>
            </a:r>
            <a:r>
              <a:rPr lang="en-US" dirty="0" smtClean="0"/>
              <a:t> </a:t>
            </a:r>
            <a:r>
              <a:rPr lang="en-US" dirty="0" err="1" smtClean="0"/>
              <a:t>quan</a:t>
            </a:r>
            <a:r>
              <a:rPr lang="en-US" dirty="0" smtClean="0"/>
              <a:t> </a:t>
            </a:r>
            <a:r>
              <a:rPr lang="en-US" dirty="0" err="1" smtClean="0"/>
              <a:t>đề</a:t>
            </a:r>
            <a:r>
              <a:rPr lang="en-US" dirty="0" smtClean="0"/>
              <a:t> </a:t>
            </a:r>
            <a:r>
              <a:rPr lang="en-US" dirty="0" err="1" smtClean="0"/>
              <a:t>tài</a:t>
            </a:r>
            <a:r>
              <a:rPr lang="en-US" dirty="0" smtClean="0"/>
              <a:t> </a:t>
            </a:r>
            <a:r>
              <a:rPr lang="en-US" dirty="0" err="1" smtClean="0"/>
              <a:t>nghiên</a:t>
            </a:r>
            <a:r>
              <a:rPr lang="en-US" dirty="0" smtClean="0"/>
              <a:t> </a:t>
            </a:r>
            <a:r>
              <a:rPr lang="en-US" dirty="0" err="1" smtClean="0"/>
              <a:t>cứu</a:t>
            </a:r>
            <a:r>
              <a:rPr lang="en-US" dirty="0" smtClean="0"/>
              <a:t> (1/3)</a:t>
            </a:r>
            <a:endParaRPr lang="en-US" dirty="0"/>
          </a:p>
        </p:txBody>
      </p:sp>
      <p:sp>
        <p:nvSpPr>
          <p:cNvPr id="3" name="Content Placeholder 2"/>
          <p:cNvSpPr>
            <a:spLocks noGrp="1"/>
          </p:cNvSpPr>
          <p:nvPr>
            <p:ph sz="quarter" idx="1"/>
          </p:nvPr>
        </p:nvSpPr>
        <p:spPr/>
        <p:txBody>
          <a:bodyPr>
            <a:normAutofit/>
          </a:bodyPr>
          <a:lstStyle/>
          <a:p>
            <a:r>
              <a:rPr lang="en-US" dirty="0" err="1" smtClean="0"/>
              <a:t>Tính</a:t>
            </a:r>
            <a:r>
              <a:rPr lang="en-US" dirty="0" smtClean="0"/>
              <a:t> </a:t>
            </a:r>
            <a:r>
              <a:rPr lang="en-US" dirty="0" err="1" smtClean="0"/>
              <a:t>cấp</a:t>
            </a:r>
            <a:r>
              <a:rPr lang="en-US" dirty="0" smtClean="0"/>
              <a:t> </a:t>
            </a:r>
            <a:r>
              <a:rPr lang="en-US" dirty="0" err="1" smtClean="0"/>
              <a:t>thiết</a:t>
            </a:r>
            <a:endParaRPr lang="en-US" dirty="0" smtClean="0"/>
          </a:p>
          <a:p>
            <a:pPr lvl="1" algn="just"/>
            <a:r>
              <a:rPr lang="en-US" dirty="0" err="1" smtClean="0"/>
              <a:t>Sinh</a:t>
            </a:r>
            <a:r>
              <a:rPr lang="en-US" dirty="0" smtClean="0"/>
              <a:t> </a:t>
            </a:r>
            <a:r>
              <a:rPr lang="en-US" dirty="0" err="1" smtClean="0"/>
              <a:t>viên</a:t>
            </a:r>
            <a:r>
              <a:rPr lang="en-US" dirty="0" smtClean="0"/>
              <a:t> </a:t>
            </a:r>
            <a:r>
              <a:rPr lang="en-US" dirty="0" err="1" smtClean="0"/>
              <a:t>thường</a:t>
            </a:r>
            <a:r>
              <a:rPr lang="en-US" dirty="0" smtClean="0"/>
              <a:t> </a:t>
            </a:r>
            <a:r>
              <a:rPr lang="en-US" dirty="0" err="1" smtClean="0"/>
              <a:t>xuyên</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đồ</a:t>
            </a:r>
            <a:r>
              <a:rPr lang="en-US" dirty="0" smtClean="0"/>
              <a:t> </a:t>
            </a:r>
            <a:r>
              <a:rPr lang="en-US" dirty="0" err="1" smtClean="0"/>
              <a:t>án</a:t>
            </a:r>
            <a:r>
              <a:rPr lang="en-US" dirty="0" smtClean="0"/>
              <a:t> </a:t>
            </a:r>
            <a:r>
              <a:rPr lang="en-US" dirty="0" err="1" smtClean="0"/>
              <a:t>môn</a:t>
            </a:r>
            <a:r>
              <a:rPr lang="en-US" dirty="0" smtClean="0"/>
              <a:t> </a:t>
            </a:r>
            <a:r>
              <a:rPr lang="en-US" dirty="0" err="1" smtClean="0"/>
              <a:t>học</a:t>
            </a:r>
            <a:endParaRPr lang="en-US" dirty="0" smtClean="0"/>
          </a:p>
          <a:p>
            <a:pPr lvl="1" algn="just"/>
            <a:r>
              <a:rPr lang="en-US" dirty="0" err="1" smtClean="0"/>
              <a:t>Giáo</a:t>
            </a:r>
            <a:r>
              <a:rPr lang="en-US" dirty="0" smtClean="0"/>
              <a:t> </a:t>
            </a:r>
            <a:r>
              <a:rPr lang="en-US" dirty="0" err="1" smtClean="0"/>
              <a:t>viên</a:t>
            </a:r>
            <a:r>
              <a:rPr lang="en-US" dirty="0" smtClean="0"/>
              <a:t> </a:t>
            </a:r>
            <a:r>
              <a:rPr lang="en-US" dirty="0" err="1" smtClean="0"/>
              <a:t>và</a:t>
            </a:r>
            <a:r>
              <a:rPr lang="en-US" dirty="0" smtClean="0"/>
              <a:t> </a:t>
            </a:r>
            <a:r>
              <a:rPr lang="en-US" dirty="0" err="1" smtClean="0"/>
              <a:t>sinh</a:t>
            </a:r>
            <a:r>
              <a:rPr lang="en-US" dirty="0" smtClean="0"/>
              <a:t> </a:t>
            </a:r>
            <a:r>
              <a:rPr lang="en-US" dirty="0" err="1" smtClean="0"/>
              <a:t>viên</a:t>
            </a:r>
            <a:r>
              <a:rPr lang="en-US" dirty="0" smtClean="0"/>
              <a:t> </a:t>
            </a:r>
            <a:r>
              <a:rPr lang="en-US" dirty="0" err="1" smtClean="0"/>
              <a:t>gặp</a:t>
            </a:r>
            <a:r>
              <a:rPr lang="en-US" dirty="0" smtClean="0"/>
              <a:t> </a:t>
            </a:r>
            <a:r>
              <a:rPr lang="en-US" dirty="0" err="1" smtClean="0"/>
              <a:t>nhiều</a:t>
            </a:r>
            <a:r>
              <a:rPr lang="en-US" dirty="0" smtClean="0"/>
              <a:t> </a:t>
            </a:r>
            <a:r>
              <a:rPr lang="en-US" dirty="0" err="1" smtClean="0"/>
              <a:t>khó</a:t>
            </a:r>
            <a:r>
              <a:rPr lang="en-US" dirty="0" smtClean="0"/>
              <a:t> </a:t>
            </a:r>
            <a:r>
              <a:rPr lang="en-US" dirty="0" err="1" smtClean="0"/>
              <a:t>khăn</a:t>
            </a:r>
            <a:r>
              <a:rPr lang="en-US" dirty="0" smtClean="0"/>
              <a:t> </a:t>
            </a:r>
            <a:r>
              <a:rPr lang="en-US" dirty="0" err="1" smtClean="0"/>
              <a:t>trong</a:t>
            </a:r>
            <a:r>
              <a:rPr lang="en-US" dirty="0" smtClean="0"/>
              <a:t> </a:t>
            </a:r>
            <a:r>
              <a:rPr lang="en-US" dirty="0" err="1" smtClean="0"/>
              <a:t>quản</a:t>
            </a:r>
            <a:r>
              <a:rPr lang="en-US" dirty="0" smtClean="0"/>
              <a:t> </a:t>
            </a:r>
            <a:r>
              <a:rPr lang="en-US" dirty="0" err="1" smtClean="0"/>
              <a:t>lý</a:t>
            </a:r>
            <a:r>
              <a:rPr lang="en-US" dirty="0" smtClean="0"/>
              <a:t> </a:t>
            </a:r>
            <a:r>
              <a:rPr lang="en-US" dirty="0" err="1" smtClean="0"/>
              <a:t>và</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đồ</a:t>
            </a:r>
            <a:r>
              <a:rPr lang="en-US" dirty="0" smtClean="0"/>
              <a:t> </a:t>
            </a:r>
            <a:r>
              <a:rPr lang="en-US" dirty="0" err="1" smtClean="0"/>
              <a:t>án</a:t>
            </a:r>
            <a:r>
              <a:rPr lang="en-US" dirty="0" smtClean="0"/>
              <a:t> </a:t>
            </a:r>
            <a:r>
              <a:rPr lang="en-US" dirty="0" err="1" smtClean="0"/>
              <a:t>nhóm</a:t>
            </a:r>
            <a:r>
              <a:rPr lang="en-US" dirty="0" smtClean="0"/>
              <a:t>.</a:t>
            </a:r>
          </a:p>
          <a:p>
            <a:pPr lvl="1" algn="just"/>
            <a:r>
              <a:rPr lang="en-US" dirty="0" err="1" smtClean="0"/>
              <a:t>Các</a:t>
            </a:r>
            <a:r>
              <a:rPr lang="en-US" dirty="0" smtClean="0"/>
              <a:t> </a:t>
            </a:r>
            <a:r>
              <a:rPr lang="en-US" dirty="0" err="1" smtClean="0"/>
              <a:t>công</a:t>
            </a:r>
            <a:r>
              <a:rPr lang="en-US" dirty="0" smtClean="0"/>
              <a:t> </a:t>
            </a:r>
            <a:r>
              <a:rPr lang="en-US" dirty="0" err="1" smtClean="0"/>
              <a:t>cụ</a:t>
            </a:r>
            <a:r>
              <a:rPr lang="en-US" dirty="0" smtClean="0"/>
              <a:t> </a:t>
            </a:r>
            <a:r>
              <a:rPr lang="en-US" dirty="0" err="1" smtClean="0"/>
              <a:t>hỗ</a:t>
            </a:r>
            <a:r>
              <a:rPr lang="en-US" dirty="0" smtClean="0"/>
              <a:t> </a:t>
            </a:r>
            <a:r>
              <a:rPr lang="en-US" dirty="0" err="1" smtClean="0"/>
              <a:t>trợ</a:t>
            </a:r>
            <a:r>
              <a:rPr lang="en-US" dirty="0" smtClean="0"/>
              <a:t> </a:t>
            </a:r>
            <a:r>
              <a:rPr lang="en-US" dirty="0" err="1" smtClean="0"/>
              <a:t>hiện</a:t>
            </a:r>
            <a:r>
              <a:rPr lang="en-US" dirty="0" smtClean="0"/>
              <a:t> nay </a:t>
            </a:r>
            <a:r>
              <a:rPr lang="en-US" dirty="0" err="1" smtClean="0"/>
              <a:t>rời</a:t>
            </a:r>
            <a:r>
              <a:rPr lang="en-US" dirty="0" smtClean="0"/>
              <a:t> </a:t>
            </a:r>
            <a:r>
              <a:rPr lang="en-US" dirty="0" err="1" smtClean="0"/>
              <a:t>rạc</a:t>
            </a:r>
            <a:r>
              <a:rPr lang="en-US" dirty="0" smtClean="0"/>
              <a:t>, </a:t>
            </a:r>
            <a:r>
              <a:rPr lang="en-US" dirty="0" err="1" smtClean="0"/>
              <a:t>không</a:t>
            </a:r>
            <a:r>
              <a:rPr lang="en-US" dirty="0" smtClean="0"/>
              <a:t> </a:t>
            </a:r>
            <a:r>
              <a:rPr lang="en-US" dirty="0" err="1" smtClean="0"/>
              <a:t>thống</a:t>
            </a:r>
            <a:r>
              <a:rPr lang="en-US" dirty="0" smtClean="0"/>
              <a:t> </a:t>
            </a:r>
            <a:r>
              <a:rPr lang="en-US" dirty="0" err="1" smtClean="0"/>
              <a:t>nhất</a:t>
            </a:r>
            <a:r>
              <a:rPr lang="en-US" dirty="0" smtClean="0"/>
              <a:t>.</a:t>
            </a:r>
          </a:p>
          <a:p>
            <a:pPr marL="274320" lvl="1" indent="0" algn="just">
              <a:buNone/>
            </a:pPr>
            <a:r>
              <a:rPr lang="en-US" dirty="0" smtClean="0">
                <a:sym typeface="Wingdings" pitchFamily="2" charset="2"/>
              </a:rPr>
              <a:t> </a:t>
            </a:r>
            <a:r>
              <a:rPr lang="en-US" dirty="0" err="1" smtClean="0">
                <a:sym typeface="Wingdings" pitchFamily="2" charset="2"/>
              </a:rPr>
              <a:t>Cần</a:t>
            </a:r>
            <a:r>
              <a:rPr lang="en-US" dirty="0" smtClean="0">
                <a:sym typeface="Wingdings" pitchFamily="2" charset="2"/>
              </a:rPr>
              <a:t> </a:t>
            </a:r>
            <a:r>
              <a:rPr lang="en-US" dirty="0" err="1" smtClean="0">
                <a:sym typeface="Wingdings" pitchFamily="2" charset="2"/>
              </a:rPr>
              <a:t>xây</a:t>
            </a:r>
            <a:r>
              <a:rPr lang="en-US" dirty="0" smtClean="0">
                <a:sym typeface="Wingdings" pitchFamily="2" charset="2"/>
              </a:rPr>
              <a:t> </a:t>
            </a:r>
            <a:r>
              <a:rPr lang="en-US" dirty="0" err="1" smtClean="0">
                <a:sym typeface="Wingdings" pitchFamily="2" charset="2"/>
              </a:rPr>
              <a:t>dựng</a:t>
            </a:r>
            <a:r>
              <a:rPr lang="en-US" dirty="0" smtClean="0">
                <a:sym typeface="Wingdings" pitchFamily="2" charset="2"/>
              </a:rPr>
              <a:t> </a:t>
            </a:r>
            <a:r>
              <a:rPr lang="en-US" dirty="0" err="1" smtClean="0">
                <a:sym typeface="Wingdings" pitchFamily="2" charset="2"/>
              </a:rPr>
              <a:t>một</a:t>
            </a:r>
            <a:r>
              <a:rPr lang="en-US" dirty="0" smtClean="0">
                <a:sym typeface="Wingdings" pitchFamily="2" charset="2"/>
              </a:rPr>
              <a:t> </a:t>
            </a:r>
            <a:r>
              <a:rPr lang="en-US" dirty="0" err="1" smtClean="0">
                <a:sym typeface="Wingdings" pitchFamily="2" charset="2"/>
              </a:rPr>
              <a:t>hệ</a:t>
            </a:r>
            <a:r>
              <a:rPr lang="en-US" dirty="0" smtClean="0">
                <a:sym typeface="Wingdings" pitchFamily="2" charset="2"/>
              </a:rPr>
              <a:t> </a:t>
            </a:r>
            <a:r>
              <a:rPr lang="en-US" dirty="0" err="1" smtClean="0">
                <a:sym typeface="Wingdings" pitchFamily="2" charset="2"/>
              </a:rPr>
              <a:t>thống</a:t>
            </a:r>
            <a:r>
              <a:rPr lang="en-US" dirty="0" smtClean="0">
                <a:sym typeface="Wingdings" pitchFamily="2" charset="2"/>
              </a:rPr>
              <a:t> </a:t>
            </a:r>
            <a:r>
              <a:rPr lang="en-US" dirty="0" err="1" smtClean="0">
                <a:sym typeface="Wingdings" pitchFamily="2" charset="2"/>
              </a:rPr>
              <a:t>quản</a:t>
            </a:r>
            <a:r>
              <a:rPr lang="en-US" dirty="0" smtClean="0">
                <a:sym typeface="Wingdings" pitchFamily="2" charset="2"/>
              </a:rPr>
              <a:t> </a:t>
            </a:r>
            <a:r>
              <a:rPr lang="en-US" dirty="0" err="1" smtClean="0">
                <a:sym typeface="Wingdings" pitchFamily="2" charset="2"/>
              </a:rPr>
              <a:t>lý</a:t>
            </a:r>
            <a:r>
              <a:rPr lang="en-US" dirty="0" smtClean="0">
                <a:sym typeface="Wingdings" pitchFamily="2" charset="2"/>
              </a:rPr>
              <a:t> </a:t>
            </a:r>
            <a:r>
              <a:rPr lang="en-US" dirty="0" err="1" smtClean="0">
                <a:sym typeface="Wingdings" pitchFamily="2" charset="2"/>
              </a:rPr>
              <a:t>tương</a:t>
            </a:r>
            <a:r>
              <a:rPr lang="en-US" dirty="0" smtClean="0">
                <a:sym typeface="Wingdings" pitchFamily="2" charset="2"/>
              </a:rPr>
              <a:t> </a:t>
            </a:r>
            <a:r>
              <a:rPr lang="en-US" dirty="0" err="1" smtClean="0">
                <a:sym typeface="Wingdings" pitchFamily="2" charset="2"/>
              </a:rPr>
              <a:t>tác</a:t>
            </a:r>
            <a:r>
              <a:rPr lang="en-US" dirty="0" smtClean="0">
                <a:sym typeface="Wingdings" pitchFamily="2" charset="2"/>
              </a:rPr>
              <a:t> </a:t>
            </a:r>
            <a:r>
              <a:rPr lang="en-US" dirty="0" err="1" smtClean="0">
                <a:sym typeface="Wingdings" pitchFamily="2" charset="2"/>
              </a:rPr>
              <a:t>hỗ</a:t>
            </a:r>
            <a:r>
              <a:rPr lang="en-US" dirty="0" smtClean="0">
                <a:sym typeface="Wingdings" pitchFamily="2" charset="2"/>
              </a:rPr>
              <a:t> </a:t>
            </a:r>
            <a:r>
              <a:rPr lang="en-US" dirty="0" err="1" smtClean="0">
                <a:sym typeface="Wingdings" pitchFamily="2" charset="2"/>
              </a:rPr>
              <a:t>trợ</a:t>
            </a:r>
            <a:r>
              <a:rPr lang="en-US" dirty="0" smtClean="0">
                <a:sym typeface="Wingdings" pitchFamily="2" charset="2"/>
              </a:rPr>
              <a:t> </a:t>
            </a:r>
            <a:r>
              <a:rPr lang="en-US" dirty="0" err="1" smtClean="0">
                <a:sym typeface="Wingdings" pitchFamily="2" charset="2"/>
              </a:rPr>
              <a:t>giáo</a:t>
            </a:r>
            <a:r>
              <a:rPr lang="en-US" dirty="0" smtClean="0">
                <a:sym typeface="Wingdings" pitchFamily="2" charset="2"/>
              </a:rPr>
              <a:t> </a:t>
            </a:r>
            <a:r>
              <a:rPr lang="en-US" dirty="0" err="1" smtClean="0">
                <a:sym typeface="Wingdings" pitchFamily="2" charset="2"/>
              </a:rPr>
              <a:t>viên</a:t>
            </a:r>
            <a:r>
              <a:rPr lang="en-US" dirty="0" smtClean="0">
                <a:sym typeface="Wingdings" pitchFamily="2" charset="2"/>
              </a:rPr>
              <a:t> </a:t>
            </a:r>
            <a:r>
              <a:rPr lang="en-US" dirty="0" err="1" smtClean="0">
                <a:sym typeface="Wingdings" pitchFamily="2" charset="2"/>
              </a:rPr>
              <a:t>và</a:t>
            </a:r>
            <a:r>
              <a:rPr lang="en-US" dirty="0" smtClean="0">
                <a:sym typeface="Wingdings" pitchFamily="2" charset="2"/>
              </a:rPr>
              <a:t> </a:t>
            </a:r>
            <a:r>
              <a:rPr lang="en-US" dirty="0" err="1" smtClean="0">
                <a:sym typeface="Wingdings" pitchFamily="2" charset="2"/>
              </a:rPr>
              <a:t>sinh</a:t>
            </a:r>
            <a:r>
              <a:rPr lang="en-US" dirty="0" smtClean="0">
                <a:sym typeface="Wingdings" pitchFamily="2" charset="2"/>
              </a:rPr>
              <a:t> </a:t>
            </a:r>
            <a:r>
              <a:rPr lang="en-US" dirty="0" err="1" smtClean="0">
                <a:sym typeface="Wingdings" pitchFamily="2" charset="2"/>
              </a:rPr>
              <a:t>viên</a:t>
            </a:r>
            <a:r>
              <a:rPr lang="en-US" dirty="0" smtClean="0">
                <a:sym typeface="Wingdings" pitchFamily="2" charset="2"/>
              </a:rPr>
              <a:t> </a:t>
            </a:r>
            <a:r>
              <a:rPr lang="en-US" dirty="0" err="1" smtClean="0">
                <a:sym typeface="Wingdings" pitchFamily="2" charset="2"/>
              </a:rPr>
              <a:t>trong</a:t>
            </a:r>
            <a:r>
              <a:rPr lang="en-US" dirty="0" smtClean="0">
                <a:sym typeface="Wingdings" pitchFamily="2" charset="2"/>
              </a:rPr>
              <a:t> </a:t>
            </a:r>
            <a:r>
              <a:rPr lang="en-US" dirty="0" err="1" smtClean="0">
                <a:sym typeface="Wingdings" pitchFamily="2" charset="2"/>
              </a:rPr>
              <a:t>quản</a:t>
            </a:r>
            <a:r>
              <a:rPr lang="en-US" dirty="0" smtClean="0">
                <a:sym typeface="Wingdings" pitchFamily="2" charset="2"/>
              </a:rPr>
              <a:t> </a:t>
            </a:r>
            <a:r>
              <a:rPr lang="en-US" dirty="0" err="1" smtClean="0">
                <a:sym typeface="Wingdings" pitchFamily="2" charset="2"/>
              </a:rPr>
              <a:t>lý</a:t>
            </a:r>
            <a:r>
              <a:rPr lang="en-US" dirty="0" smtClean="0">
                <a:sym typeface="Wingdings" pitchFamily="2" charset="2"/>
              </a:rPr>
              <a:t> </a:t>
            </a:r>
            <a:r>
              <a:rPr lang="en-US" dirty="0" err="1" smtClean="0">
                <a:sym typeface="Wingdings" pitchFamily="2" charset="2"/>
              </a:rPr>
              <a:t>và</a:t>
            </a:r>
            <a:r>
              <a:rPr lang="en-US" dirty="0" smtClean="0">
                <a:sym typeface="Wingdings" pitchFamily="2" charset="2"/>
              </a:rPr>
              <a:t> </a:t>
            </a:r>
            <a:r>
              <a:rPr lang="en-US" dirty="0" err="1" smtClean="0">
                <a:sym typeface="Wingdings" pitchFamily="2" charset="2"/>
              </a:rPr>
              <a:t>thực</a:t>
            </a:r>
            <a:r>
              <a:rPr lang="en-US" dirty="0" smtClean="0">
                <a:sym typeface="Wingdings" pitchFamily="2" charset="2"/>
              </a:rPr>
              <a:t> </a:t>
            </a:r>
            <a:r>
              <a:rPr lang="en-US" dirty="0" err="1" smtClean="0">
                <a:sym typeface="Wingdings" pitchFamily="2" charset="2"/>
              </a:rPr>
              <a:t>hiện</a:t>
            </a:r>
            <a:r>
              <a:rPr lang="en-US" dirty="0" smtClean="0">
                <a:sym typeface="Wingdings" pitchFamily="2" charset="2"/>
              </a:rPr>
              <a:t> </a:t>
            </a:r>
            <a:r>
              <a:rPr lang="en-US" dirty="0" err="1" smtClean="0">
                <a:sym typeface="Wingdings" pitchFamily="2" charset="2"/>
              </a:rPr>
              <a:t>đồ</a:t>
            </a:r>
            <a:r>
              <a:rPr lang="en-US" dirty="0" smtClean="0">
                <a:sym typeface="Wingdings" pitchFamily="2" charset="2"/>
              </a:rPr>
              <a:t> </a:t>
            </a:r>
            <a:r>
              <a:rPr lang="en-US" dirty="0" err="1" smtClean="0">
                <a:sym typeface="Wingdings" pitchFamily="2" charset="2"/>
              </a:rPr>
              <a:t>án</a:t>
            </a:r>
            <a:r>
              <a:rPr lang="en-US" dirty="0" smtClean="0">
                <a:sym typeface="Wingdings" pitchFamily="2" charset="2"/>
              </a:rPr>
              <a:t> </a:t>
            </a:r>
            <a:r>
              <a:rPr lang="en-US" dirty="0" err="1" smtClean="0">
                <a:sym typeface="Wingdings" pitchFamily="2" charset="2"/>
              </a:rPr>
              <a:t>nhóm</a:t>
            </a:r>
            <a:r>
              <a:rPr lang="en-US" dirty="0" smtClean="0">
                <a:sym typeface="Wingdings" pitchFamily="2" charset="2"/>
              </a:rPr>
              <a:t>.</a:t>
            </a:r>
            <a:endParaRPr lang="en-US" dirty="0" smtClean="0"/>
          </a:p>
        </p:txBody>
      </p:sp>
      <p:sp>
        <p:nvSpPr>
          <p:cNvPr id="4" name="Date Placeholder 3"/>
          <p:cNvSpPr>
            <a:spLocks noGrp="1"/>
          </p:cNvSpPr>
          <p:nvPr>
            <p:ph type="dt" sz="half" idx="10"/>
          </p:nvPr>
        </p:nvSpPr>
        <p:spPr/>
        <p:txBody>
          <a:bodyPr/>
          <a:lstStyle/>
          <a:p>
            <a:fld id="{83A31958-C2EC-4CA9-90D0-208E40050D22}" type="datetime1">
              <a:rPr lang="en-US" smtClean="0"/>
              <a:t>7/16/2012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3</a:t>
            </a:fld>
            <a:endParaRPr lang="en-US"/>
          </a:p>
        </p:txBody>
      </p:sp>
    </p:spTree>
    <p:extLst>
      <p:ext uri="{BB962C8B-B14F-4D97-AF65-F5344CB8AC3E}">
        <p14:creationId xmlns:p14="http://schemas.microsoft.com/office/powerpoint/2010/main" val="14410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Layer</a:t>
            </a:r>
            <a:endParaRPr lang="en-US" dirty="0"/>
          </a:p>
        </p:txBody>
      </p:sp>
      <p:sp>
        <p:nvSpPr>
          <p:cNvPr id="3" name="Content Placeholder 2"/>
          <p:cNvSpPr>
            <a:spLocks noGrp="1"/>
          </p:cNvSpPr>
          <p:nvPr>
            <p:ph sz="quarter" idx="1"/>
          </p:nvPr>
        </p:nvSpPr>
        <p:spPr/>
        <p:txBody>
          <a:bodyPr/>
          <a:lstStyle/>
          <a:p>
            <a:r>
              <a:rPr lang="en-US" dirty="0" err="1" smtClean="0"/>
              <a:t>Xử</a:t>
            </a:r>
            <a:r>
              <a:rPr lang="en-US" dirty="0"/>
              <a:t> </a:t>
            </a:r>
            <a:r>
              <a:rPr lang="en-US" dirty="0" err="1" smtClean="0"/>
              <a:t>lý</a:t>
            </a:r>
            <a:r>
              <a:rPr lang="en-US" dirty="0" smtClean="0"/>
              <a:t> </a:t>
            </a:r>
            <a:r>
              <a:rPr lang="en-US" dirty="0" err="1" smtClean="0"/>
              <a:t>tương</a:t>
            </a:r>
            <a:r>
              <a:rPr lang="en-US" dirty="0" smtClean="0"/>
              <a:t> </a:t>
            </a:r>
            <a:r>
              <a:rPr lang="en-US" dirty="0" err="1" smtClean="0"/>
              <a:t>tác</a:t>
            </a:r>
            <a:r>
              <a:rPr lang="en-US" dirty="0" smtClean="0"/>
              <a:t> </a:t>
            </a:r>
            <a:r>
              <a:rPr lang="en-US" dirty="0" err="1" smtClean="0"/>
              <a:t>của</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với</a:t>
            </a:r>
            <a:r>
              <a:rPr lang="en-US" dirty="0" smtClean="0"/>
              <a:t> </a:t>
            </a:r>
            <a:r>
              <a:rPr lang="en-US" dirty="0" err="1" smtClean="0"/>
              <a:t>hệ</a:t>
            </a:r>
            <a:r>
              <a:rPr lang="en-US" dirty="0" smtClean="0"/>
              <a:t> </a:t>
            </a:r>
            <a:r>
              <a:rPr lang="en-US" dirty="0" err="1" smtClean="0"/>
              <a:t>thống</a:t>
            </a:r>
            <a:endParaRPr lang="en-US" dirty="0"/>
          </a:p>
          <a:p>
            <a:r>
              <a:rPr lang="en-US" dirty="0" err="1"/>
              <a:t>C</a:t>
            </a:r>
            <a:r>
              <a:rPr lang="en-US" dirty="0" err="1" smtClean="0"/>
              <a:t>ài</a:t>
            </a:r>
            <a:r>
              <a:rPr lang="en-US" dirty="0" smtClean="0"/>
              <a:t> </a:t>
            </a:r>
            <a:r>
              <a:rPr lang="en-US" dirty="0" err="1" smtClean="0"/>
              <a:t>đặt</a:t>
            </a:r>
            <a:r>
              <a:rPr lang="en-US" dirty="0" smtClean="0"/>
              <a:t> </a:t>
            </a:r>
            <a:r>
              <a:rPr lang="en-US" dirty="0" err="1" smtClean="0"/>
              <a:t>theo</a:t>
            </a:r>
            <a:r>
              <a:rPr lang="en-US" dirty="0" smtClean="0"/>
              <a:t> </a:t>
            </a:r>
            <a:r>
              <a:rPr lang="en-US" dirty="0" err="1" smtClean="0"/>
              <a:t>mô</a:t>
            </a:r>
            <a:r>
              <a:rPr lang="en-US" dirty="0" smtClean="0"/>
              <a:t> </a:t>
            </a:r>
            <a:r>
              <a:rPr lang="en-US" dirty="0" err="1" smtClean="0"/>
              <a:t>hình</a:t>
            </a:r>
            <a:r>
              <a:rPr lang="en-US" dirty="0" smtClean="0"/>
              <a:t> </a:t>
            </a:r>
            <a:r>
              <a:rPr lang="en-US" b="1" dirty="0" smtClean="0">
                <a:solidFill>
                  <a:srgbClr val="0070C0"/>
                </a:solidFill>
              </a:rPr>
              <a:t>MVC</a:t>
            </a:r>
            <a:r>
              <a:rPr lang="en-US" dirty="0" smtClean="0"/>
              <a:t>.</a:t>
            </a:r>
          </a:p>
          <a:p>
            <a:pPr marL="0" indent="0">
              <a:buNone/>
            </a:pP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ounded Rectangle 4"/>
          <p:cNvSpPr/>
          <p:nvPr/>
        </p:nvSpPr>
        <p:spPr>
          <a:xfrm>
            <a:off x="3888171" y="4953000"/>
            <a:ext cx="1714500" cy="8224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Model</a:t>
            </a:r>
            <a:endParaRPr lang="en-US" dirty="0"/>
          </a:p>
        </p:txBody>
      </p:sp>
      <p:sp>
        <p:nvSpPr>
          <p:cNvPr id="12" name="Rounded Rectangle 11"/>
          <p:cNvSpPr/>
          <p:nvPr/>
        </p:nvSpPr>
        <p:spPr>
          <a:xfrm>
            <a:off x="5977759" y="3063765"/>
            <a:ext cx="1714500" cy="8224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n-US" dirty="0"/>
          </a:p>
        </p:txBody>
      </p:sp>
      <p:sp>
        <p:nvSpPr>
          <p:cNvPr id="13" name="Rounded Rectangle 12"/>
          <p:cNvSpPr/>
          <p:nvPr/>
        </p:nvSpPr>
        <p:spPr>
          <a:xfrm>
            <a:off x="2147395" y="3063765"/>
            <a:ext cx="1714500" cy="8224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a:t>
            </a:r>
            <a:endParaRPr lang="en-US" dirty="0"/>
          </a:p>
        </p:txBody>
      </p:sp>
      <p:cxnSp>
        <p:nvCxnSpPr>
          <p:cNvPr id="14" name="Elbow Connector 13"/>
          <p:cNvCxnSpPr>
            <a:stCxn id="13" idx="3"/>
            <a:endCxn id="12" idx="1"/>
          </p:cNvCxnSpPr>
          <p:nvPr/>
        </p:nvCxnSpPr>
        <p:spPr>
          <a:xfrm>
            <a:off x="3861895" y="3474983"/>
            <a:ext cx="2115864" cy="12700"/>
          </a:xfrm>
          <a:prstGeom prst="bentConnector3">
            <a:avLst/>
          </a:prstGeom>
          <a:ln w="57150">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12" idx="2"/>
            <a:endCxn id="5" idx="3"/>
          </p:cNvCxnSpPr>
          <p:nvPr/>
        </p:nvCxnSpPr>
        <p:spPr>
          <a:xfrm rot="5400000">
            <a:off x="5479831" y="4009040"/>
            <a:ext cx="1478018" cy="1232338"/>
          </a:xfrm>
          <a:prstGeom prst="bentConnector2">
            <a:avLst/>
          </a:prstGeom>
          <a:ln w="571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3" idx="2"/>
            <a:endCxn id="5" idx="1"/>
          </p:cNvCxnSpPr>
          <p:nvPr/>
        </p:nvCxnSpPr>
        <p:spPr>
          <a:xfrm rot="16200000" flipH="1">
            <a:off x="2707399" y="4183446"/>
            <a:ext cx="1478018" cy="883526"/>
          </a:xfrm>
          <a:prstGeom prst="bentConnector2">
            <a:avLst/>
          </a:prstGeom>
          <a:ln w="571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Date Placeholder 23"/>
          <p:cNvSpPr>
            <a:spLocks noGrp="1"/>
          </p:cNvSpPr>
          <p:nvPr>
            <p:ph type="dt" sz="half" idx="10"/>
          </p:nvPr>
        </p:nvSpPr>
        <p:spPr/>
        <p:txBody>
          <a:bodyPr/>
          <a:lstStyle/>
          <a:p>
            <a:fld id="{467EC7A7-EB60-48C0-9304-E5986BB1EADA}" type="datetime1">
              <a:rPr lang="en-US" smtClean="0"/>
              <a:t>7/16/2012</a:t>
            </a:fld>
            <a:endParaRPr lang="en-US"/>
          </a:p>
        </p:txBody>
      </p:sp>
      <p:sp>
        <p:nvSpPr>
          <p:cNvPr id="25" name="Footer Placeholder 24"/>
          <p:cNvSpPr>
            <a:spLocks noGrp="1"/>
          </p:cNvSpPr>
          <p:nvPr>
            <p:ph type="ftr" sz="quarter" idx="11"/>
          </p:nvPr>
        </p:nvSpPr>
        <p:spPr/>
        <p:txBody>
          <a:bodyPr/>
          <a:lstStyle/>
          <a:p>
            <a:endParaRPr lang="en-US" dirty="0"/>
          </a:p>
        </p:txBody>
      </p:sp>
      <p:sp>
        <p:nvSpPr>
          <p:cNvPr id="26" name="Slide Number Placeholder 25"/>
          <p:cNvSpPr>
            <a:spLocks noGrp="1"/>
          </p:cNvSpPr>
          <p:nvPr>
            <p:ph type="sldNum" sz="quarter" idx="12"/>
          </p:nvPr>
        </p:nvSpPr>
        <p:spPr/>
        <p:txBody>
          <a:bodyPr/>
          <a:lstStyle/>
          <a:p>
            <a:fld id="{CEA6F92A-56EE-4F66-8461-BEA44C34BAE8}" type="slidenum">
              <a:rPr lang="en-US" smtClean="0"/>
              <a:t>30</a:t>
            </a:fld>
            <a:endParaRPr lang="en-US"/>
          </a:p>
        </p:txBody>
      </p:sp>
    </p:spTree>
    <p:extLst>
      <p:ext uri="{BB962C8B-B14F-4D97-AF65-F5344CB8AC3E}">
        <p14:creationId xmlns:p14="http://schemas.microsoft.com/office/powerpoint/2010/main" val="39025197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 Layer</a:t>
            </a:r>
            <a:endParaRPr lang="en-US" dirty="0"/>
          </a:p>
        </p:txBody>
      </p:sp>
      <p:sp>
        <p:nvSpPr>
          <p:cNvPr id="3" name="Content Placeholder 2"/>
          <p:cNvSpPr>
            <a:spLocks noGrp="1"/>
          </p:cNvSpPr>
          <p:nvPr>
            <p:ph sz="quarter" idx="1"/>
          </p:nvPr>
        </p:nvSpPr>
        <p:spPr/>
        <p:txBody>
          <a:bodyPr/>
          <a:lstStyle/>
          <a:p>
            <a:r>
              <a:rPr lang="en-US" dirty="0" err="1" smtClean="0"/>
              <a:t>Tương</a:t>
            </a:r>
            <a:r>
              <a:rPr lang="en-US" dirty="0" smtClean="0"/>
              <a:t> </a:t>
            </a:r>
            <a:r>
              <a:rPr lang="en-US" dirty="0" err="1" smtClean="0"/>
              <a:t>tác</a:t>
            </a:r>
            <a:r>
              <a:rPr lang="en-US" dirty="0" smtClean="0"/>
              <a:t> </a:t>
            </a:r>
            <a:r>
              <a:rPr lang="en-US" dirty="0" err="1" smtClean="0"/>
              <a:t>với</a:t>
            </a:r>
            <a:r>
              <a:rPr lang="en-US" dirty="0" smtClean="0"/>
              <a:t> </a:t>
            </a:r>
            <a:r>
              <a:rPr lang="en-US" dirty="0" err="1" smtClean="0"/>
              <a:t>hệ</a:t>
            </a:r>
            <a:r>
              <a:rPr lang="en-US" dirty="0" smtClean="0"/>
              <a:t> </a:t>
            </a:r>
            <a:r>
              <a:rPr lang="en-US" dirty="0" err="1" smtClean="0"/>
              <a:t>quản</a:t>
            </a:r>
            <a:r>
              <a:rPr lang="en-US" dirty="0" smtClean="0"/>
              <a:t> </a:t>
            </a:r>
            <a:r>
              <a:rPr lang="en-US" dirty="0" err="1" smtClean="0"/>
              <a:t>trị</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 (MySQL).</a:t>
            </a:r>
          </a:p>
          <a:p>
            <a:r>
              <a:rPr lang="en-US" dirty="0" err="1"/>
              <a:t>C</a:t>
            </a:r>
            <a:r>
              <a:rPr lang="en-US" dirty="0" err="1" smtClean="0"/>
              <a:t>ài</a:t>
            </a:r>
            <a:r>
              <a:rPr lang="en-US" dirty="0" smtClean="0"/>
              <a:t> </a:t>
            </a:r>
            <a:r>
              <a:rPr lang="en-US" dirty="0" err="1" smtClean="0"/>
              <a:t>đặt</a:t>
            </a:r>
            <a:r>
              <a:rPr lang="en-US" dirty="0" smtClean="0"/>
              <a:t> </a:t>
            </a:r>
            <a:r>
              <a:rPr lang="en-US" dirty="0" err="1" smtClean="0"/>
              <a:t>theo</a:t>
            </a:r>
            <a:r>
              <a:rPr lang="en-US" dirty="0" smtClean="0"/>
              <a:t> </a:t>
            </a:r>
            <a:r>
              <a:rPr lang="en-US" dirty="0" err="1" smtClean="0"/>
              <a:t>mẫu</a:t>
            </a:r>
            <a:r>
              <a:rPr lang="en-US" dirty="0" smtClean="0"/>
              <a:t> </a:t>
            </a:r>
            <a:r>
              <a:rPr lang="en-US" b="1" dirty="0" smtClean="0">
                <a:solidFill>
                  <a:srgbClr val="0070C0"/>
                </a:solidFill>
              </a:rPr>
              <a:t>Data Mapper</a:t>
            </a:r>
            <a:r>
              <a:rPr lang="en-US" dirty="0" smtClean="0"/>
              <a:t>.</a:t>
            </a:r>
          </a:p>
          <a:p>
            <a:pPr lvl="1"/>
            <a:r>
              <a:rPr lang="en-US" dirty="0" err="1" smtClean="0"/>
              <a:t>Tầng</a:t>
            </a:r>
            <a:r>
              <a:rPr lang="en-US" dirty="0" smtClean="0"/>
              <a:t> </a:t>
            </a:r>
            <a:r>
              <a:rPr lang="en-US" dirty="0" err="1" smtClean="0"/>
              <a:t>nằm</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trong</a:t>
            </a:r>
            <a:r>
              <a:rPr lang="en-US" dirty="0" smtClean="0"/>
              <a:t> </a:t>
            </a:r>
            <a:r>
              <a:rPr lang="en-US" dirty="0" err="1" smtClean="0"/>
              <a:t>bộ</a:t>
            </a:r>
            <a:r>
              <a:rPr lang="en-US" dirty="0" smtClean="0"/>
              <a:t> </a:t>
            </a:r>
            <a:r>
              <a:rPr lang="en-US" dirty="0" err="1" smtClean="0"/>
              <a:t>nhớ</a:t>
            </a:r>
            <a:r>
              <a:rPr lang="en-US" dirty="0" smtClean="0"/>
              <a:t> </a:t>
            </a:r>
            <a:r>
              <a:rPr lang="en-US" dirty="0" err="1" smtClean="0"/>
              <a:t>và</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a:t>
            </a:r>
          </a:p>
          <a:p>
            <a:pPr lvl="1"/>
            <a:r>
              <a:rPr lang="en-US" dirty="0" err="1" smtClean="0"/>
              <a:t>Trao</a:t>
            </a:r>
            <a:r>
              <a:rPr lang="en-US" dirty="0" smtClean="0"/>
              <a:t> </a:t>
            </a:r>
            <a:r>
              <a:rPr lang="en-US" dirty="0" err="1" smtClean="0"/>
              <a:t>đổi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và</a:t>
            </a:r>
            <a:r>
              <a:rPr lang="en-US" dirty="0" smtClean="0"/>
              <a:t> </a:t>
            </a:r>
            <a:r>
              <a:rPr lang="en-US" dirty="0" err="1" smtClean="0"/>
              <a:t>tách</a:t>
            </a:r>
            <a:r>
              <a:rPr lang="en-US" dirty="0" smtClean="0"/>
              <a:t> </a:t>
            </a:r>
            <a:r>
              <a:rPr lang="en-US" dirty="0" err="1" smtClean="0"/>
              <a:t>biệt</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trong</a:t>
            </a:r>
            <a:r>
              <a:rPr lang="en-US" dirty="0" smtClean="0"/>
              <a:t> </a:t>
            </a:r>
            <a:r>
              <a:rPr lang="en-US" dirty="0" err="1" smtClean="0"/>
              <a:t>bộ</a:t>
            </a:r>
            <a:r>
              <a:rPr lang="en-US" dirty="0" smtClean="0"/>
              <a:t> </a:t>
            </a:r>
            <a:r>
              <a:rPr lang="en-US" dirty="0" err="1" smtClean="0"/>
              <a:t>nhớ</a:t>
            </a:r>
            <a:r>
              <a:rPr lang="en-US" dirty="0" smtClean="0"/>
              <a:t> </a:t>
            </a:r>
            <a:r>
              <a:rPr lang="en-US" dirty="0" err="1" smtClean="0"/>
              <a:t>và</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endParaRPr lang="en-US" dirty="0" smtClean="0"/>
          </a:p>
          <a:p>
            <a:pPr marL="274320" lvl="1" indent="0">
              <a:buNone/>
            </a:pPr>
            <a:endParaRPr lang="en-US" dirty="0"/>
          </a:p>
        </p:txBody>
      </p:sp>
      <p:sp>
        <p:nvSpPr>
          <p:cNvPr id="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84490889"/>
              </p:ext>
            </p:extLst>
          </p:nvPr>
        </p:nvGraphicFramePr>
        <p:xfrm>
          <a:off x="1524000" y="3962400"/>
          <a:ext cx="6845822" cy="1912938"/>
        </p:xfrm>
        <a:graphic>
          <a:graphicData uri="http://schemas.openxmlformats.org/presentationml/2006/ole">
            <mc:AlternateContent xmlns:mc="http://schemas.openxmlformats.org/markup-compatibility/2006">
              <mc:Choice xmlns:v="urn:schemas-microsoft-com:vml" Requires="v">
                <p:oleObj spid="_x0000_s5209" name="Visio" r:id="rId3" imgW="3572937" imgH="1000698" progId="Visio.Drawing.11">
                  <p:embed/>
                </p:oleObj>
              </mc:Choice>
              <mc:Fallback>
                <p:oleObj name="Visio" r:id="rId3" imgW="3572937" imgH="1000698"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962400"/>
                        <a:ext cx="6845822" cy="1912938"/>
                      </a:xfrm>
                      <a:prstGeom prst="rect">
                        <a:avLst/>
                      </a:prstGeom>
                      <a:noFill/>
                    </p:spPr>
                  </p:pic>
                </p:oleObj>
              </mc:Fallback>
            </mc:AlternateContent>
          </a:graphicData>
        </a:graphic>
      </p:graphicFrame>
      <p:sp>
        <p:nvSpPr>
          <p:cNvPr id="6" name="Date Placeholder 5"/>
          <p:cNvSpPr>
            <a:spLocks noGrp="1"/>
          </p:cNvSpPr>
          <p:nvPr>
            <p:ph type="dt" sz="half" idx="10"/>
          </p:nvPr>
        </p:nvSpPr>
        <p:spPr/>
        <p:txBody>
          <a:bodyPr/>
          <a:lstStyle/>
          <a:p>
            <a:fld id="{A50877F5-09BF-4B6E-861A-BF1596E01D5C}" type="datetime1">
              <a:rPr lang="en-US" smtClean="0"/>
              <a:t>7/16/2012</a:t>
            </a:fld>
            <a:endParaRPr lang="en-US"/>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CEA6F92A-56EE-4F66-8461-BEA44C34BAE8}" type="slidenum">
              <a:rPr lang="en-US" smtClean="0"/>
              <a:t>31</a:t>
            </a:fld>
            <a:endParaRPr lang="en-US"/>
          </a:p>
        </p:txBody>
      </p:sp>
    </p:spTree>
    <p:extLst>
      <p:ext uri="{BB962C8B-B14F-4D97-AF65-F5344CB8AC3E}">
        <p14:creationId xmlns:p14="http://schemas.microsoft.com/office/powerpoint/2010/main" val="1843714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Logic Layer</a:t>
            </a:r>
            <a:endParaRPr lang="en-US" dirty="0"/>
          </a:p>
        </p:txBody>
      </p:sp>
      <p:sp>
        <p:nvSpPr>
          <p:cNvPr id="3" name="Content Placeholder 2"/>
          <p:cNvSpPr>
            <a:spLocks noGrp="1"/>
          </p:cNvSpPr>
          <p:nvPr>
            <p:ph sz="quarter" idx="1"/>
          </p:nvPr>
        </p:nvSpPr>
        <p:spPr/>
        <p:txBody>
          <a:bodyPr/>
          <a:lstStyle/>
          <a:p>
            <a:r>
              <a:rPr lang="en-US" dirty="0" err="1" smtClean="0"/>
              <a:t>Thực</a:t>
            </a:r>
            <a:r>
              <a:rPr lang="en-US" dirty="0" smtClean="0"/>
              <a:t> </a:t>
            </a:r>
            <a:r>
              <a:rPr lang="en-US" dirty="0" err="1" smtClean="0"/>
              <a:t>hiện</a:t>
            </a:r>
            <a:r>
              <a:rPr lang="en-US" dirty="0" smtClean="0"/>
              <a:t> </a:t>
            </a:r>
            <a:r>
              <a:rPr lang="en-US" dirty="0" err="1" smtClean="0"/>
              <a:t>các</a:t>
            </a:r>
            <a:r>
              <a:rPr lang="en-US" dirty="0" smtClean="0"/>
              <a:t> </a:t>
            </a:r>
            <a:r>
              <a:rPr lang="en-US" dirty="0" err="1" smtClean="0"/>
              <a:t>xử</a:t>
            </a:r>
            <a:r>
              <a:rPr lang="en-US" dirty="0" smtClean="0"/>
              <a:t> </a:t>
            </a:r>
            <a:r>
              <a:rPr lang="en-US" dirty="0" err="1" smtClean="0"/>
              <a:t>lý</a:t>
            </a:r>
            <a:r>
              <a:rPr lang="en-US" dirty="0" smtClean="0"/>
              <a:t> logic </a:t>
            </a:r>
            <a:r>
              <a:rPr lang="en-US" dirty="0" err="1" smtClean="0"/>
              <a:t>của</a:t>
            </a:r>
            <a:r>
              <a:rPr lang="en-US" dirty="0" smtClean="0"/>
              <a:t> </a:t>
            </a:r>
            <a:r>
              <a:rPr lang="en-US" dirty="0" err="1" smtClean="0"/>
              <a:t>lĩnh</a:t>
            </a:r>
            <a:r>
              <a:rPr lang="en-US" dirty="0" smtClean="0"/>
              <a:t> </a:t>
            </a:r>
            <a:r>
              <a:rPr lang="en-US" dirty="0" err="1" smtClean="0"/>
              <a:t>vực</a:t>
            </a:r>
            <a:r>
              <a:rPr lang="en-US" dirty="0" smtClean="0"/>
              <a:t>.</a:t>
            </a:r>
          </a:p>
          <a:p>
            <a:r>
              <a:rPr lang="en-US" dirty="0" err="1"/>
              <a:t>C</a:t>
            </a:r>
            <a:r>
              <a:rPr lang="en-US" dirty="0" err="1" smtClean="0"/>
              <a:t>ài</a:t>
            </a:r>
            <a:r>
              <a:rPr lang="en-US" dirty="0" smtClean="0"/>
              <a:t> </a:t>
            </a:r>
            <a:r>
              <a:rPr lang="en-US" dirty="0" err="1" smtClean="0"/>
              <a:t>đặt</a:t>
            </a:r>
            <a:r>
              <a:rPr lang="en-US" dirty="0" smtClean="0"/>
              <a:t> </a:t>
            </a:r>
            <a:r>
              <a:rPr lang="en-US" dirty="0" err="1" smtClean="0"/>
              <a:t>theo</a:t>
            </a:r>
            <a:r>
              <a:rPr lang="en-US" dirty="0" smtClean="0"/>
              <a:t> </a:t>
            </a:r>
            <a:r>
              <a:rPr lang="en-US" dirty="0" err="1" smtClean="0"/>
              <a:t>mẫu</a:t>
            </a:r>
            <a:r>
              <a:rPr lang="en-US" dirty="0" smtClean="0"/>
              <a:t> </a:t>
            </a:r>
            <a:r>
              <a:rPr lang="en-US" b="1" dirty="0" smtClean="0">
                <a:solidFill>
                  <a:srgbClr val="0070C0"/>
                </a:solidFill>
              </a:rPr>
              <a:t>Domain Model</a:t>
            </a:r>
          </a:p>
          <a:p>
            <a:pPr lvl="1"/>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được</a:t>
            </a:r>
            <a:r>
              <a:rPr lang="en-US" dirty="0" smtClean="0"/>
              <a:t> </a:t>
            </a:r>
            <a:r>
              <a:rPr lang="en-US" dirty="0" err="1" smtClean="0"/>
              <a:t>mô</a:t>
            </a:r>
            <a:r>
              <a:rPr lang="en-US" dirty="0" smtClean="0"/>
              <a:t> </a:t>
            </a:r>
            <a:r>
              <a:rPr lang="en-US" dirty="0" err="1" smtClean="0"/>
              <a:t>hình</a:t>
            </a:r>
            <a:r>
              <a:rPr lang="en-US" dirty="0" smtClean="0"/>
              <a:t> </a:t>
            </a:r>
            <a:r>
              <a:rPr lang="en-US" dirty="0" err="1" smtClean="0"/>
              <a:t>hóa</a:t>
            </a:r>
            <a:r>
              <a:rPr lang="en-US" dirty="0" smtClean="0"/>
              <a:t> </a:t>
            </a:r>
            <a:r>
              <a:rPr lang="en-US" dirty="0" err="1" smtClean="0"/>
              <a:t>từ</a:t>
            </a:r>
            <a:r>
              <a:rPr lang="en-US" dirty="0" smtClean="0"/>
              <a:t> </a:t>
            </a:r>
            <a:r>
              <a:rPr lang="en-US" dirty="0" err="1" smtClean="0"/>
              <a:t>nghiệp</a:t>
            </a:r>
            <a:r>
              <a:rPr lang="en-US" dirty="0" smtClean="0"/>
              <a:t> </a:t>
            </a:r>
            <a:r>
              <a:rPr lang="en-US" dirty="0" err="1" smtClean="0"/>
              <a:t>vụ</a:t>
            </a:r>
            <a:r>
              <a:rPr lang="en-US" dirty="0" smtClean="0"/>
              <a:t> </a:t>
            </a:r>
            <a:r>
              <a:rPr lang="en-US" dirty="0" err="1" smtClean="0"/>
              <a:t>người</a:t>
            </a:r>
            <a:r>
              <a:rPr lang="en-US" dirty="0" smtClean="0"/>
              <a:t> </a:t>
            </a:r>
            <a:r>
              <a:rPr lang="en-US" dirty="0" err="1" smtClean="0"/>
              <a:t>dùng</a:t>
            </a:r>
            <a:endParaRPr lang="en-US" dirty="0" smtClean="0"/>
          </a:p>
          <a:p>
            <a:pPr lvl="1"/>
            <a:r>
              <a:rPr lang="en-US" dirty="0" err="1" smtClean="0"/>
              <a:t>Bao</a:t>
            </a:r>
            <a:r>
              <a:rPr lang="en-US" dirty="0" smtClean="0"/>
              <a:t> </a:t>
            </a:r>
            <a:r>
              <a:rPr lang="en-US" dirty="0" err="1" smtClean="0"/>
              <a:t>gồm</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và</a:t>
            </a:r>
            <a:r>
              <a:rPr lang="en-US" dirty="0" smtClean="0"/>
              <a:t> </a:t>
            </a:r>
            <a:r>
              <a:rPr lang="en-US" dirty="0" err="1" smtClean="0"/>
              <a:t>quy</a:t>
            </a:r>
            <a:r>
              <a:rPr lang="en-US" dirty="0" smtClean="0"/>
              <a:t> </a:t>
            </a:r>
            <a:r>
              <a:rPr lang="en-US" dirty="0" err="1" smtClean="0"/>
              <a:t>định</a:t>
            </a:r>
            <a:r>
              <a:rPr lang="en-US" dirty="0" smtClean="0"/>
              <a:t> </a:t>
            </a:r>
            <a:r>
              <a:rPr lang="en-US" dirty="0" err="1" smtClean="0"/>
              <a:t>của</a:t>
            </a:r>
            <a:r>
              <a:rPr lang="en-US" dirty="0" smtClean="0"/>
              <a:t> </a:t>
            </a:r>
            <a:r>
              <a:rPr lang="en-US" dirty="0" err="1" smtClean="0"/>
              <a:t>nghiệp</a:t>
            </a:r>
            <a:r>
              <a:rPr lang="en-US" dirty="0" smtClean="0"/>
              <a:t> </a:t>
            </a:r>
            <a:r>
              <a:rPr lang="en-US" dirty="0" err="1" smtClean="0"/>
              <a:t>vụ</a:t>
            </a:r>
            <a:r>
              <a:rPr lang="en-US" dirty="0" smtClean="0"/>
              <a:t>.</a:t>
            </a:r>
            <a:endParaRPr lang="en-US" dirty="0"/>
          </a:p>
        </p:txBody>
      </p:sp>
      <p:sp>
        <p:nvSpPr>
          <p:cNvPr id="4" name="Date Placeholder 3"/>
          <p:cNvSpPr>
            <a:spLocks noGrp="1"/>
          </p:cNvSpPr>
          <p:nvPr>
            <p:ph type="dt" sz="half" idx="10"/>
          </p:nvPr>
        </p:nvSpPr>
        <p:spPr/>
        <p:txBody>
          <a:bodyPr/>
          <a:lstStyle/>
          <a:p>
            <a:fld id="{4C9EF2B8-4E0D-4EA8-A7BE-F4383C0FC78D}" type="datetime1">
              <a:rPr lang="en-US" smtClean="0"/>
              <a:t>7/16/2012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32</a:t>
            </a:fld>
            <a:endParaRPr lang="en-US"/>
          </a:p>
        </p:txBody>
      </p:sp>
    </p:spTree>
    <p:extLst>
      <p:ext uri="{BB962C8B-B14F-4D97-AF65-F5344CB8AC3E}">
        <p14:creationId xmlns:p14="http://schemas.microsoft.com/office/powerpoint/2010/main" val="2086955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Lớp</a:t>
            </a:r>
            <a:r>
              <a:rPr lang="en-US" dirty="0" smtClean="0"/>
              <a:t> </a:t>
            </a:r>
            <a:r>
              <a:rPr lang="en-US" dirty="0" err="1" smtClean="0"/>
              <a:t>Chính</a:t>
            </a:r>
            <a:r>
              <a:rPr lang="en-US" dirty="0" smtClean="0"/>
              <a:t> </a:t>
            </a:r>
            <a:r>
              <a:rPr lang="en-US" dirty="0" err="1" smtClean="0"/>
              <a:t>Trong</a:t>
            </a:r>
            <a:r>
              <a:rPr lang="en-US" dirty="0" smtClean="0"/>
              <a:t> Domain Model (1/3)</a:t>
            </a:r>
            <a:endParaRPr lang="en-US" dirty="0"/>
          </a:p>
        </p:txBody>
      </p:sp>
      <p:sp>
        <p:nvSpPr>
          <p:cNvPr id="4" name="Date Placeholder 3"/>
          <p:cNvSpPr>
            <a:spLocks noGrp="1"/>
          </p:cNvSpPr>
          <p:nvPr>
            <p:ph type="dt" sz="half" idx="10"/>
          </p:nvPr>
        </p:nvSpPr>
        <p:spPr/>
        <p:txBody>
          <a:bodyPr/>
          <a:lstStyle/>
          <a:p>
            <a:fld id="{FCC16894-5FBA-4AA1-B4C4-F198F8BAB8EE}" type="datetime1">
              <a:rPr lang="en-US" smtClean="0"/>
              <a:pPr/>
              <a:t>7/16/2012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33</a:t>
            </a:fld>
            <a:endParaRPr lang="en-US"/>
          </a:p>
        </p:txBody>
      </p:sp>
      <p:pic>
        <p:nvPicPr>
          <p:cNvPr id="7" name="Content Placeholder 6"/>
          <p:cNvPicPr>
            <a:picLocks noGrp="1"/>
          </p:cNvPicPr>
          <p:nvPr>
            <p:ph sz="quarter" idx="1"/>
          </p:nvPr>
        </p:nvPicPr>
        <p:blipFill rotWithShape="1">
          <a:blip r:embed="rId2">
            <a:extLst>
              <a:ext uri="{28A0092B-C50C-407E-A947-70E740481C1C}">
                <a14:useLocalDpi xmlns:a14="http://schemas.microsoft.com/office/drawing/2010/main" val="0"/>
              </a:ext>
            </a:extLst>
          </a:blip>
          <a:srcRect l="2959" t="3044" r="3453" b="3452"/>
          <a:stretch/>
        </p:blipFill>
        <p:spPr bwMode="auto">
          <a:xfrm>
            <a:off x="1371600" y="1219200"/>
            <a:ext cx="6103958" cy="51054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064930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lgn="r"/>
            <a:fld id="{FCC16894-5FBA-4AA1-B4C4-F198F8BAB8EE}" type="datetime1">
              <a:rPr lang="en-US" smtClean="0"/>
              <a:pPr algn="r"/>
              <a:t>7/16/2012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34</a:t>
            </a:fld>
            <a:endParaRPr lang="en-US"/>
          </a:p>
        </p:txBody>
      </p:sp>
      <p:pic>
        <p:nvPicPr>
          <p:cNvPr id="7" name="Content Placeholder 6"/>
          <p:cNvPicPr>
            <a:picLocks noGrp="1"/>
          </p:cNvPicPr>
          <p:nvPr>
            <p:ph sz="quarter" idx="4294967295"/>
          </p:nvPr>
        </p:nvPicPr>
        <p:blipFill rotWithShape="1">
          <a:blip r:embed="rId2">
            <a:extLst>
              <a:ext uri="{28A0092B-C50C-407E-A947-70E740481C1C}">
                <a14:useLocalDpi xmlns:a14="http://schemas.microsoft.com/office/drawing/2010/main" val="0"/>
              </a:ext>
            </a:extLst>
          </a:blip>
          <a:srcRect l="3332" t="3485" r="4121" b="3872"/>
          <a:stretch/>
        </p:blipFill>
        <p:spPr bwMode="auto">
          <a:xfrm>
            <a:off x="762000" y="139861"/>
            <a:ext cx="7315200" cy="67056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329611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Lớp</a:t>
            </a:r>
            <a:r>
              <a:rPr lang="en-US" dirty="0" smtClean="0"/>
              <a:t> </a:t>
            </a:r>
            <a:r>
              <a:rPr lang="en-US" dirty="0" err="1" smtClean="0"/>
              <a:t>Chính</a:t>
            </a:r>
            <a:r>
              <a:rPr lang="en-US" dirty="0" smtClean="0"/>
              <a:t> </a:t>
            </a:r>
            <a:r>
              <a:rPr lang="en-US" dirty="0" err="1" smtClean="0"/>
              <a:t>Trong</a:t>
            </a:r>
            <a:r>
              <a:rPr lang="en-US" dirty="0" smtClean="0"/>
              <a:t> Domain Model (3/3)</a:t>
            </a:r>
            <a:endParaRPr lang="en-US" dirty="0"/>
          </a:p>
        </p:txBody>
      </p:sp>
      <p:sp>
        <p:nvSpPr>
          <p:cNvPr id="4" name="Date Placeholder 3"/>
          <p:cNvSpPr>
            <a:spLocks noGrp="1"/>
          </p:cNvSpPr>
          <p:nvPr>
            <p:ph type="dt" sz="half" idx="10"/>
          </p:nvPr>
        </p:nvSpPr>
        <p:spPr/>
        <p:txBody>
          <a:bodyPr/>
          <a:lstStyle/>
          <a:p>
            <a:fld id="{FCC16894-5FBA-4AA1-B4C4-F198F8BAB8EE}" type="datetime1">
              <a:rPr lang="en-US" smtClean="0"/>
              <a:pPr/>
              <a:t>7/16/2012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35</a:t>
            </a:fld>
            <a:endParaRPr lang="en-US"/>
          </a:p>
        </p:txBody>
      </p:sp>
      <p:pic>
        <p:nvPicPr>
          <p:cNvPr id="7" name="Content Placeholder 6"/>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2010145"/>
            <a:ext cx="8229600" cy="3355235"/>
          </a:xfrm>
          <a:prstGeom prst="rect">
            <a:avLst/>
          </a:prstGeom>
          <a:noFill/>
          <a:ln>
            <a:noFill/>
          </a:ln>
        </p:spPr>
      </p:pic>
    </p:spTree>
    <p:extLst>
      <p:ext uri="{BB962C8B-B14F-4D97-AF65-F5344CB8AC3E}">
        <p14:creationId xmlns:p14="http://schemas.microsoft.com/office/powerpoint/2010/main" val="4999539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Cơ</a:t>
            </a:r>
            <a:r>
              <a:rPr lang="en-US" dirty="0" smtClean="0"/>
              <a:t> </a:t>
            </a:r>
            <a:r>
              <a:rPr lang="en-US" dirty="0" err="1" smtClean="0"/>
              <a:t>Chế</a:t>
            </a:r>
            <a:r>
              <a:rPr lang="en-US" dirty="0" smtClean="0"/>
              <a:t> </a:t>
            </a:r>
            <a:r>
              <a:rPr lang="en-US" dirty="0" err="1" smtClean="0"/>
              <a:t>Bảo</a:t>
            </a:r>
            <a:r>
              <a:rPr lang="en-US" dirty="0" smtClean="0"/>
              <a:t> </a:t>
            </a:r>
            <a:r>
              <a:rPr lang="en-US" dirty="0" err="1" smtClean="0"/>
              <a:t>Mật</a:t>
            </a:r>
            <a:r>
              <a:rPr lang="en-US" dirty="0" smtClean="0"/>
              <a:t> (1/2)</a:t>
            </a:r>
            <a:endParaRPr lang="en-US" dirty="0"/>
          </a:p>
        </p:txBody>
      </p:sp>
      <p:sp>
        <p:nvSpPr>
          <p:cNvPr id="3" name="Content Placeholder 2"/>
          <p:cNvSpPr>
            <a:spLocks noGrp="1"/>
          </p:cNvSpPr>
          <p:nvPr>
            <p:ph sz="quarter" idx="1"/>
          </p:nvPr>
        </p:nvSpPr>
        <p:spPr/>
        <p:txBody>
          <a:bodyPr/>
          <a:lstStyle/>
          <a:p>
            <a:r>
              <a:rPr lang="en-US" dirty="0" err="1" smtClean="0"/>
              <a:t>Cơ</a:t>
            </a:r>
            <a:r>
              <a:rPr lang="en-US" dirty="0" smtClean="0"/>
              <a:t> </a:t>
            </a:r>
            <a:r>
              <a:rPr lang="en-US" dirty="0" err="1" smtClean="0"/>
              <a:t>chế</a:t>
            </a:r>
            <a:r>
              <a:rPr lang="en-US" dirty="0" smtClean="0"/>
              <a:t> </a:t>
            </a:r>
            <a:r>
              <a:rPr lang="en-US" dirty="0" err="1" smtClean="0"/>
              <a:t>kiểm</a:t>
            </a:r>
            <a:r>
              <a:rPr lang="en-US" dirty="0" smtClean="0"/>
              <a:t> </a:t>
            </a:r>
            <a:r>
              <a:rPr lang="en-US" dirty="0" err="1" smtClean="0"/>
              <a:t>soát</a:t>
            </a:r>
            <a:r>
              <a:rPr lang="en-US" dirty="0" smtClean="0"/>
              <a:t> </a:t>
            </a:r>
            <a:r>
              <a:rPr lang="en-US" dirty="0" err="1" smtClean="0"/>
              <a:t>truy</a:t>
            </a:r>
            <a:r>
              <a:rPr lang="en-US" dirty="0" smtClean="0"/>
              <a:t> </a:t>
            </a:r>
            <a:r>
              <a:rPr lang="en-US" dirty="0" err="1" smtClean="0"/>
              <a:t>cập</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vai</a:t>
            </a:r>
            <a:r>
              <a:rPr lang="en-US" dirty="0" smtClean="0"/>
              <a:t> </a:t>
            </a:r>
            <a:r>
              <a:rPr lang="en-US" dirty="0" err="1" smtClean="0"/>
              <a:t>trò</a:t>
            </a:r>
            <a:r>
              <a:rPr lang="en-US" dirty="0" smtClean="0"/>
              <a:t> (Role based access control)</a:t>
            </a:r>
          </a:p>
          <a:p>
            <a:pPr marL="0" indent="0">
              <a:buNone/>
            </a:pPr>
            <a:endParaRPr lang="en-US" dirty="0"/>
          </a:p>
        </p:txBody>
      </p:sp>
      <p:sp>
        <p:nvSpPr>
          <p:cNvPr id="4" name="Date Placeholder 3"/>
          <p:cNvSpPr>
            <a:spLocks noGrp="1"/>
          </p:cNvSpPr>
          <p:nvPr>
            <p:ph type="dt" sz="half" idx="10"/>
          </p:nvPr>
        </p:nvSpPr>
        <p:spPr/>
        <p:txBody>
          <a:bodyPr/>
          <a:lstStyle/>
          <a:p>
            <a:fld id="{FCC16894-5FBA-4AA1-B4C4-F198F8BAB8EE}" type="datetime1">
              <a:rPr lang="en-US" smtClean="0"/>
              <a:pPr/>
              <a:t>7/16/2012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36</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41087498"/>
              </p:ext>
            </p:extLst>
          </p:nvPr>
        </p:nvGraphicFramePr>
        <p:xfrm>
          <a:off x="1143000" y="2438400"/>
          <a:ext cx="6662738" cy="3124200"/>
        </p:xfrm>
        <a:graphic>
          <a:graphicData uri="http://schemas.openxmlformats.org/presentationml/2006/ole">
            <mc:AlternateContent xmlns:mc="http://schemas.openxmlformats.org/markup-compatibility/2006">
              <mc:Choice xmlns:v="urn:schemas-microsoft-com:vml" Requires="v">
                <p:oleObj spid="_x0000_s9285" r:id="rId3" imgW="4586835" imgH="2157957" progId="Visio.Drawing.11">
                  <p:embed/>
                </p:oleObj>
              </mc:Choice>
              <mc:Fallback>
                <p:oleObj r:id="rId3" imgW="4586835" imgH="2157957"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438400"/>
                        <a:ext cx="6662738"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67260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Cơ</a:t>
            </a:r>
            <a:r>
              <a:rPr lang="en-US" dirty="0" smtClean="0"/>
              <a:t> </a:t>
            </a:r>
            <a:r>
              <a:rPr lang="en-US" dirty="0" err="1"/>
              <a:t>C</a:t>
            </a:r>
            <a:r>
              <a:rPr lang="en-US" dirty="0" err="1" smtClean="0"/>
              <a:t>hế</a:t>
            </a:r>
            <a:r>
              <a:rPr lang="en-US" dirty="0" smtClean="0"/>
              <a:t> </a:t>
            </a:r>
            <a:r>
              <a:rPr lang="en-US" dirty="0" err="1"/>
              <a:t>B</a:t>
            </a:r>
            <a:r>
              <a:rPr lang="en-US" dirty="0" err="1" smtClean="0"/>
              <a:t>ảo</a:t>
            </a:r>
            <a:r>
              <a:rPr lang="en-US" dirty="0" smtClean="0"/>
              <a:t> </a:t>
            </a:r>
            <a:r>
              <a:rPr lang="en-US" dirty="0" err="1" smtClean="0"/>
              <a:t>Mật</a:t>
            </a:r>
            <a:r>
              <a:rPr lang="en-US" dirty="0" smtClean="0"/>
              <a:t> </a:t>
            </a:r>
            <a:r>
              <a:rPr lang="en-US" dirty="0" smtClean="0"/>
              <a:t>(</a:t>
            </a:r>
            <a:r>
              <a:rPr lang="en-US" dirty="0" smtClean="0"/>
              <a:t>2/2</a:t>
            </a:r>
            <a:r>
              <a:rPr lang="en-US" dirty="0" smtClean="0"/>
              <a:t>)</a:t>
            </a:r>
            <a:endParaRPr lang="en-US" dirty="0"/>
          </a:p>
        </p:txBody>
      </p:sp>
      <p:sp>
        <p:nvSpPr>
          <p:cNvPr id="3" name="Content Placeholder 2"/>
          <p:cNvSpPr>
            <a:spLocks noGrp="1"/>
          </p:cNvSpPr>
          <p:nvPr>
            <p:ph sz="quarter" idx="1"/>
          </p:nvPr>
        </p:nvSpPr>
        <p:spPr/>
        <p:txBody>
          <a:bodyPr/>
          <a:lstStyle/>
          <a:p>
            <a:r>
              <a:rPr lang="en-US" dirty="0" err="1" smtClean="0"/>
              <a:t>Để</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thao</a:t>
            </a:r>
            <a:r>
              <a:rPr lang="en-US" dirty="0" smtClean="0"/>
              <a:t> </a:t>
            </a:r>
            <a:r>
              <a:rPr lang="en-US" dirty="0" err="1" smtClean="0"/>
              <a:t>tác</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phải</a:t>
            </a:r>
            <a:r>
              <a:rPr lang="en-US" dirty="0" smtClean="0"/>
              <a:t> </a:t>
            </a:r>
            <a:r>
              <a:rPr lang="en-US" dirty="0" err="1" smtClean="0"/>
              <a:t>có</a:t>
            </a:r>
            <a:r>
              <a:rPr lang="en-US" dirty="0" smtClean="0"/>
              <a:t> </a:t>
            </a:r>
            <a:r>
              <a:rPr lang="en-US" dirty="0" err="1" smtClean="0"/>
              <a:t>quyền</a:t>
            </a:r>
            <a:r>
              <a:rPr lang="en-US" dirty="0" smtClean="0"/>
              <a:t> </a:t>
            </a:r>
            <a:r>
              <a:rPr lang="en-US" dirty="0" err="1" smtClean="0"/>
              <a:t>tương</a:t>
            </a:r>
            <a:r>
              <a:rPr lang="en-US" dirty="0" smtClean="0"/>
              <a:t> </a:t>
            </a:r>
            <a:r>
              <a:rPr lang="en-US" dirty="0" err="1" smtClean="0"/>
              <a:t>ứng</a:t>
            </a:r>
            <a:r>
              <a:rPr lang="en-US" dirty="0" smtClean="0"/>
              <a:t>.</a:t>
            </a:r>
          </a:p>
          <a:p>
            <a:r>
              <a:rPr lang="en-US" dirty="0" err="1" smtClean="0"/>
              <a:t>Quyền</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có</a:t>
            </a:r>
            <a:r>
              <a:rPr lang="en-US" dirty="0" smtClean="0"/>
              <a:t> </a:t>
            </a:r>
            <a:r>
              <a:rPr lang="en-US" dirty="0" err="1" smtClean="0"/>
              <a:t>dạng</a:t>
            </a:r>
            <a:r>
              <a:rPr lang="en-US" dirty="0" smtClean="0"/>
              <a:t> “</a:t>
            </a:r>
            <a:r>
              <a:rPr lang="en-US" i="1" dirty="0" err="1" smtClean="0">
                <a:solidFill>
                  <a:srgbClr val="0070C0"/>
                </a:solidFill>
              </a:rPr>
              <a:t>domain:operation</a:t>
            </a:r>
            <a:r>
              <a:rPr lang="en-US" dirty="0" smtClean="0"/>
              <a:t>”.</a:t>
            </a:r>
          </a:p>
          <a:p>
            <a:endParaRPr lang="en-US" dirty="0" smtClean="0"/>
          </a:p>
          <a:p>
            <a:endParaRPr lang="en-US" dirty="0"/>
          </a:p>
          <a:p>
            <a:endParaRPr lang="en-US" dirty="0" smtClean="0"/>
          </a:p>
          <a:p>
            <a:pPr lvl="1"/>
            <a:endParaRPr lang="en-US" dirty="0" smtClean="0"/>
          </a:p>
        </p:txBody>
      </p:sp>
      <p:sp>
        <p:nvSpPr>
          <p:cNvPr id="4" name="Date Placeholder 3"/>
          <p:cNvSpPr>
            <a:spLocks noGrp="1"/>
          </p:cNvSpPr>
          <p:nvPr>
            <p:ph type="dt" sz="half" idx="10"/>
          </p:nvPr>
        </p:nvSpPr>
        <p:spPr/>
        <p:txBody>
          <a:bodyPr/>
          <a:lstStyle/>
          <a:p>
            <a:fld id="{73B38C7B-77D0-4104-BED1-BDB55996A2EE}" type="datetime1">
              <a:rPr lang="en-US" smtClean="0"/>
              <a:t>7/16/2012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37</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637" y="3464689"/>
            <a:ext cx="732472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09618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Thư</a:t>
            </a:r>
            <a:r>
              <a:rPr lang="en-US" dirty="0" smtClean="0"/>
              <a:t> </a:t>
            </a:r>
            <a:r>
              <a:rPr lang="en-US" dirty="0" err="1" smtClean="0"/>
              <a:t>Viện</a:t>
            </a:r>
            <a:r>
              <a:rPr lang="en-US" dirty="0" smtClean="0"/>
              <a:t> </a:t>
            </a:r>
            <a:r>
              <a:rPr lang="en-US" dirty="0" err="1" smtClean="0"/>
              <a:t>Hỗ</a:t>
            </a:r>
            <a:r>
              <a:rPr lang="en-US" dirty="0" smtClean="0"/>
              <a:t> </a:t>
            </a:r>
            <a:r>
              <a:rPr lang="en-US" dirty="0" err="1" smtClean="0"/>
              <a:t>Trợ</a:t>
            </a:r>
            <a:endParaRPr lang="en-US" dirty="0"/>
          </a:p>
        </p:txBody>
      </p:sp>
      <p:sp>
        <p:nvSpPr>
          <p:cNvPr id="4" name="Date Placeholder 3"/>
          <p:cNvSpPr>
            <a:spLocks noGrp="1"/>
          </p:cNvSpPr>
          <p:nvPr>
            <p:ph type="dt" sz="half" idx="10"/>
          </p:nvPr>
        </p:nvSpPr>
        <p:spPr/>
        <p:txBody>
          <a:bodyPr/>
          <a:lstStyle/>
          <a:p>
            <a:fld id="{FCC16894-5FBA-4AA1-B4C4-F198F8BAB8EE}" type="datetime1">
              <a:rPr lang="en-US" smtClean="0"/>
              <a:pPr/>
              <a:t>7/16/2012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38</a:t>
            </a:fld>
            <a:endParaRPr lang="en-US"/>
          </a:p>
        </p:txBody>
      </p:sp>
      <p:sp>
        <p:nvSpPr>
          <p:cNvPr id="7" name="Content Placeholder 6"/>
          <p:cNvSpPr>
            <a:spLocks noGrp="1"/>
          </p:cNvSpPr>
          <p:nvPr>
            <p:ph sz="quarter" idx="1"/>
          </p:nvPr>
        </p:nvSpPr>
        <p:spPr/>
        <p:txBody>
          <a:bodyPr/>
          <a:lstStyle/>
          <a:p>
            <a:endParaRPr lang="en-US"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83738"/>
            <a:ext cx="5657128" cy="5047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Explosion 1 2"/>
          <p:cNvSpPr/>
          <p:nvPr/>
        </p:nvSpPr>
        <p:spPr>
          <a:xfrm>
            <a:off x="5867400" y="762000"/>
            <a:ext cx="3038139" cy="33528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Miễn</a:t>
            </a:r>
            <a:r>
              <a:rPr lang="en-US" dirty="0" smtClean="0"/>
              <a:t> </a:t>
            </a:r>
            <a:r>
              <a:rPr lang="en-US" dirty="0" err="1" smtClean="0"/>
              <a:t>phí</a:t>
            </a:r>
            <a:r>
              <a:rPr lang="en-US" dirty="0" smtClean="0"/>
              <a:t>,  </a:t>
            </a:r>
            <a:r>
              <a:rPr lang="en-US" dirty="0" err="1" smtClean="0"/>
              <a:t>nguồn</a:t>
            </a:r>
            <a:r>
              <a:rPr lang="en-US" dirty="0" smtClean="0"/>
              <a:t> </a:t>
            </a:r>
            <a:r>
              <a:rPr lang="en-US" dirty="0" err="1" smtClean="0"/>
              <a:t>mở</a:t>
            </a:r>
            <a:endParaRPr lang="en-US" dirty="0"/>
          </a:p>
        </p:txBody>
      </p:sp>
    </p:spTree>
    <p:extLst>
      <p:ext uri="{BB962C8B-B14F-4D97-AF65-F5344CB8AC3E}">
        <p14:creationId xmlns:p14="http://schemas.microsoft.com/office/powerpoint/2010/main" val="12245716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a:t>
            </a:r>
            <a:r>
              <a:rPr lang="en-US" dirty="0"/>
              <a:t>D</a:t>
            </a:r>
            <a:r>
              <a:rPr lang="en-US" dirty="0" smtClean="0"/>
              <a:t>ung</a:t>
            </a:r>
            <a:endParaRPr lang="en-US" dirty="0"/>
          </a:p>
        </p:txBody>
      </p:sp>
      <p:sp>
        <p:nvSpPr>
          <p:cNvPr id="3" name="Content Placeholder 2"/>
          <p:cNvSpPr>
            <a:spLocks noGrp="1"/>
          </p:cNvSpPr>
          <p:nvPr>
            <p:ph sz="quarter" idx="1"/>
          </p:nvPr>
        </p:nvSpPr>
        <p:spPr/>
        <p:txBody>
          <a:bodyPr/>
          <a:lstStyle/>
          <a:p>
            <a:r>
              <a:rPr lang="en-US" dirty="0" err="1" smtClean="0"/>
              <a:t>Tổng</a:t>
            </a:r>
            <a:r>
              <a:rPr lang="en-US" dirty="0" smtClean="0"/>
              <a:t> </a:t>
            </a:r>
            <a:r>
              <a:rPr lang="en-US" dirty="0" err="1" smtClean="0"/>
              <a:t>quan</a:t>
            </a:r>
            <a:r>
              <a:rPr lang="en-US" dirty="0" smtClean="0"/>
              <a:t> </a:t>
            </a:r>
            <a:r>
              <a:rPr lang="en-US" dirty="0" err="1" smtClean="0"/>
              <a:t>đề</a:t>
            </a:r>
            <a:r>
              <a:rPr lang="en-US" dirty="0" smtClean="0"/>
              <a:t> </a:t>
            </a:r>
            <a:r>
              <a:rPr lang="en-US" dirty="0" err="1" smtClean="0"/>
              <a:t>tài</a:t>
            </a:r>
            <a:r>
              <a:rPr lang="en-US" dirty="0" smtClean="0"/>
              <a:t> </a:t>
            </a:r>
            <a:r>
              <a:rPr lang="en-US" dirty="0" err="1" smtClean="0"/>
              <a:t>nghiên</a:t>
            </a:r>
            <a:r>
              <a:rPr lang="en-US" dirty="0" smtClean="0"/>
              <a:t> </a:t>
            </a:r>
            <a:r>
              <a:rPr lang="en-US" dirty="0" err="1" smtClean="0"/>
              <a:t>cứu</a:t>
            </a:r>
            <a:endParaRPr lang="en-US" dirty="0" smtClean="0"/>
          </a:p>
          <a:p>
            <a:r>
              <a:rPr lang="en-US" dirty="0" err="1" smtClean="0"/>
              <a:t>Khảo</a:t>
            </a:r>
            <a:r>
              <a:rPr lang="en-US" dirty="0" smtClean="0"/>
              <a:t> </a:t>
            </a:r>
            <a:r>
              <a:rPr lang="en-US" dirty="0" err="1" smtClean="0"/>
              <a:t>sát</a:t>
            </a:r>
            <a:r>
              <a:rPr lang="en-US" dirty="0" smtClean="0"/>
              <a:t> </a:t>
            </a:r>
            <a:r>
              <a:rPr lang="en-US" dirty="0" err="1" smtClean="0"/>
              <a:t>hiện</a:t>
            </a:r>
            <a:r>
              <a:rPr lang="en-US" dirty="0" smtClean="0"/>
              <a:t> </a:t>
            </a:r>
            <a:r>
              <a:rPr lang="en-US" dirty="0" err="1" smtClean="0"/>
              <a:t>trạng</a:t>
            </a:r>
            <a:endParaRPr lang="en-US" dirty="0" smtClean="0"/>
          </a:p>
          <a:p>
            <a:r>
              <a:rPr lang="en-US" dirty="0" err="1" smtClean="0"/>
              <a:t>Xây</a:t>
            </a:r>
            <a:r>
              <a:rPr lang="en-US" dirty="0" smtClean="0"/>
              <a:t> </a:t>
            </a:r>
            <a:r>
              <a:rPr lang="en-US" dirty="0" err="1" smtClean="0"/>
              <a:t>dựng</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quản</a:t>
            </a:r>
            <a:r>
              <a:rPr lang="en-US" dirty="0" smtClean="0"/>
              <a:t> </a:t>
            </a:r>
            <a:r>
              <a:rPr lang="en-US" dirty="0" err="1" smtClean="0"/>
              <a:t>lý</a:t>
            </a:r>
            <a:r>
              <a:rPr lang="en-US" dirty="0" smtClean="0"/>
              <a:t> </a:t>
            </a:r>
            <a:r>
              <a:rPr lang="en-US" dirty="0" err="1" smtClean="0"/>
              <a:t>tương</a:t>
            </a:r>
            <a:r>
              <a:rPr lang="en-US" dirty="0" smtClean="0"/>
              <a:t> </a:t>
            </a:r>
            <a:r>
              <a:rPr lang="en-US" dirty="0" err="1" smtClean="0"/>
              <a:t>tác</a:t>
            </a:r>
            <a:endParaRPr lang="en-US" dirty="0" smtClean="0"/>
          </a:p>
          <a:p>
            <a:r>
              <a:rPr lang="en-US" dirty="0" err="1" smtClean="0"/>
              <a:t>Hạn</a:t>
            </a:r>
            <a:r>
              <a:rPr lang="en-US" dirty="0" smtClean="0"/>
              <a:t> </a:t>
            </a:r>
            <a:r>
              <a:rPr lang="en-US" dirty="0" err="1" smtClean="0"/>
              <a:t>chế</a:t>
            </a:r>
            <a:endParaRPr lang="en-US" dirty="0" smtClean="0"/>
          </a:p>
          <a:p>
            <a:r>
              <a:rPr lang="en-US" dirty="0" err="1" smtClean="0"/>
              <a:t>Hướng</a:t>
            </a:r>
            <a:r>
              <a:rPr lang="en-US" dirty="0" smtClean="0"/>
              <a:t> </a:t>
            </a:r>
            <a:r>
              <a:rPr lang="en-US" dirty="0" err="1" smtClean="0"/>
              <a:t>phát</a:t>
            </a:r>
            <a:r>
              <a:rPr lang="en-US" dirty="0" smtClean="0"/>
              <a:t> </a:t>
            </a:r>
            <a:r>
              <a:rPr lang="en-US" dirty="0" err="1" smtClean="0"/>
              <a:t>triển</a:t>
            </a:r>
            <a:endParaRPr lang="en-US" dirty="0"/>
          </a:p>
        </p:txBody>
      </p:sp>
      <p:sp>
        <p:nvSpPr>
          <p:cNvPr id="4" name="Right Arrow 3"/>
          <p:cNvSpPr/>
          <p:nvPr/>
        </p:nvSpPr>
        <p:spPr>
          <a:xfrm>
            <a:off x="0" y="2819400"/>
            <a:ext cx="457200" cy="5334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2D19DBF8-6DDA-4143-B695-78DBC03CEFD0}" type="datetime1">
              <a:rPr lang="en-US" smtClean="0"/>
              <a:t>7/16/2012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A6F92A-56EE-4F66-8461-BEA44C34BAE8}" type="slidenum">
              <a:rPr lang="en-US" smtClean="0"/>
              <a:t>39</a:t>
            </a:fld>
            <a:endParaRPr lang="en-US"/>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567847"/>
            <a:ext cx="2103437" cy="139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56332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Tổng quan đề tài nghiên cứu (2/3)</a:t>
            </a:r>
            <a:endParaRPr lang="en-US"/>
          </a:p>
        </p:txBody>
      </p:sp>
      <p:sp>
        <p:nvSpPr>
          <p:cNvPr id="3" name="Content Placeholder 2"/>
          <p:cNvSpPr>
            <a:spLocks noGrp="1"/>
          </p:cNvSpPr>
          <p:nvPr>
            <p:ph sz="quarter" idx="1"/>
          </p:nvPr>
        </p:nvSpPr>
        <p:spPr/>
        <p:txBody>
          <a:bodyPr/>
          <a:lstStyle/>
          <a:p>
            <a:r>
              <a:rPr lang="en-US" dirty="0" err="1" smtClean="0"/>
              <a:t>Mục</a:t>
            </a:r>
            <a:r>
              <a:rPr lang="en-US" dirty="0" smtClean="0"/>
              <a:t> </a:t>
            </a:r>
            <a:r>
              <a:rPr lang="en-US" dirty="0" err="1" smtClean="0"/>
              <a:t>tiêu</a:t>
            </a:r>
            <a:r>
              <a:rPr lang="en-US" dirty="0" smtClean="0"/>
              <a:t> </a:t>
            </a:r>
            <a:r>
              <a:rPr lang="en-US" dirty="0" err="1" smtClean="0"/>
              <a:t>đề</a:t>
            </a:r>
            <a:r>
              <a:rPr lang="en-US" dirty="0" smtClean="0"/>
              <a:t> </a:t>
            </a:r>
            <a:r>
              <a:rPr lang="en-US" dirty="0" err="1" smtClean="0"/>
              <a:t>tài</a:t>
            </a:r>
            <a:endParaRPr lang="en-US" dirty="0" smtClean="0"/>
          </a:p>
          <a:p>
            <a:pPr lvl="1"/>
            <a:r>
              <a:rPr lang="en-US" dirty="0" err="1" smtClean="0"/>
              <a:t>Xây</a:t>
            </a:r>
            <a:r>
              <a:rPr lang="en-US" dirty="0" smtClean="0"/>
              <a:t> </a:t>
            </a:r>
            <a:r>
              <a:rPr lang="en-US" dirty="0" err="1" smtClean="0"/>
              <a:t>dựng</a:t>
            </a:r>
            <a:r>
              <a:rPr lang="en-US" dirty="0" smtClean="0"/>
              <a:t> </a:t>
            </a:r>
            <a:r>
              <a:rPr lang="en-US" dirty="0" err="1" smtClean="0"/>
              <a:t>một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chung</a:t>
            </a:r>
            <a:r>
              <a:rPr lang="en-US" dirty="0" smtClean="0"/>
              <a:t>, </a:t>
            </a:r>
            <a:r>
              <a:rPr lang="en-US" dirty="0" err="1" smtClean="0"/>
              <a:t>thống</a:t>
            </a:r>
            <a:r>
              <a:rPr lang="en-US" dirty="0" smtClean="0"/>
              <a:t> </a:t>
            </a:r>
            <a:r>
              <a:rPr lang="en-US" dirty="0" err="1" smtClean="0"/>
              <a:t>nhất</a:t>
            </a:r>
            <a:endParaRPr lang="en-US" dirty="0" smtClean="0"/>
          </a:p>
          <a:p>
            <a:pPr lvl="1"/>
            <a:r>
              <a:rPr lang="en-US" dirty="0" err="1" smtClean="0"/>
              <a:t>Giải</a:t>
            </a:r>
            <a:r>
              <a:rPr lang="en-US" dirty="0" smtClean="0"/>
              <a:t> </a:t>
            </a:r>
            <a:r>
              <a:rPr lang="en-US" dirty="0" err="1" smtClean="0"/>
              <a:t>quyết</a:t>
            </a:r>
            <a:r>
              <a:rPr lang="en-US" dirty="0" smtClean="0"/>
              <a:t> </a:t>
            </a:r>
            <a:r>
              <a:rPr lang="en-US" dirty="0" err="1" smtClean="0"/>
              <a:t>các</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về</a:t>
            </a:r>
            <a:r>
              <a:rPr lang="en-US" dirty="0" smtClean="0"/>
              <a:t> </a:t>
            </a:r>
            <a:r>
              <a:rPr lang="en-US" dirty="0" err="1" smtClean="0"/>
              <a:t>quản</a:t>
            </a:r>
            <a:r>
              <a:rPr lang="en-US" dirty="0" smtClean="0"/>
              <a:t> </a:t>
            </a:r>
            <a:r>
              <a:rPr lang="en-US" dirty="0" err="1" smtClean="0"/>
              <a:t>lý</a:t>
            </a:r>
            <a:r>
              <a:rPr lang="en-US" dirty="0" smtClean="0"/>
              <a:t> </a:t>
            </a:r>
            <a:r>
              <a:rPr lang="en-US" dirty="0" err="1" smtClean="0"/>
              <a:t>nhóm</a:t>
            </a:r>
            <a:r>
              <a:rPr lang="en-US" dirty="0" smtClean="0"/>
              <a:t>, </a:t>
            </a:r>
            <a:r>
              <a:rPr lang="en-US" dirty="0" err="1" smtClean="0"/>
              <a:t>quản</a:t>
            </a:r>
            <a:r>
              <a:rPr lang="en-US" dirty="0" smtClean="0"/>
              <a:t> </a:t>
            </a:r>
            <a:r>
              <a:rPr lang="en-US" dirty="0" err="1" smtClean="0"/>
              <a:t>lý</a:t>
            </a:r>
            <a:r>
              <a:rPr lang="en-US" dirty="0" smtClean="0"/>
              <a:t> </a:t>
            </a:r>
            <a:r>
              <a:rPr lang="en-US" dirty="0" err="1" smtClean="0"/>
              <a:t>lịch</a:t>
            </a:r>
            <a:endParaRPr lang="en-US" dirty="0" smtClean="0"/>
          </a:p>
          <a:p>
            <a:pPr lvl="1"/>
            <a:r>
              <a:rPr lang="en-US" dirty="0" err="1" smtClean="0"/>
              <a:t>Hỗ</a:t>
            </a:r>
            <a:r>
              <a:rPr lang="en-US" dirty="0" smtClean="0"/>
              <a:t> </a:t>
            </a:r>
            <a:r>
              <a:rPr lang="en-US" dirty="0" err="1" smtClean="0"/>
              <a:t>trợ</a:t>
            </a:r>
            <a:r>
              <a:rPr lang="en-US" dirty="0" smtClean="0"/>
              <a:t> </a:t>
            </a:r>
            <a:r>
              <a:rPr lang="en-US" dirty="0" err="1" smtClean="0"/>
              <a:t>trong</a:t>
            </a:r>
            <a:r>
              <a:rPr lang="en-US" dirty="0" smtClean="0"/>
              <a:t> </a:t>
            </a:r>
            <a:r>
              <a:rPr lang="en-US" dirty="0" err="1" smtClean="0"/>
              <a:t>việc</a:t>
            </a:r>
            <a:r>
              <a:rPr lang="en-US" dirty="0" smtClean="0"/>
              <a:t> </a:t>
            </a:r>
            <a:r>
              <a:rPr lang="en-US" dirty="0" err="1" smtClean="0"/>
              <a:t>tiến</a:t>
            </a:r>
            <a:r>
              <a:rPr lang="en-US" dirty="0" smtClean="0"/>
              <a:t> </a:t>
            </a:r>
            <a:r>
              <a:rPr lang="en-US" dirty="0" err="1" smtClean="0"/>
              <a:t>hành</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đồ</a:t>
            </a:r>
            <a:r>
              <a:rPr lang="en-US" dirty="0" smtClean="0"/>
              <a:t> </a:t>
            </a:r>
            <a:r>
              <a:rPr lang="en-US" dirty="0" err="1" smtClean="0"/>
              <a:t>án</a:t>
            </a:r>
            <a:r>
              <a:rPr lang="en-US" dirty="0" smtClean="0"/>
              <a:t> </a:t>
            </a:r>
            <a:r>
              <a:rPr lang="en-US" dirty="0" err="1" smtClean="0"/>
              <a:t>theo</a:t>
            </a:r>
            <a:r>
              <a:rPr lang="en-US" dirty="0" smtClean="0"/>
              <a:t> </a:t>
            </a:r>
            <a:r>
              <a:rPr lang="en-US" dirty="0" err="1" smtClean="0"/>
              <a:t>các</a:t>
            </a:r>
            <a:r>
              <a:rPr lang="en-US" dirty="0" smtClean="0"/>
              <a:t> </a:t>
            </a:r>
            <a:r>
              <a:rPr lang="en-US" dirty="0" err="1" smtClean="0"/>
              <a:t>quy</a:t>
            </a:r>
            <a:r>
              <a:rPr lang="en-US" dirty="0" smtClean="0"/>
              <a:t> </a:t>
            </a:r>
            <a:r>
              <a:rPr lang="en-US" dirty="0" err="1" smtClean="0"/>
              <a:t>trình</a:t>
            </a:r>
            <a:r>
              <a:rPr lang="en-US" dirty="0" smtClean="0"/>
              <a:t> </a:t>
            </a:r>
            <a:r>
              <a:rPr lang="en-US" dirty="0" err="1" smtClean="0"/>
              <a:t>phần</a:t>
            </a:r>
            <a:r>
              <a:rPr lang="en-US" dirty="0" smtClean="0"/>
              <a:t> </a:t>
            </a:r>
            <a:r>
              <a:rPr lang="en-US" dirty="0" err="1" smtClean="0"/>
              <a:t>mềm</a:t>
            </a:r>
            <a:r>
              <a:rPr lang="en-US" dirty="0" smtClean="0"/>
              <a:t>.</a:t>
            </a:r>
          </a:p>
        </p:txBody>
      </p:sp>
      <p:sp>
        <p:nvSpPr>
          <p:cNvPr id="4" name="Date Placeholder 3"/>
          <p:cNvSpPr>
            <a:spLocks noGrp="1"/>
          </p:cNvSpPr>
          <p:nvPr>
            <p:ph type="dt" sz="half" idx="10"/>
          </p:nvPr>
        </p:nvSpPr>
        <p:spPr/>
        <p:txBody>
          <a:bodyPr/>
          <a:lstStyle/>
          <a:p>
            <a:fld id="{E7E83998-7190-4E0C-85B5-FD0B1D3497B5}" type="datetime1">
              <a:rPr lang="en-US" smtClean="0"/>
              <a:t>7/16/2012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4</a:t>
            </a:fld>
            <a:endParaRPr lang="en-US"/>
          </a:p>
        </p:txBody>
      </p:sp>
    </p:spTree>
    <p:extLst>
      <p:ext uri="{BB962C8B-B14F-4D97-AF65-F5344CB8AC3E}">
        <p14:creationId xmlns:p14="http://schemas.microsoft.com/office/powerpoint/2010/main" val="22686468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Hạn</a:t>
            </a:r>
            <a:r>
              <a:rPr lang="en-US" dirty="0" smtClean="0"/>
              <a:t> </a:t>
            </a:r>
            <a:r>
              <a:rPr lang="en-US" dirty="0" err="1" smtClean="0"/>
              <a:t>chế</a:t>
            </a:r>
            <a:endParaRPr lang="en-US" dirty="0"/>
          </a:p>
        </p:txBody>
      </p:sp>
      <p:sp>
        <p:nvSpPr>
          <p:cNvPr id="3" name="Content Placeholder 2"/>
          <p:cNvSpPr>
            <a:spLocks noGrp="1"/>
          </p:cNvSpPr>
          <p:nvPr>
            <p:ph sz="quarter" idx="1"/>
          </p:nvPr>
        </p:nvSpPr>
        <p:spPr/>
        <p:txBody>
          <a:bodyPr/>
          <a:lstStyle/>
          <a:p>
            <a:r>
              <a:rPr lang="en-US" dirty="0" err="1" smtClean="0"/>
              <a:t>Chưa</a:t>
            </a:r>
            <a:r>
              <a:rPr lang="en-US" dirty="0" smtClean="0"/>
              <a:t> </a:t>
            </a:r>
            <a:r>
              <a:rPr lang="en-US" dirty="0" err="1" smtClean="0"/>
              <a:t>được</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một</a:t>
            </a:r>
            <a:r>
              <a:rPr lang="en-US" dirty="0" smtClean="0"/>
              <a:t> </a:t>
            </a:r>
            <a:r>
              <a:rPr lang="en-US" dirty="0" err="1" smtClean="0"/>
              <a:t>cách</a:t>
            </a:r>
            <a:r>
              <a:rPr lang="en-US" dirty="0" smtClean="0"/>
              <a:t> </a:t>
            </a:r>
            <a:r>
              <a:rPr lang="en-US" dirty="0" err="1" smtClean="0"/>
              <a:t>chuyên</a:t>
            </a:r>
            <a:r>
              <a:rPr lang="en-US" dirty="0" smtClean="0"/>
              <a:t> </a:t>
            </a:r>
            <a:r>
              <a:rPr lang="en-US" dirty="0" err="1" smtClean="0"/>
              <a:t>nghiệp</a:t>
            </a:r>
            <a:endParaRPr lang="en-US" dirty="0" smtClean="0"/>
          </a:p>
          <a:p>
            <a:r>
              <a:rPr lang="en-US" dirty="0" err="1" smtClean="0"/>
              <a:t>Chỉ</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các</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cần</a:t>
            </a:r>
            <a:r>
              <a:rPr lang="en-US" dirty="0" smtClean="0"/>
              <a:t> </a:t>
            </a:r>
            <a:r>
              <a:rPr lang="en-US" dirty="0" err="1" smtClean="0"/>
              <a:t>thiết</a:t>
            </a:r>
            <a:r>
              <a:rPr lang="en-US" dirty="0" smtClean="0"/>
              <a:t> </a:t>
            </a:r>
            <a:r>
              <a:rPr lang="en-US" dirty="0" err="1" smtClean="0"/>
              <a:t>nhất</a:t>
            </a:r>
            <a:endParaRPr lang="en-US" dirty="0" smtClean="0"/>
          </a:p>
        </p:txBody>
      </p:sp>
      <p:sp>
        <p:nvSpPr>
          <p:cNvPr id="4" name="Date Placeholder 3"/>
          <p:cNvSpPr>
            <a:spLocks noGrp="1"/>
          </p:cNvSpPr>
          <p:nvPr>
            <p:ph type="dt" sz="half" idx="10"/>
          </p:nvPr>
        </p:nvSpPr>
        <p:spPr/>
        <p:txBody>
          <a:bodyPr/>
          <a:lstStyle/>
          <a:p>
            <a:fld id="{FCC16894-5FBA-4AA1-B4C4-F198F8BAB8EE}" type="datetime1">
              <a:rPr lang="en-US" smtClean="0"/>
              <a:pPr/>
              <a:t>7/16/2012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40</a:t>
            </a:fld>
            <a:endParaRPr lang="en-US"/>
          </a:p>
        </p:txBody>
      </p:sp>
    </p:spTree>
    <p:extLst>
      <p:ext uri="{BB962C8B-B14F-4D97-AF65-F5344CB8AC3E}">
        <p14:creationId xmlns:p14="http://schemas.microsoft.com/office/powerpoint/2010/main" val="1659140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a:t>
            </a:r>
            <a:r>
              <a:rPr lang="en-US" dirty="0"/>
              <a:t>D</a:t>
            </a:r>
            <a:r>
              <a:rPr lang="en-US" dirty="0" smtClean="0"/>
              <a:t>ung</a:t>
            </a:r>
            <a:endParaRPr lang="en-US" dirty="0"/>
          </a:p>
        </p:txBody>
      </p:sp>
      <p:sp>
        <p:nvSpPr>
          <p:cNvPr id="3" name="Content Placeholder 2"/>
          <p:cNvSpPr>
            <a:spLocks noGrp="1"/>
          </p:cNvSpPr>
          <p:nvPr>
            <p:ph sz="quarter" idx="1"/>
          </p:nvPr>
        </p:nvSpPr>
        <p:spPr/>
        <p:txBody>
          <a:bodyPr/>
          <a:lstStyle/>
          <a:p>
            <a:r>
              <a:rPr lang="en-US" dirty="0" err="1" smtClean="0"/>
              <a:t>Tổng</a:t>
            </a:r>
            <a:r>
              <a:rPr lang="en-US" dirty="0" smtClean="0"/>
              <a:t> </a:t>
            </a:r>
            <a:r>
              <a:rPr lang="en-US" dirty="0" err="1" smtClean="0"/>
              <a:t>quan</a:t>
            </a:r>
            <a:r>
              <a:rPr lang="en-US" dirty="0" smtClean="0"/>
              <a:t> </a:t>
            </a:r>
            <a:r>
              <a:rPr lang="en-US" dirty="0" err="1" smtClean="0"/>
              <a:t>đề</a:t>
            </a:r>
            <a:r>
              <a:rPr lang="en-US" dirty="0" smtClean="0"/>
              <a:t> </a:t>
            </a:r>
            <a:r>
              <a:rPr lang="en-US" dirty="0" err="1" smtClean="0"/>
              <a:t>tài</a:t>
            </a:r>
            <a:r>
              <a:rPr lang="en-US" dirty="0" smtClean="0"/>
              <a:t> </a:t>
            </a:r>
            <a:r>
              <a:rPr lang="en-US" dirty="0" err="1" smtClean="0"/>
              <a:t>nghiên</a:t>
            </a:r>
            <a:r>
              <a:rPr lang="en-US" dirty="0" smtClean="0"/>
              <a:t> </a:t>
            </a:r>
            <a:r>
              <a:rPr lang="en-US" dirty="0" err="1" smtClean="0"/>
              <a:t>cứu</a:t>
            </a:r>
            <a:endParaRPr lang="en-US" dirty="0" smtClean="0"/>
          </a:p>
          <a:p>
            <a:r>
              <a:rPr lang="en-US" dirty="0" err="1" smtClean="0"/>
              <a:t>Khảo</a:t>
            </a:r>
            <a:r>
              <a:rPr lang="en-US" dirty="0" smtClean="0"/>
              <a:t> </a:t>
            </a:r>
            <a:r>
              <a:rPr lang="en-US" dirty="0" err="1" smtClean="0"/>
              <a:t>sát</a:t>
            </a:r>
            <a:r>
              <a:rPr lang="en-US" dirty="0" smtClean="0"/>
              <a:t> </a:t>
            </a:r>
            <a:r>
              <a:rPr lang="en-US" dirty="0" err="1" smtClean="0"/>
              <a:t>hiện</a:t>
            </a:r>
            <a:r>
              <a:rPr lang="en-US" dirty="0" smtClean="0"/>
              <a:t> </a:t>
            </a:r>
            <a:r>
              <a:rPr lang="en-US" dirty="0" err="1" smtClean="0"/>
              <a:t>trạng</a:t>
            </a:r>
            <a:endParaRPr lang="en-US" dirty="0" smtClean="0"/>
          </a:p>
          <a:p>
            <a:r>
              <a:rPr lang="en-US" dirty="0" err="1" smtClean="0"/>
              <a:t>Xây</a:t>
            </a:r>
            <a:r>
              <a:rPr lang="en-US" dirty="0" smtClean="0"/>
              <a:t> </a:t>
            </a:r>
            <a:r>
              <a:rPr lang="en-US" dirty="0" err="1" smtClean="0"/>
              <a:t>dựng</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quản</a:t>
            </a:r>
            <a:r>
              <a:rPr lang="en-US" dirty="0" smtClean="0"/>
              <a:t> </a:t>
            </a:r>
            <a:r>
              <a:rPr lang="en-US" dirty="0" err="1" smtClean="0"/>
              <a:t>lý</a:t>
            </a:r>
            <a:r>
              <a:rPr lang="en-US" dirty="0" smtClean="0"/>
              <a:t> </a:t>
            </a:r>
            <a:r>
              <a:rPr lang="en-US" dirty="0" err="1" smtClean="0"/>
              <a:t>tương</a:t>
            </a:r>
            <a:r>
              <a:rPr lang="en-US" dirty="0" smtClean="0"/>
              <a:t> </a:t>
            </a:r>
            <a:r>
              <a:rPr lang="en-US" dirty="0" err="1" smtClean="0"/>
              <a:t>tác</a:t>
            </a:r>
            <a:endParaRPr lang="en-US" dirty="0" smtClean="0"/>
          </a:p>
          <a:p>
            <a:r>
              <a:rPr lang="en-US" dirty="0" err="1" smtClean="0"/>
              <a:t>Hạn</a:t>
            </a:r>
            <a:r>
              <a:rPr lang="en-US" dirty="0" smtClean="0"/>
              <a:t> </a:t>
            </a:r>
            <a:r>
              <a:rPr lang="en-US" dirty="0" err="1" smtClean="0"/>
              <a:t>chế</a:t>
            </a:r>
            <a:endParaRPr lang="en-US" dirty="0" smtClean="0"/>
          </a:p>
          <a:p>
            <a:r>
              <a:rPr lang="en-US" dirty="0" err="1" smtClean="0"/>
              <a:t>Hướng</a:t>
            </a:r>
            <a:r>
              <a:rPr lang="en-US" dirty="0" smtClean="0"/>
              <a:t> </a:t>
            </a:r>
            <a:r>
              <a:rPr lang="en-US" dirty="0" err="1" smtClean="0"/>
              <a:t>phát</a:t>
            </a:r>
            <a:r>
              <a:rPr lang="en-US" dirty="0" smtClean="0"/>
              <a:t> </a:t>
            </a:r>
            <a:r>
              <a:rPr lang="en-US" dirty="0" err="1" smtClean="0"/>
              <a:t>triển</a:t>
            </a:r>
            <a:endParaRPr lang="en-US" dirty="0"/>
          </a:p>
        </p:txBody>
      </p:sp>
      <p:sp>
        <p:nvSpPr>
          <p:cNvPr id="4" name="Right Arrow 3"/>
          <p:cNvSpPr/>
          <p:nvPr/>
        </p:nvSpPr>
        <p:spPr>
          <a:xfrm>
            <a:off x="0" y="3276600"/>
            <a:ext cx="457200" cy="5334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2D19DBF8-6DDA-4143-B695-78DBC03CEFD0}" type="datetime1">
              <a:rPr lang="en-US" smtClean="0"/>
              <a:t>7/16/2012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A6F92A-56EE-4F66-8461-BEA44C34BAE8}" type="slidenum">
              <a:rPr lang="en-US" smtClean="0"/>
              <a:t>41</a:t>
            </a:fld>
            <a:endParaRPr lang="en-US"/>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567847"/>
            <a:ext cx="2103437" cy="139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6474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Hướng</a:t>
            </a:r>
            <a:r>
              <a:rPr lang="en-US" dirty="0" smtClean="0"/>
              <a:t> </a:t>
            </a:r>
            <a:r>
              <a:rPr lang="en-US" dirty="0" err="1" smtClean="0"/>
              <a:t>Phát</a:t>
            </a:r>
            <a:r>
              <a:rPr lang="en-US" dirty="0" smtClean="0"/>
              <a:t> </a:t>
            </a:r>
            <a:r>
              <a:rPr lang="en-US" dirty="0" err="1" smtClean="0"/>
              <a:t>Triển</a:t>
            </a:r>
            <a:r>
              <a:rPr lang="en-US" dirty="0" smtClean="0"/>
              <a:t> (1/2)</a:t>
            </a:r>
            <a:endParaRPr lang="en-US" dirty="0"/>
          </a:p>
        </p:txBody>
      </p:sp>
      <p:sp>
        <p:nvSpPr>
          <p:cNvPr id="3" name="Content Placeholder 2"/>
          <p:cNvSpPr>
            <a:spLocks noGrp="1"/>
          </p:cNvSpPr>
          <p:nvPr>
            <p:ph sz="quarter" idx="1"/>
          </p:nvPr>
        </p:nvSpPr>
        <p:spPr/>
        <p:txBody>
          <a:bodyPr/>
          <a:lstStyle/>
          <a:p>
            <a:pPr marL="0" indent="0">
              <a:buNone/>
            </a:pPr>
            <a:r>
              <a:rPr lang="vi-VN" dirty="0" smtClean="0"/>
              <a:t>“</a:t>
            </a:r>
            <a:r>
              <a:rPr lang="en-US" i="1" dirty="0" smtClean="0"/>
              <a:t>X</a:t>
            </a:r>
            <a:r>
              <a:rPr lang="vi-VN" i="1" dirty="0" smtClean="0"/>
              <a:t>ây </a:t>
            </a:r>
            <a:r>
              <a:rPr lang="vi-VN" i="1" dirty="0"/>
              <a:t>dựng môi trường tích hợp trên Web hỗ trợ cho đào tạo, nghiên cứu, và phát triển dự án trong công nghệ phần mềm</a:t>
            </a:r>
            <a:r>
              <a:rPr lang="vi-VN" dirty="0" smtClean="0"/>
              <a:t>” </a:t>
            </a:r>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FCC16894-5FBA-4AA1-B4C4-F198F8BAB8EE}" type="datetime1">
              <a:rPr lang="en-US" smtClean="0"/>
              <a:pPr/>
              <a:t>7/16/2012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42</a:t>
            </a:fld>
            <a:endParaRPr lang="en-US"/>
          </a:p>
        </p:txBody>
      </p:sp>
      <p:graphicFrame>
        <p:nvGraphicFramePr>
          <p:cNvPr id="8" name="Content Placeholder 6"/>
          <p:cNvGraphicFramePr>
            <a:graphicFrameLocks/>
          </p:cNvGraphicFramePr>
          <p:nvPr>
            <p:extLst>
              <p:ext uri="{D42A27DB-BD31-4B8C-83A1-F6EECF244321}">
                <p14:modId xmlns:p14="http://schemas.microsoft.com/office/powerpoint/2010/main" val="3650421058"/>
              </p:ext>
            </p:extLst>
          </p:nvPr>
        </p:nvGraphicFramePr>
        <p:xfrm>
          <a:off x="381000" y="2246980"/>
          <a:ext cx="6629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ight Arrow 10"/>
          <p:cNvSpPr/>
          <p:nvPr/>
        </p:nvSpPr>
        <p:spPr>
          <a:xfrm rot="9067470">
            <a:off x="5410268" y="4259600"/>
            <a:ext cx="1442774" cy="16759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Explosion 1 12"/>
          <p:cNvSpPr/>
          <p:nvPr/>
        </p:nvSpPr>
        <p:spPr>
          <a:xfrm>
            <a:off x="6582700" y="2590800"/>
            <a:ext cx="2561300" cy="1554354"/>
          </a:xfrm>
          <a:prstGeom prst="irregularSeal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smtClean="0"/>
              <a:t>GroupSpace</a:t>
            </a:r>
            <a:endParaRPr lang="en-US" dirty="0"/>
          </a:p>
        </p:txBody>
      </p:sp>
    </p:spTree>
    <p:extLst>
      <p:ext uri="{BB962C8B-B14F-4D97-AF65-F5344CB8AC3E}">
        <p14:creationId xmlns:p14="http://schemas.microsoft.com/office/powerpoint/2010/main" val="37471818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par>
                          <p:cTn id="8" fill="hold">
                            <p:stCondLst>
                              <p:cond delay="2000"/>
                            </p:stCondLst>
                            <p:childTnLst>
                              <p:par>
                                <p:cTn id="9" presetID="10" presetClass="entr" presetSubtype="0" fill="hold" grpId="0" nodeType="afterEffect">
                                  <p:stCondLst>
                                    <p:cond delay="2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300"/>
                                        <p:tgtEl>
                                          <p:spTgt spid="13"/>
                                        </p:tgtEl>
                                      </p:cBhvr>
                                    </p:animEffect>
                                  </p:childTnLst>
                                </p:cTn>
                              </p:par>
                            </p:childTnLst>
                          </p:cTn>
                        </p:par>
                        <p:par>
                          <p:cTn id="12" fill="hold">
                            <p:stCondLst>
                              <p:cond delay="2500"/>
                            </p:stCondLst>
                            <p:childTnLst>
                              <p:par>
                                <p:cTn id="13" presetID="22" presetClass="entr" presetSubtype="2"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11" grpId="0" animBg="1"/>
      <p:bldP spid="1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Hướng</a:t>
            </a:r>
            <a:r>
              <a:rPr lang="en-US" dirty="0" smtClean="0"/>
              <a:t> </a:t>
            </a:r>
            <a:r>
              <a:rPr lang="en-US" dirty="0" err="1" smtClean="0"/>
              <a:t>Phát</a:t>
            </a:r>
            <a:r>
              <a:rPr lang="en-US" dirty="0" smtClean="0"/>
              <a:t> </a:t>
            </a:r>
            <a:r>
              <a:rPr lang="en-US" dirty="0" err="1" smtClean="0"/>
              <a:t>Triển</a:t>
            </a:r>
            <a:r>
              <a:rPr lang="en-US" dirty="0"/>
              <a:t> </a:t>
            </a:r>
            <a:r>
              <a:rPr lang="en-US" dirty="0" smtClean="0"/>
              <a:t>(</a:t>
            </a:r>
            <a:r>
              <a:rPr lang="en-US" dirty="0" smtClean="0"/>
              <a:t>2/2</a:t>
            </a:r>
            <a:r>
              <a:rPr lang="en-US" dirty="0" smtClean="0"/>
              <a:t>)</a:t>
            </a:r>
            <a:endParaRPr lang="en-US" dirty="0"/>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4116377522"/>
              </p:ext>
            </p:extLst>
          </p:nvPr>
        </p:nvGraphicFramePr>
        <p:xfrm>
          <a:off x="838200" y="1752600"/>
          <a:ext cx="70866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FCC16894-5FBA-4AA1-B4C4-F198F8BAB8EE}" type="datetime1">
              <a:rPr lang="en-US" smtClean="0"/>
              <a:pPr/>
              <a:t>7/16/2012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43</a:t>
            </a:fld>
            <a:endParaRPr lang="en-US"/>
          </a:p>
        </p:txBody>
      </p:sp>
    </p:spTree>
    <p:extLst>
      <p:ext uri="{BB962C8B-B14F-4D97-AF65-F5344CB8AC3E}">
        <p14:creationId xmlns:p14="http://schemas.microsoft.com/office/powerpoint/2010/main" val="1857972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Tóm</a:t>
            </a:r>
            <a:r>
              <a:rPr lang="en-US" dirty="0" smtClean="0"/>
              <a:t> </a:t>
            </a:r>
            <a:r>
              <a:rPr lang="en-US" dirty="0" err="1" smtClean="0"/>
              <a:t>Tắt</a:t>
            </a:r>
            <a:endParaRPr lang="en-US" dirty="0"/>
          </a:p>
        </p:txBody>
      </p:sp>
      <p:sp>
        <p:nvSpPr>
          <p:cNvPr id="3" name="Content Placeholder 2"/>
          <p:cNvSpPr>
            <a:spLocks noGrp="1"/>
          </p:cNvSpPr>
          <p:nvPr>
            <p:ph sz="quarter" idx="1"/>
          </p:nvPr>
        </p:nvSpPr>
        <p:spPr/>
        <p:txBody>
          <a:bodyPr>
            <a:normAutofit/>
          </a:bodyPr>
          <a:lstStyle/>
          <a:p>
            <a:r>
              <a:rPr lang="en-US" dirty="0" err="1" smtClean="0"/>
              <a:t>Bản</a:t>
            </a:r>
            <a:r>
              <a:rPr lang="en-US" dirty="0" smtClean="0"/>
              <a:t> </a:t>
            </a:r>
            <a:r>
              <a:rPr lang="en-US" dirty="0" err="1" smtClean="0"/>
              <a:t>thử</a:t>
            </a:r>
            <a:r>
              <a:rPr lang="en-US" dirty="0" smtClean="0"/>
              <a:t> </a:t>
            </a:r>
            <a:r>
              <a:rPr lang="en-US" dirty="0" err="1" smtClean="0"/>
              <a:t>nghiệm</a:t>
            </a:r>
            <a:r>
              <a:rPr lang="en-US" dirty="0" smtClean="0"/>
              <a:t> </a:t>
            </a:r>
            <a:r>
              <a:rPr lang="en-US" dirty="0" err="1" smtClean="0"/>
              <a:t>của</a:t>
            </a:r>
            <a:r>
              <a:rPr lang="en-US" dirty="0" smtClean="0"/>
              <a:t> </a:t>
            </a:r>
            <a:r>
              <a:rPr lang="en-US" dirty="0" err="1" smtClean="0"/>
              <a:t>phân</a:t>
            </a:r>
            <a:r>
              <a:rPr lang="en-US" dirty="0" smtClean="0"/>
              <a:t> </a:t>
            </a:r>
            <a:r>
              <a:rPr lang="en-US" dirty="0" err="1" smtClean="0"/>
              <a:t>hệ</a:t>
            </a:r>
            <a:r>
              <a:rPr lang="en-US" dirty="0" smtClean="0"/>
              <a:t> “Project Management”</a:t>
            </a:r>
          </a:p>
          <a:p>
            <a:r>
              <a:rPr lang="en-US" dirty="0" err="1" smtClean="0"/>
              <a:t>Sinh</a:t>
            </a:r>
            <a:r>
              <a:rPr lang="en-US" dirty="0" smtClean="0"/>
              <a:t> </a:t>
            </a:r>
            <a:r>
              <a:rPr lang="en-US" dirty="0" err="1" smtClean="0"/>
              <a:t>viên</a:t>
            </a:r>
            <a:endParaRPr lang="en-US" dirty="0" smtClean="0"/>
          </a:p>
          <a:p>
            <a:pPr lvl="1"/>
            <a:r>
              <a:rPr lang="en-US" dirty="0" err="1" smtClean="0"/>
              <a:t>Quản</a:t>
            </a:r>
            <a:r>
              <a:rPr lang="en-US" dirty="0" smtClean="0"/>
              <a:t> </a:t>
            </a:r>
            <a:r>
              <a:rPr lang="en-US" dirty="0" err="1" smtClean="0"/>
              <a:t>lý</a:t>
            </a:r>
            <a:r>
              <a:rPr lang="en-US" dirty="0" smtClean="0"/>
              <a:t> </a:t>
            </a:r>
            <a:r>
              <a:rPr lang="en-US" dirty="0" err="1" smtClean="0"/>
              <a:t>đồ</a:t>
            </a:r>
            <a:r>
              <a:rPr lang="en-US" dirty="0" smtClean="0"/>
              <a:t> </a:t>
            </a:r>
            <a:r>
              <a:rPr lang="en-US" dirty="0" err="1" smtClean="0"/>
              <a:t>án</a:t>
            </a:r>
            <a:r>
              <a:rPr lang="en-US" dirty="0" smtClean="0"/>
              <a:t> </a:t>
            </a:r>
            <a:r>
              <a:rPr lang="en-US" dirty="0" err="1" smtClean="0"/>
              <a:t>môn</a:t>
            </a:r>
            <a:r>
              <a:rPr lang="en-US" dirty="0" smtClean="0"/>
              <a:t> </a:t>
            </a:r>
            <a:r>
              <a:rPr lang="en-US" dirty="0" err="1" smtClean="0"/>
              <a:t>học</a:t>
            </a:r>
            <a:endParaRPr lang="en-US" dirty="0" smtClean="0"/>
          </a:p>
          <a:p>
            <a:pPr lvl="1"/>
            <a:r>
              <a:rPr lang="en-US" dirty="0" err="1" smtClean="0"/>
              <a:t>Tương</a:t>
            </a:r>
            <a:r>
              <a:rPr lang="en-US" dirty="0" smtClean="0"/>
              <a:t> </a:t>
            </a:r>
            <a:r>
              <a:rPr lang="en-US" dirty="0" err="1" smtClean="0"/>
              <a:t>tác</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viên</a:t>
            </a:r>
            <a:endParaRPr lang="en-US" dirty="0" smtClean="0"/>
          </a:p>
          <a:p>
            <a:pPr lvl="1"/>
            <a:r>
              <a:rPr lang="en-US" dirty="0" err="1" smtClean="0"/>
              <a:t>Lên</a:t>
            </a:r>
            <a:r>
              <a:rPr lang="en-US" dirty="0" smtClean="0"/>
              <a:t> </a:t>
            </a:r>
            <a:r>
              <a:rPr lang="en-US" dirty="0" err="1" smtClean="0"/>
              <a:t>kế</a:t>
            </a:r>
            <a:r>
              <a:rPr lang="en-US" dirty="0" smtClean="0"/>
              <a:t> </a:t>
            </a:r>
            <a:r>
              <a:rPr lang="en-US" dirty="0" err="1" smtClean="0"/>
              <a:t>hoạch</a:t>
            </a:r>
            <a:r>
              <a:rPr lang="en-US" dirty="0" smtClean="0"/>
              <a:t> </a:t>
            </a:r>
            <a:r>
              <a:rPr lang="en-US" dirty="0" err="1" smtClean="0"/>
              <a:t>cho</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nhóm</a:t>
            </a:r>
            <a:endParaRPr lang="en-US" dirty="0" smtClean="0"/>
          </a:p>
          <a:p>
            <a:r>
              <a:rPr lang="en-US" dirty="0" err="1" smtClean="0"/>
              <a:t>Giáo</a:t>
            </a:r>
            <a:r>
              <a:rPr lang="en-US" dirty="0" smtClean="0"/>
              <a:t> </a:t>
            </a:r>
            <a:r>
              <a:rPr lang="en-US" dirty="0" err="1" smtClean="0"/>
              <a:t>viên</a:t>
            </a:r>
            <a:endParaRPr lang="en-US" dirty="0" smtClean="0"/>
          </a:p>
          <a:p>
            <a:pPr lvl="1"/>
            <a:r>
              <a:rPr lang="en-US" dirty="0" err="1" smtClean="0"/>
              <a:t>Quản</a:t>
            </a:r>
            <a:r>
              <a:rPr lang="en-US" dirty="0" smtClean="0"/>
              <a:t> </a:t>
            </a:r>
            <a:r>
              <a:rPr lang="en-US" dirty="0" err="1" smtClean="0"/>
              <a:t>lý</a:t>
            </a:r>
            <a:r>
              <a:rPr lang="en-US" dirty="0" smtClean="0"/>
              <a:t>, </a:t>
            </a:r>
            <a:r>
              <a:rPr lang="en-US" dirty="0" err="1" smtClean="0"/>
              <a:t>theo</a:t>
            </a:r>
            <a:r>
              <a:rPr lang="en-US" dirty="0" smtClean="0"/>
              <a:t> </a:t>
            </a:r>
            <a:r>
              <a:rPr lang="en-US" dirty="0" err="1" smtClean="0"/>
              <a:t>dõi</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làm</a:t>
            </a:r>
            <a:r>
              <a:rPr lang="en-US" dirty="0" smtClean="0"/>
              <a:t> </a:t>
            </a:r>
            <a:r>
              <a:rPr lang="en-US" dirty="0" err="1" smtClean="0"/>
              <a:t>đồ</a:t>
            </a:r>
            <a:r>
              <a:rPr lang="en-US" dirty="0" smtClean="0"/>
              <a:t> </a:t>
            </a:r>
            <a:r>
              <a:rPr lang="en-US" dirty="0" err="1" smtClean="0"/>
              <a:t>án</a:t>
            </a:r>
            <a:r>
              <a:rPr lang="en-US" dirty="0" smtClean="0"/>
              <a:t> </a:t>
            </a:r>
            <a:r>
              <a:rPr lang="en-US" dirty="0" err="1" smtClean="0"/>
              <a:t>của</a:t>
            </a:r>
            <a:r>
              <a:rPr lang="en-US" dirty="0" smtClean="0"/>
              <a:t> </a:t>
            </a:r>
            <a:r>
              <a:rPr lang="en-US" dirty="0" err="1" smtClean="0"/>
              <a:t>sinh</a:t>
            </a:r>
            <a:r>
              <a:rPr lang="en-US" dirty="0" smtClean="0"/>
              <a:t> </a:t>
            </a:r>
            <a:r>
              <a:rPr lang="en-US" dirty="0" err="1" smtClean="0"/>
              <a:t>viên</a:t>
            </a:r>
            <a:r>
              <a:rPr lang="en-US" dirty="0" smtClean="0"/>
              <a:t>.</a:t>
            </a:r>
          </a:p>
          <a:p>
            <a:r>
              <a:rPr lang="en-US" dirty="0" err="1" smtClean="0"/>
              <a:t>Cài</a:t>
            </a:r>
            <a:r>
              <a:rPr lang="en-US" dirty="0" smtClean="0"/>
              <a:t> </a:t>
            </a:r>
            <a:r>
              <a:rPr lang="en-US" dirty="0" err="1" smtClean="0"/>
              <a:t>đặt</a:t>
            </a:r>
            <a:r>
              <a:rPr lang="en-US" dirty="0" smtClean="0"/>
              <a:t>:</a:t>
            </a:r>
          </a:p>
          <a:p>
            <a:pPr lvl="1"/>
            <a:r>
              <a:rPr lang="en-US" dirty="0" err="1" smtClean="0"/>
              <a:t>Sử</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công</a:t>
            </a:r>
            <a:r>
              <a:rPr lang="en-US" dirty="0" smtClean="0"/>
              <a:t> </a:t>
            </a:r>
            <a:r>
              <a:rPr lang="en-US" dirty="0" err="1" smtClean="0"/>
              <a:t>cụ</a:t>
            </a:r>
            <a:r>
              <a:rPr lang="en-US" dirty="0"/>
              <a:t> </a:t>
            </a:r>
            <a:r>
              <a:rPr lang="en-US" dirty="0" err="1" smtClean="0"/>
              <a:t>và</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miễn</a:t>
            </a:r>
            <a:r>
              <a:rPr lang="en-US" dirty="0" smtClean="0"/>
              <a:t> </a:t>
            </a:r>
            <a:r>
              <a:rPr lang="en-US" dirty="0" err="1" smtClean="0"/>
              <a:t>phí</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mở</a:t>
            </a:r>
            <a:r>
              <a:rPr lang="en-US" dirty="0" smtClean="0"/>
              <a:t>.</a:t>
            </a:r>
          </a:p>
        </p:txBody>
      </p:sp>
      <p:sp>
        <p:nvSpPr>
          <p:cNvPr id="4" name="Date Placeholder 3"/>
          <p:cNvSpPr>
            <a:spLocks noGrp="1"/>
          </p:cNvSpPr>
          <p:nvPr>
            <p:ph type="dt" sz="half" idx="10"/>
          </p:nvPr>
        </p:nvSpPr>
        <p:spPr/>
        <p:txBody>
          <a:bodyPr/>
          <a:lstStyle/>
          <a:p>
            <a:fld id="{FCC16894-5FBA-4AA1-B4C4-F198F8BAB8EE}" type="datetime1">
              <a:rPr lang="en-US" smtClean="0"/>
              <a:pPr/>
              <a:t>7/16/2012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44</a:t>
            </a:fld>
            <a:endParaRPr lang="en-US"/>
          </a:p>
        </p:txBody>
      </p:sp>
    </p:spTree>
    <p:extLst>
      <p:ext uri="{BB962C8B-B14F-4D97-AF65-F5344CB8AC3E}">
        <p14:creationId xmlns:p14="http://schemas.microsoft.com/office/powerpoint/2010/main" val="2842490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Hỏi</a:t>
            </a:r>
            <a:r>
              <a:rPr lang="en-US" dirty="0" smtClean="0"/>
              <a:t> </a:t>
            </a:r>
            <a:r>
              <a:rPr lang="en-US" dirty="0" err="1" smtClean="0"/>
              <a:t>và</a:t>
            </a:r>
            <a:r>
              <a:rPr lang="en-US" dirty="0" smtClean="0"/>
              <a:t> </a:t>
            </a:r>
            <a:r>
              <a:rPr lang="en-US" dirty="0" err="1" smtClean="0"/>
              <a:t>Trả</a:t>
            </a:r>
            <a:r>
              <a:rPr lang="en-US" dirty="0" smtClean="0"/>
              <a:t> </a:t>
            </a:r>
            <a:r>
              <a:rPr lang="en-US" dirty="0" err="1" smtClean="0"/>
              <a:t>lời</a:t>
            </a:r>
            <a:r>
              <a:rPr lang="en-US" dirty="0" smtClean="0"/>
              <a:t>?</a:t>
            </a:r>
            <a:endParaRPr lang="en-US" dirty="0"/>
          </a:p>
        </p:txBody>
      </p:sp>
      <p:pic>
        <p:nvPicPr>
          <p:cNvPr id="2050" name="Picture 2" descr="C:\Users\hyga\Desktop\picture\images (1).jp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2667000" y="2133600"/>
            <a:ext cx="4191000" cy="2514600"/>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fld id="{B0F20B8D-B308-47B3-826B-5DB335E2CD66}" type="datetime1">
              <a:rPr lang="en-US" smtClean="0"/>
              <a:t>7/16/2012</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EA6F92A-56EE-4F66-8461-BEA44C34BAE8}" type="slidenum">
              <a:rPr lang="en-US" smtClean="0"/>
              <a:t>45</a:t>
            </a:fld>
            <a:endParaRPr lang="en-US"/>
          </a:p>
        </p:txBody>
      </p:sp>
    </p:spTree>
    <p:extLst>
      <p:ext uri="{BB962C8B-B14F-4D97-AF65-F5344CB8AC3E}">
        <p14:creationId xmlns:p14="http://schemas.microsoft.com/office/powerpoint/2010/main" val="432506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Tham</a:t>
            </a:r>
            <a:r>
              <a:rPr lang="en-US" dirty="0" smtClean="0"/>
              <a:t> </a:t>
            </a:r>
            <a:r>
              <a:rPr lang="en-US" dirty="0" err="1" smtClean="0"/>
              <a:t>khảo</a:t>
            </a:r>
            <a:endParaRPr lang="en-US" dirty="0"/>
          </a:p>
        </p:txBody>
      </p:sp>
      <p:sp>
        <p:nvSpPr>
          <p:cNvPr id="3" name="Content Placeholder 2"/>
          <p:cNvSpPr>
            <a:spLocks noGrp="1"/>
          </p:cNvSpPr>
          <p:nvPr>
            <p:ph sz="quarter" idx="1"/>
          </p:nvPr>
        </p:nvSpPr>
        <p:spPr/>
        <p:txBody>
          <a:bodyPr>
            <a:normAutofit fontScale="92500" lnSpcReduction="20000"/>
          </a:bodyPr>
          <a:lstStyle/>
          <a:p>
            <a:pPr lvl="0" algn="just"/>
            <a:r>
              <a:rPr lang="en-US" smtClean="0"/>
              <a:t>Grady </a:t>
            </a:r>
            <a:r>
              <a:rPr lang="en-US" dirty="0" err="1"/>
              <a:t>Booch</a:t>
            </a:r>
            <a:r>
              <a:rPr lang="en-US" dirty="0"/>
              <a:t> and Alan W. Brown, </a:t>
            </a:r>
            <a:r>
              <a:rPr lang="en-US" i="1" dirty="0"/>
              <a:t>Collaborative Development Environments</a:t>
            </a:r>
            <a:endParaRPr lang="en-US" dirty="0"/>
          </a:p>
          <a:p>
            <a:pPr lvl="0" algn="just"/>
            <a:r>
              <a:rPr lang="en-US" smtClean="0"/>
              <a:t>Jim </a:t>
            </a:r>
            <a:r>
              <a:rPr lang="en-US" dirty="0"/>
              <a:t>Whitehead, </a:t>
            </a:r>
            <a:r>
              <a:rPr lang="en-US" i="1" dirty="0"/>
              <a:t>Collaboration in Software Engineering: a Roadmap</a:t>
            </a:r>
            <a:r>
              <a:rPr lang="en-US" dirty="0"/>
              <a:t> </a:t>
            </a:r>
          </a:p>
          <a:p>
            <a:pPr lvl="0" algn="just"/>
            <a:r>
              <a:rPr lang="en-US" smtClean="0"/>
              <a:t>Martin </a:t>
            </a:r>
            <a:r>
              <a:rPr lang="en-US" dirty="0"/>
              <a:t>Fowler, David Rice, Matthew </a:t>
            </a:r>
            <a:r>
              <a:rPr lang="en-US" dirty="0" err="1"/>
              <a:t>Foemmel</a:t>
            </a:r>
            <a:r>
              <a:rPr lang="en-US" dirty="0"/>
              <a:t>, Edward </a:t>
            </a:r>
            <a:r>
              <a:rPr lang="en-US" dirty="0" err="1"/>
              <a:t>Hieatt</a:t>
            </a:r>
            <a:r>
              <a:rPr lang="en-US" dirty="0"/>
              <a:t>, Robert </a:t>
            </a:r>
            <a:r>
              <a:rPr lang="en-US" dirty="0" err="1"/>
              <a:t>Mee,Randy</a:t>
            </a:r>
            <a:r>
              <a:rPr lang="en-US" dirty="0"/>
              <a:t> Stafford</a:t>
            </a:r>
            <a:r>
              <a:rPr lang="en-US" i="1" dirty="0"/>
              <a:t>, Patterns of Enterprise Application Architecture, </a:t>
            </a:r>
            <a:r>
              <a:rPr lang="en-US" dirty="0"/>
              <a:t>Addison Wesley, 2002</a:t>
            </a:r>
          </a:p>
          <a:p>
            <a:pPr lvl="0" algn="just"/>
            <a:r>
              <a:rPr lang="en-US" u="sng" dirty="0">
                <a:hlinkClick r:id="rId2"/>
              </a:rPr>
              <a:t>http://www.drdobbs.com/architecture-and-design/196900222</a:t>
            </a:r>
            <a:endParaRPr lang="en-US" dirty="0"/>
          </a:p>
          <a:p>
            <a:r>
              <a:rPr lang="en-US" dirty="0" err="1" smtClean="0"/>
              <a:t>Redmine</a:t>
            </a:r>
            <a:r>
              <a:rPr lang="en-US" dirty="0" smtClean="0"/>
              <a:t>, </a:t>
            </a:r>
            <a:r>
              <a:rPr lang="en-US" dirty="0">
                <a:hlinkClick r:id="rId3"/>
              </a:rPr>
              <a:t>http://www.redmine.org</a:t>
            </a:r>
            <a:r>
              <a:rPr lang="en-US" dirty="0" smtClean="0">
                <a:hlinkClick r:id="rId3"/>
              </a:rPr>
              <a:t>/</a:t>
            </a:r>
            <a:endParaRPr lang="en-US" dirty="0" smtClean="0"/>
          </a:p>
          <a:p>
            <a:r>
              <a:rPr lang="en-US" dirty="0" smtClean="0"/>
              <a:t>Team foundation </a:t>
            </a:r>
            <a:r>
              <a:rPr lang="en-US" smtClean="0"/>
              <a:t>server,  </a:t>
            </a:r>
            <a:r>
              <a:rPr lang="en-US" dirty="0">
                <a:hlinkClick r:id="rId4"/>
              </a:rPr>
              <a:t>http://</a:t>
            </a:r>
            <a:r>
              <a:rPr lang="en-US" dirty="0" smtClean="0">
                <a:hlinkClick r:id="rId4"/>
              </a:rPr>
              <a:t>www.microsoft.com/visualstudio/en-us/products/2010-editions/team-foundation-server/overview</a:t>
            </a:r>
            <a:endParaRPr lang="en-US" dirty="0" smtClean="0"/>
          </a:p>
          <a:p>
            <a:r>
              <a:rPr lang="en-US" dirty="0" err="1" smtClean="0"/>
              <a:t>Assembla</a:t>
            </a:r>
            <a:r>
              <a:rPr lang="en-US" dirty="0" smtClean="0"/>
              <a:t>, </a:t>
            </a:r>
            <a:r>
              <a:rPr lang="en-US" dirty="0">
                <a:hlinkClick r:id="rId5"/>
              </a:rPr>
              <a:t>http://www.assembla.com/</a:t>
            </a:r>
            <a:endParaRPr lang="en-US" dirty="0"/>
          </a:p>
        </p:txBody>
      </p:sp>
      <p:sp>
        <p:nvSpPr>
          <p:cNvPr id="4" name="Date Placeholder 3"/>
          <p:cNvSpPr>
            <a:spLocks noGrp="1"/>
          </p:cNvSpPr>
          <p:nvPr>
            <p:ph type="dt" sz="half" idx="10"/>
          </p:nvPr>
        </p:nvSpPr>
        <p:spPr/>
        <p:txBody>
          <a:bodyPr/>
          <a:lstStyle/>
          <a:p>
            <a:fld id="{FCC16894-5FBA-4AA1-B4C4-F198F8BAB8EE}" type="datetime1">
              <a:rPr lang="en-US" smtClean="0"/>
              <a:pPr/>
              <a:t>7/16/2012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46</a:t>
            </a:fld>
            <a:endParaRPr lang="en-US"/>
          </a:p>
        </p:txBody>
      </p:sp>
    </p:spTree>
    <p:extLst>
      <p:ext uri="{BB962C8B-B14F-4D97-AF65-F5344CB8AC3E}">
        <p14:creationId xmlns:p14="http://schemas.microsoft.com/office/powerpoint/2010/main" val="4291333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12648" y="6356350"/>
            <a:ext cx="1981200" cy="365760"/>
          </a:xfrm>
        </p:spPr>
        <p:txBody>
          <a:bodyPr>
            <a:normAutofit/>
          </a:bodyPr>
          <a:lstStyle/>
          <a:p>
            <a:fld id="{65B613A6-ECE8-4332-8450-A606DEF9DB12}" type="slidenum">
              <a:rPr lang="en-US" smtClean="0"/>
              <a:pPr/>
              <a:t>47</a:t>
            </a:fld>
            <a:endParaRPr lang="en-US"/>
          </a:p>
        </p:txBody>
      </p:sp>
      <p:pic>
        <p:nvPicPr>
          <p:cNvPr id="3074" name="Picture 2" descr="C:\Users\hyga\Desktop\picture\images (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43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7EDA7857-C0B0-4F13-91ED-D248D670D955}" type="datetime1">
              <a:rPr lang="en-US" smtClean="0"/>
              <a:t>7/16/2012</a:t>
            </a:fld>
            <a:endParaRPr lang="en-US"/>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8373431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Tổng quan đề tài nghiên cứu (3/3)</a:t>
            </a:r>
            <a:endParaRPr lang="en-US"/>
          </a:p>
        </p:txBody>
      </p:sp>
      <p:sp>
        <p:nvSpPr>
          <p:cNvPr id="3" name="Content Placeholder 2"/>
          <p:cNvSpPr>
            <a:spLocks noGrp="1"/>
          </p:cNvSpPr>
          <p:nvPr>
            <p:ph sz="quarter" idx="1"/>
          </p:nvPr>
        </p:nvSpPr>
        <p:spPr/>
        <p:txBody>
          <a:bodyPr/>
          <a:lstStyle/>
          <a:p>
            <a:r>
              <a:rPr lang="en-US" dirty="0" err="1" smtClean="0"/>
              <a:t>Đối</a:t>
            </a:r>
            <a:r>
              <a:rPr lang="en-US" dirty="0" smtClean="0"/>
              <a:t> </a:t>
            </a:r>
            <a:r>
              <a:rPr lang="en-US" dirty="0" err="1" smtClean="0"/>
              <a:t>tượng</a:t>
            </a:r>
            <a:r>
              <a:rPr lang="en-US" dirty="0" smtClean="0"/>
              <a:t> </a:t>
            </a:r>
            <a:r>
              <a:rPr lang="en-US" dirty="0" err="1" smtClean="0"/>
              <a:t>và</a:t>
            </a:r>
            <a:r>
              <a:rPr lang="en-US" dirty="0" smtClean="0"/>
              <a:t> </a:t>
            </a:r>
            <a:r>
              <a:rPr lang="en-US" dirty="0" err="1" smtClean="0"/>
              <a:t>phạm</a:t>
            </a:r>
            <a:r>
              <a:rPr lang="en-US" dirty="0" smtClean="0"/>
              <a:t> vi </a:t>
            </a:r>
            <a:r>
              <a:rPr lang="en-US" dirty="0" err="1" smtClean="0"/>
              <a:t>nghiên</a:t>
            </a:r>
            <a:r>
              <a:rPr lang="en-US" dirty="0" smtClean="0"/>
              <a:t> </a:t>
            </a:r>
            <a:r>
              <a:rPr lang="en-US" dirty="0" err="1" smtClean="0"/>
              <a:t>cứu</a:t>
            </a:r>
            <a:endParaRPr lang="en-US" dirty="0" smtClean="0"/>
          </a:p>
          <a:p>
            <a:pPr lvl="1"/>
            <a:r>
              <a:rPr lang="en-US" dirty="0" err="1" smtClean="0"/>
              <a:t>Áp</a:t>
            </a:r>
            <a:r>
              <a:rPr lang="en-US" dirty="0" smtClean="0"/>
              <a:t> </a:t>
            </a:r>
            <a:r>
              <a:rPr lang="en-US" dirty="0" err="1" smtClean="0"/>
              <a:t>dụng</a:t>
            </a:r>
            <a:r>
              <a:rPr lang="en-US" dirty="0" smtClean="0"/>
              <a:t> </a:t>
            </a:r>
            <a:r>
              <a:rPr lang="en-US" dirty="0" err="1" smtClean="0"/>
              <a:t>cho</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sinh</a:t>
            </a:r>
            <a:r>
              <a:rPr lang="en-US" dirty="0" smtClean="0"/>
              <a:t> </a:t>
            </a:r>
            <a:r>
              <a:rPr lang="en-US" dirty="0" err="1" smtClean="0"/>
              <a:t>viên</a:t>
            </a:r>
            <a:r>
              <a:rPr lang="en-US" dirty="0" smtClean="0"/>
              <a:t> </a:t>
            </a:r>
            <a:r>
              <a:rPr lang="en-US" dirty="0" err="1" smtClean="0"/>
              <a:t>và</a:t>
            </a:r>
            <a:r>
              <a:rPr lang="en-US" dirty="0" smtClean="0"/>
              <a:t> </a:t>
            </a:r>
            <a:r>
              <a:rPr lang="en-US" dirty="0" err="1" smtClean="0"/>
              <a:t>giảng</a:t>
            </a:r>
            <a:r>
              <a:rPr lang="en-US" dirty="0" smtClean="0"/>
              <a:t> </a:t>
            </a:r>
            <a:r>
              <a:rPr lang="en-US" dirty="0" err="1" smtClean="0"/>
              <a:t>viên</a:t>
            </a:r>
            <a:r>
              <a:rPr lang="en-US" dirty="0" smtClean="0"/>
              <a:t> </a:t>
            </a:r>
            <a:r>
              <a:rPr lang="en-US" dirty="0" err="1" smtClean="0"/>
              <a:t>đại</a:t>
            </a:r>
            <a:r>
              <a:rPr lang="en-US" dirty="0" smtClean="0"/>
              <a:t> </a:t>
            </a:r>
            <a:r>
              <a:rPr lang="en-US" dirty="0" err="1" smtClean="0"/>
              <a:t>học</a:t>
            </a:r>
            <a:r>
              <a:rPr lang="en-US" dirty="0" smtClean="0"/>
              <a:t>, </a:t>
            </a:r>
            <a:r>
              <a:rPr lang="en-US" dirty="0" err="1" smtClean="0"/>
              <a:t>cao</a:t>
            </a:r>
            <a:r>
              <a:rPr lang="en-US" dirty="0" smtClean="0"/>
              <a:t> </a:t>
            </a:r>
            <a:r>
              <a:rPr lang="en-US" dirty="0" err="1" smtClean="0"/>
              <a:t>đẳng</a:t>
            </a:r>
            <a:r>
              <a:rPr lang="en-US" dirty="0" smtClean="0"/>
              <a:t>.</a:t>
            </a:r>
          </a:p>
          <a:p>
            <a:pPr lvl="1"/>
            <a:r>
              <a:rPr lang="en-US" dirty="0" err="1" smtClean="0"/>
              <a:t>Thích</a:t>
            </a:r>
            <a:r>
              <a:rPr lang="en-US" dirty="0" smtClean="0"/>
              <a:t> </a:t>
            </a:r>
            <a:r>
              <a:rPr lang="en-US" dirty="0" err="1" smtClean="0"/>
              <a:t>hợp</a:t>
            </a:r>
            <a:r>
              <a:rPr lang="en-US" dirty="0" smtClean="0"/>
              <a:t> </a:t>
            </a:r>
            <a:r>
              <a:rPr lang="en-US" dirty="0" err="1" smtClean="0"/>
              <a:t>cho</a:t>
            </a:r>
            <a:r>
              <a:rPr lang="en-US" dirty="0" smtClean="0"/>
              <a:t> </a:t>
            </a:r>
            <a:r>
              <a:rPr lang="en-US" dirty="0" err="1" smtClean="0"/>
              <a:t>những</a:t>
            </a:r>
            <a:r>
              <a:rPr lang="en-US" dirty="0" smtClean="0"/>
              <a:t> </a:t>
            </a:r>
            <a:r>
              <a:rPr lang="en-US" dirty="0" err="1" smtClean="0"/>
              <a:t>đồ</a:t>
            </a:r>
            <a:r>
              <a:rPr lang="en-US" dirty="0" smtClean="0"/>
              <a:t> </a:t>
            </a:r>
            <a:r>
              <a:rPr lang="en-US" dirty="0" err="1" smtClean="0"/>
              <a:t>án</a:t>
            </a:r>
            <a:r>
              <a:rPr lang="en-US" dirty="0" smtClean="0"/>
              <a:t> </a:t>
            </a:r>
            <a:r>
              <a:rPr lang="en-US" dirty="0" err="1" smtClean="0"/>
              <a:t>nhóm</a:t>
            </a:r>
            <a:r>
              <a:rPr lang="en-US" dirty="0" smtClean="0"/>
              <a:t> </a:t>
            </a:r>
            <a:r>
              <a:rPr lang="en-US" dirty="0" err="1" smtClean="0"/>
              <a:t>với</a:t>
            </a:r>
            <a:r>
              <a:rPr lang="en-US" dirty="0" smtClean="0"/>
              <a:t> </a:t>
            </a:r>
            <a:r>
              <a:rPr lang="en-US" dirty="0" err="1" smtClean="0"/>
              <a:t>quy</a:t>
            </a:r>
            <a:r>
              <a:rPr lang="en-US" dirty="0" smtClean="0"/>
              <a:t> </a:t>
            </a:r>
            <a:r>
              <a:rPr lang="en-US" dirty="0" err="1" smtClean="0"/>
              <a:t>mô</a:t>
            </a:r>
            <a:r>
              <a:rPr lang="en-US" dirty="0" smtClean="0"/>
              <a:t> </a:t>
            </a:r>
            <a:r>
              <a:rPr lang="en-US" dirty="0" err="1" smtClean="0"/>
              <a:t>nhỏ</a:t>
            </a:r>
            <a:r>
              <a:rPr lang="en-US" dirty="0" smtClean="0"/>
              <a:t>.</a:t>
            </a:r>
            <a:endParaRPr lang="en-US" dirty="0"/>
          </a:p>
        </p:txBody>
      </p:sp>
      <p:sp>
        <p:nvSpPr>
          <p:cNvPr id="4" name="Date Placeholder 3"/>
          <p:cNvSpPr>
            <a:spLocks noGrp="1"/>
          </p:cNvSpPr>
          <p:nvPr>
            <p:ph type="dt" sz="half" idx="10"/>
          </p:nvPr>
        </p:nvSpPr>
        <p:spPr/>
        <p:txBody>
          <a:bodyPr/>
          <a:lstStyle/>
          <a:p>
            <a:fld id="{82EB374C-D5C4-486A-9647-B6A264313D62}" type="datetime1">
              <a:rPr lang="en-US" smtClean="0"/>
              <a:t>7/16/2012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5</a:t>
            </a:fld>
            <a:endParaRPr lang="en-US"/>
          </a:p>
        </p:txBody>
      </p:sp>
    </p:spTree>
    <p:extLst>
      <p:ext uri="{BB962C8B-B14F-4D97-AF65-F5344CB8AC3E}">
        <p14:creationId xmlns:p14="http://schemas.microsoft.com/office/powerpoint/2010/main" val="712884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sz="quarter" idx="1"/>
          </p:nvPr>
        </p:nvSpPr>
        <p:spPr/>
        <p:txBody>
          <a:bodyPr/>
          <a:lstStyle/>
          <a:p>
            <a:r>
              <a:rPr lang="en-US" dirty="0" err="1" smtClean="0"/>
              <a:t>Tổng</a:t>
            </a:r>
            <a:r>
              <a:rPr lang="en-US" dirty="0" smtClean="0"/>
              <a:t> </a:t>
            </a:r>
            <a:r>
              <a:rPr lang="en-US" dirty="0" err="1" smtClean="0"/>
              <a:t>quan</a:t>
            </a:r>
            <a:r>
              <a:rPr lang="en-US" dirty="0" smtClean="0"/>
              <a:t> </a:t>
            </a:r>
            <a:r>
              <a:rPr lang="en-US" dirty="0" err="1" smtClean="0"/>
              <a:t>đề</a:t>
            </a:r>
            <a:r>
              <a:rPr lang="en-US" dirty="0" smtClean="0"/>
              <a:t> </a:t>
            </a:r>
            <a:r>
              <a:rPr lang="en-US" dirty="0" err="1" smtClean="0"/>
              <a:t>tài</a:t>
            </a:r>
            <a:r>
              <a:rPr lang="en-US" dirty="0" smtClean="0"/>
              <a:t> </a:t>
            </a:r>
            <a:r>
              <a:rPr lang="en-US" dirty="0" err="1" smtClean="0"/>
              <a:t>nghiên</a:t>
            </a:r>
            <a:r>
              <a:rPr lang="en-US" dirty="0" smtClean="0"/>
              <a:t> </a:t>
            </a:r>
            <a:r>
              <a:rPr lang="en-US" dirty="0" err="1" smtClean="0"/>
              <a:t>cứu</a:t>
            </a:r>
            <a:endParaRPr lang="en-US" dirty="0" smtClean="0"/>
          </a:p>
          <a:p>
            <a:r>
              <a:rPr lang="en-US" dirty="0" err="1" smtClean="0"/>
              <a:t>Khảo</a:t>
            </a:r>
            <a:r>
              <a:rPr lang="en-US" dirty="0" smtClean="0"/>
              <a:t> </a:t>
            </a:r>
            <a:r>
              <a:rPr lang="en-US" dirty="0" err="1" smtClean="0"/>
              <a:t>sát</a:t>
            </a:r>
            <a:r>
              <a:rPr lang="en-US" dirty="0" smtClean="0"/>
              <a:t> </a:t>
            </a:r>
            <a:r>
              <a:rPr lang="en-US" dirty="0" err="1" smtClean="0"/>
              <a:t>hiện</a:t>
            </a:r>
            <a:r>
              <a:rPr lang="en-US" dirty="0" smtClean="0"/>
              <a:t> </a:t>
            </a:r>
            <a:r>
              <a:rPr lang="en-US" dirty="0" err="1" smtClean="0"/>
              <a:t>trạng</a:t>
            </a:r>
            <a:endParaRPr lang="en-US" dirty="0" smtClean="0"/>
          </a:p>
          <a:p>
            <a:r>
              <a:rPr lang="en-US" dirty="0" err="1" smtClean="0"/>
              <a:t>Xây</a:t>
            </a:r>
            <a:r>
              <a:rPr lang="en-US" dirty="0" smtClean="0"/>
              <a:t> </a:t>
            </a:r>
            <a:r>
              <a:rPr lang="en-US" dirty="0" err="1" smtClean="0"/>
              <a:t>dựng</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quản</a:t>
            </a:r>
            <a:r>
              <a:rPr lang="en-US" dirty="0" smtClean="0"/>
              <a:t> </a:t>
            </a:r>
            <a:r>
              <a:rPr lang="en-US" dirty="0" err="1" smtClean="0"/>
              <a:t>lý</a:t>
            </a:r>
            <a:r>
              <a:rPr lang="en-US" dirty="0" smtClean="0"/>
              <a:t> </a:t>
            </a:r>
            <a:r>
              <a:rPr lang="en-US" dirty="0" err="1" smtClean="0"/>
              <a:t>tương</a:t>
            </a:r>
            <a:r>
              <a:rPr lang="en-US" dirty="0" smtClean="0"/>
              <a:t> </a:t>
            </a:r>
            <a:r>
              <a:rPr lang="en-US" dirty="0" err="1" smtClean="0"/>
              <a:t>tác</a:t>
            </a:r>
            <a:endParaRPr lang="en-US" dirty="0" smtClean="0"/>
          </a:p>
          <a:p>
            <a:r>
              <a:rPr lang="en-US" dirty="0" err="1" smtClean="0"/>
              <a:t>Hạn</a:t>
            </a:r>
            <a:r>
              <a:rPr lang="en-US" dirty="0" smtClean="0"/>
              <a:t> </a:t>
            </a:r>
            <a:r>
              <a:rPr lang="en-US" dirty="0" err="1" smtClean="0"/>
              <a:t>chế</a:t>
            </a:r>
            <a:endParaRPr lang="en-US" dirty="0" smtClean="0"/>
          </a:p>
          <a:p>
            <a:r>
              <a:rPr lang="en-US" dirty="0" err="1" smtClean="0"/>
              <a:t>Hướng</a:t>
            </a:r>
            <a:r>
              <a:rPr lang="en-US" dirty="0" smtClean="0"/>
              <a:t> </a:t>
            </a:r>
            <a:r>
              <a:rPr lang="en-US" dirty="0" err="1" smtClean="0"/>
              <a:t>phát</a:t>
            </a:r>
            <a:r>
              <a:rPr lang="en-US" dirty="0" smtClean="0"/>
              <a:t> </a:t>
            </a:r>
            <a:r>
              <a:rPr lang="en-US" dirty="0" err="1" smtClean="0"/>
              <a:t>triển</a:t>
            </a:r>
            <a:endParaRPr lang="en-US" dirty="0"/>
          </a:p>
        </p:txBody>
      </p:sp>
      <p:sp>
        <p:nvSpPr>
          <p:cNvPr id="4" name="Right Arrow 3"/>
          <p:cNvSpPr/>
          <p:nvPr/>
        </p:nvSpPr>
        <p:spPr>
          <a:xfrm>
            <a:off x="0" y="1752600"/>
            <a:ext cx="457200" cy="5334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E32CF3E1-D7B2-4318-9892-AABBFDC61E77}" type="datetime1">
              <a:rPr lang="en-US" smtClean="0"/>
              <a:t>7/16/2012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A6F92A-56EE-4F66-8461-BEA44C34BAE8}" type="slidenum">
              <a:rPr lang="en-US" smtClean="0"/>
              <a:t>6</a:t>
            </a:fld>
            <a:endParaRPr 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1483950"/>
            <a:ext cx="2103437" cy="139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56332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Khảo sát hiện trạng(1/3)</a:t>
            </a:r>
            <a:endParaRPr lang="en-US"/>
          </a:p>
        </p:txBody>
      </p:sp>
      <p:sp>
        <p:nvSpPr>
          <p:cNvPr id="3" name="Content Placeholder 2"/>
          <p:cNvSpPr>
            <a:spLocks noGrp="1"/>
          </p:cNvSpPr>
          <p:nvPr>
            <p:ph sz="quarter" idx="1"/>
          </p:nvPr>
        </p:nvSpPr>
        <p:spPr/>
        <p:txBody>
          <a:bodyPr/>
          <a:lstStyle/>
          <a:p>
            <a:r>
              <a:rPr lang="en-US" dirty="0" err="1" smtClean="0"/>
              <a:t>Cơ</a:t>
            </a:r>
            <a:r>
              <a:rPr lang="en-US" dirty="0" smtClean="0"/>
              <a:t> </a:t>
            </a:r>
            <a:r>
              <a:rPr lang="en-US" dirty="0" err="1" smtClean="0"/>
              <a:t>sở</a:t>
            </a:r>
            <a:r>
              <a:rPr lang="en-US" dirty="0" smtClean="0"/>
              <a:t> </a:t>
            </a:r>
            <a:r>
              <a:rPr lang="en-US" dirty="0" err="1" smtClean="0"/>
              <a:t>lý</a:t>
            </a:r>
            <a:r>
              <a:rPr lang="en-US" dirty="0" smtClean="0"/>
              <a:t> </a:t>
            </a:r>
            <a:r>
              <a:rPr lang="en-US" dirty="0" err="1" smtClean="0"/>
              <a:t>thuyết</a:t>
            </a:r>
            <a:endParaRPr lang="en-US" dirty="0" smtClean="0"/>
          </a:p>
          <a:p>
            <a:pPr lvl="1"/>
            <a:r>
              <a:rPr lang="en-US" dirty="0" err="1" smtClean="0"/>
              <a:t>Nhu</a:t>
            </a:r>
            <a:r>
              <a:rPr lang="en-US" dirty="0" smtClean="0"/>
              <a:t> </a:t>
            </a:r>
            <a:r>
              <a:rPr lang="en-US" dirty="0" err="1" smtClean="0"/>
              <a:t>cầu</a:t>
            </a:r>
            <a:r>
              <a:rPr lang="en-US" dirty="0" smtClean="0"/>
              <a:t> </a:t>
            </a:r>
            <a:r>
              <a:rPr lang="en-US" dirty="0" err="1" smtClean="0"/>
              <a:t>hợp</a:t>
            </a:r>
            <a:r>
              <a:rPr lang="en-US" dirty="0" smtClean="0"/>
              <a:t> </a:t>
            </a:r>
            <a:r>
              <a:rPr lang="en-US" dirty="0" err="1" smtClean="0"/>
              <a:t>tác</a:t>
            </a:r>
            <a:r>
              <a:rPr lang="en-US" dirty="0" smtClean="0"/>
              <a:t> </a:t>
            </a:r>
            <a:r>
              <a:rPr lang="en-US" dirty="0" err="1" smtClean="0"/>
              <a:t>làm</a:t>
            </a:r>
            <a:r>
              <a:rPr lang="en-US" dirty="0" smtClean="0"/>
              <a:t> </a:t>
            </a:r>
            <a:r>
              <a:rPr lang="en-US" dirty="0" err="1" smtClean="0"/>
              <a:t>việc</a:t>
            </a:r>
            <a:r>
              <a:rPr lang="en-US" dirty="0" smtClean="0"/>
              <a:t> </a:t>
            </a:r>
            <a:r>
              <a:rPr lang="en-US" dirty="0" smtClean="0">
                <a:sym typeface="Wingdings" pitchFamily="2" charset="2"/>
              </a:rPr>
              <a:t> </a:t>
            </a:r>
            <a:r>
              <a:rPr lang="en-US" dirty="0" err="1" smtClean="0">
                <a:sym typeface="Wingdings" pitchFamily="2" charset="2"/>
              </a:rPr>
              <a:t>khó</a:t>
            </a:r>
            <a:r>
              <a:rPr lang="en-US" dirty="0" smtClean="0">
                <a:sym typeface="Wingdings" pitchFamily="2" charset="2"/>
              </a:rPr>
              <a:t> </a:t>
            </a:r>
            <a:r>
              <a:rPr lang="en-US" dirty="0" err="1" smtClean="0">
                <a:sym typeface="Wingdings" pitchFamily="2" charset="2"/>
              </a:rPr>
              <a:t>thống</a:t>
            </a:r>
            <a:r>
              <a:rPr lang="en-US" dirty="0" smtClean="0">
                <a:sym typeface="Wingdings" pitchFamily="2" charset="2"/>
              </a:rPr>
              <a:t> </a:t>
            </a:r>
            <a:r>
              <a:rPr lang="en-US" dirty="0" err="1" smtClean="0">
                <a:sym typeface="Wingdings" pitchFamily="2" charset="2"/>
              </a:rPr>
              <a:t>nhất</a:t>
            </a:r>
            <a:endParaRPr lang="en-US" dirty="0" smtClean="0">
              <a:sym typeface="Wingdings" pitchFamily="2" charset="2"/>
            </a:endParaRPr>
          </a:p>
          <a:p>
            <a:pPr lvl="1"/>
            <a:r>
              <a:rPr lang="en-US" dirty="0" err="1" smtClean="0">
                <a:sym typeface="Wingdings" pitchFamily="2" charset="2"/>
              </a:rPr>
              <a:t>Công</a:t>
            </a:r>
            <a:r>
              <a:rPr lang="en-US" dirty="0" smtClean="0">
                <a:sym typeface="Wingdings" pitchFamily="2" charset="2"/>
              </a:rPr>
              <a:t> </a:t>
            </a:r>
            <a:r>
              <a:rPr lang="en-US" dirty="0" err="1" smtClean="0">
                <a:sym typeface="Wingdings" pitchFamily="2" charset="2"/>
              </a:rPr>
              <a:t>cụ</a:t>
            </a:r>
            <a:r>
              <a:rPr lang="en-US" dirty="0" smtClean="0">
                <a:sym typeface="Wingdings" pitchFamily="2" charset="2"/>
              </a:rPr>
              <a:t> </a:t>
            </a:r>
            <a:r>
              <a:rPr lang="en-US" dirty="0" err="1" smtClean="0">
                <a:sym typeface="Wingdings" pitchFamily="2" charset="2"/>
              </a:rPr>
              <a:t>hỗ</a:t>
            </a:r>
            <a:r>
              <a:rPr lang="en-US" dirty="0" smtClean="0">
                <a:sym typeface="Wingdings" pitchFamily="2" charset="2"/>
              </a:rPr>
              <a:t> </a:t>
            </a:r>
            <a:r>
              <a:rPr lang="en-US" dirty="0" err="1" smtClean="0">
                <a:sym typeface="Wingdings" pitchFamily="2" charset="2"/>
              </a:rPr>
              <a:t>trợ</a:t>
            </a:r>
            <a:endParaRPr lang="en-US" dirty="0" smtClean="0">
              <a:sym typeface="Wingdings" pitchFamily="2" charset="2"/>
            </a:endParaRPr>
          </a:p>
          <a:p>
            <a:pPr lvl="2"/>
            <a:r>
              <a:rPr lang="en-US" dirty="0" err="1" smtClean="0">
                <a:sym typeface="Wingdings" pitchFamily="2" charset="2"/>
              </a:rPr>
              <a:t>Dựa</a:t>
            </a:r>
            <a:r>
              <a:rPr lang="en-US" dirty="0" smtClean="0">
                <a:sym typeface="Wingdings" pitchFamily="2" charset="2"/>
              </a:rPr>
              <a:t> </a:t>
            </a:r>
            <a:r>
              <a:rPr lang="en-US" dirty="0" err="1" smtClean="0">
                <a:sym typeface="Wingdings" pitchFamily="2" charset="2"/>
              </a:rPr>
              <a:t>trên</a:t>
            </a:r>
            <a:r>
              <a:rPr lang="en-US" dirty="0" smtClean="0">
                <a:sym typeface="Wingdings" pitchFamily="2" charset="2"/>
              </a:rPr>
              <a:t> </a:t>
            </a:r>
            <a:r>
              <a:rPr lang="en-US" dirty="0" err="1" smtClean="0">
                <a:sym typeface="Wingdings" pitchFamily="2" charset="2"/>
              </a:rPr>
              <a:t>mô</a:t>
            </a:r>
            <a:r>
              <a:rPr lang="en-US" dirty="0" smtClean="0">
                <a:sym typeface="Wingdings" pitchFamily="2" charset="2"/>
              </a:rPr>
              <a:t> </a:t>
            </a:r>
            <a:r>
              <a:rPr lang="en-US" dirty="0" err="1" smtClean="0">
                <a:sym typeface="Wingdings" pitchFamily="2" charset="2"/>
              </a:rPr>
              <a:t>hình</a:t>
            </a:r>
            <a:endParaRPr lang="en-US" dirty="0" smtClean="0">
              <a:sym typeface="Wingdings" pitchFamily="2" charset="2"/>
            </a:endParaRPr>
          </a:p>
          <a:p>
            <a:pPr lvl="2"/>
            <a:r>
              <a:rPr lang="en-US" dirty="0" err="1" smtClean="0">
                <a:sym typeface="Wingdings" pitchFamily="2" charset="2"/>
              </a:rPr>
              <a:t>Dựa</a:t>
            </a:r>
            <a:r>
              <a:rPr lang="en-US" dirty="0" smtClean="0">
                <a:sym typeface="Wingdings" pitchFamily="2" charset="2"/>
              </a:rPr>
              <a:t> </a:t>
            </a:r>
            <a:r>
              <a:rPr lang="en-US" dirty="0" err="1" smtClean="0">
                <a:sym typeface="Wingdings" pitchFamily="2" charset="2"/>
              </a:rPr>
              <a:t>trên</a:t>
            </a:r>
            <a:r>
              <a:rPr lang="en-US" dirty="0" smtClean="0">
                <a:sym typeface="Wingdings" pitchFamily="2" charset="2"/>
              </a:rPr>
              <a:t> </a:t>
            </a:r>
            <a:r>
              <a:rPr lang="en-US" dirty="0" err="1" smtClean="0">
                <a:sym typeface="Wingdings" pitchFamily="2" charset="2"/>
              </a:rPr>
              <a:t>quy</a:t>
            </a:r>
            <a:r>
              <a:rPr lang="en-US" dirty="0" smtClean="0">
                <a:sym typeface="Wingdings" pitchFamily="2" charset="2"/>
              </a:rPr>
              <a:t> </a:t>
            </a:r>
            <a:r>
              <a:rPr lang="en-US" dirty="0" err="1" smtClean="0">
                <a:sym typeface="Wingdings" pitchFamily="2" charset="2"/>
              </a:rPr>
              <a:t>trình</a:t>
            </a:r>
            <a:endParaRPr lang="en-US" dirty="0" smtClean="0">
              <a:sym typeface="Wingdings" pitchFamily="2" charset="2"/>
            </a:endParaRPr>
          </a:p>
          <a:p>
            <a:pPr lvl="2"/>
            <a:r>
              <a:rPr lang="en-US" dirty="0" err="1" smtClean="0">
                <a:sym typeface="Wingdings" pitchFamily="2" charset="2"/>
              </a:rPr>
              <a:t>Dựa</a:t>
            </a:r>
            <a:r>
              <a:rPr lang="en-US" dirty="0" smtClean="0">
                <a:sym typeface="Wingdings" pitchFamily="2" charset="2"/>
              </a:rPr>
              <a:t> </a:t>
            </a:r>
            <a:r>
              <a:rPr lang="en-US" dirty="0" err="1" smtClean="0">
                <a:sym typeface="Wingdings" pitchFamily="2" charset="2"/>
              </a:rPr>
              <a:t>trên</a:t>
            </a:r>
            <a:r>
              <a:rPr lang="en-US" dirty="0" smtClean="0">
                <a:sym typeface="Wingdings" pitchFamily="2" charset="2"/>
              </a:rPr>
              <a:t> </a:t>
            </a:r>
            <a:r>
              <a:rPr lang="en-US" dirty="0" err="1" smtClean="0">
                <a:sym typeface="Wingdings" pitchFamily="2" charset="2"/>
              </a:rPr>
              <a:t>nhận</a:t>
            </a:r>
            <a:r>
              <a:rPr lang="en-US" dirty="0" smtClean="0">
                <a:sym typeface="Wingdings" pitchFamily="2" charset="2"/>
              </a:rPr>
              <a:t> </a:t>
            </a:r>
            <a:r>
              <a:rPr lang="en-US" dirty="0" err="1" smtClean="0">
                <a:sym typeface="Wingdings" pitchFamily="2" charset="2"/>
              </a:rPr>
              <a:t>thức</a:t>
            </a:r>
            <a:endParaRPr lang="en-US" dirty="0" smtClean="0">
              <a:sym typeface="Wingdings" pitchFamily="2" charset="2"/>
            </a:endParaRPr>
          </a:p>
          <a:p>
            <a:pPr lvl="2"/>
            <a:endParaRPr lang="en-US" dirty="0" smtClean="0"/>
          </a:p>
          <a:p>
            <a:pPr lvl="1"/>
            <a:endParaRPr lang="en-US" dirty="0"/>
          </a:p>
        </p:txBody>
      </p:sp>
      <p:sp>
        <p:nvSpPr>
          <p:cNvPr id="4" name="Date Placeholder 3"/>
          <p:cNvSpPr>
            <a:spLocks noGrp="1"/>
          </p:cNvSpPr>
          <p:nvPr>
            <p:ph type="dt" sz="half" idx="10"/>
          </p:nvPr>
        </p:nvSpPr>
        <p:spPr/>
        <p:txBody>
          <a:bodyPr/>
          <a:lstStyle/>
          <a:p>
            <a:fld id="{7FB06CC0-024A-4CD4-93F4-77826598BD17}" type="datetime1">
              <a:rPr lang="en-US" smtClean="0"/>
              <a:t>7/16/2012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7</a:t>
            </a:fld>
            <a:endParaRPr lang="en-US"/>
          </a:p>
        </p:txBody>
      </p:sp>
    </p:spTree>
    <p:extLst>
      <p:ext uri="{BB962C8B-B14F-4D97-AF65-F5344CB8AC3E}">
        <p14:creationId xmlns:p14="http://schemas.microsoft.com/office/powerpoint/2010/main" val="1712540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Khảo sát hiện trạng(2/3)</a:t>
            </a:r>
            <a:endParaRPr lang="en-US"/>
          </a:p>
        </p:txBody>
      </p:sp>
      <p:sp>
        <p:nvSpPr>
          <p:cNvPr id="3" name="Content Placeholder 2"/>
          <p:cNvSpPr>
            <a:spLocks noGrp="1"/>
          </p:cNvSpPr>
          <p:nvPr>
            <p:ph sz="quarter" idx="1"/>
          </p:nvPr>
        </p:nvSpPr>
        <p:spPr/>
        <p:txBody>
          <a:bodyPr/>
          <a:lstStyle/>
          <a:p>
            <a:r>
              <a:rPr lang="en-US" dirty="0" smtClean="0"/>
              <a:t>Team foundation server (TFS)</a:t>
            </a:r>
            <a:endParaRPr lang="en-US" dirty="0" smtClean="0">
              <a:sym typeface="Wingdings" pitchFamily="2" charset="2"/>
            </a:endParaRPr>
          </a:p>
          <a:p>
            <a:pPr lvl="1"/>
            <a:r>
              <a:rPr lang="en-US" dirty="0" err="1" smtClean="0"/>
              <a:t>Quản</a:t>
            </a:r>
            <a:r>
              <a:rPr lang="en-US" dirty="0" smtClean="0"/>
              <a:t> </a:t>
            </a:r>
            <a:r>
              <a:rPr lang="en-US" dirty="0" err="1" smtClean="0"/>
              <a:t>lý</a:t>
            </a:r>
            <a:r>
              <a:rPr lang="en-US" dirty="0" smtClean="0"/>
              <a:t> </a:t>
            </a:r>
            <a:r>
              <a:rPr lang="en-US" dirty="0" err="1" smtClean="0"/>
              <a:t>dự</a:t>
            </a:r>
            <a:r>
              <a:rPr lang="en-US" dirty="0" smtClean="0"/>
              <a:t> </a:t>
            </a:r>
            <a:r>
              <a:rPr lang="en-US" dirty="0" err="1" smtClean="0"/>
              <a:t>án</a:t>
            </a:r>
            <a:endParaRPr lang="en-US" dirty="0" smtClean="0"/>
          </a:p>
          <a:p>
            <a:pPr lvl="1"/>
            <a:r>
              <a:rPr lang="en-US" dirty="0" err="1" smtClean="0"/>
              <a:t>Quản</a:t>
            </a:r>
            <a:r>
              <a:rPr lang="en-US" dirty="0" smtClean="0"/>
              <a:t> </a:t>
            </a:r>
            <a:r>
              <a:rPr lang="en-US" dirty="0" err="1" smtClean="0"/>
              <a:t>lý</a:t>
            </a:r>
            <a:r>
              <a:rPr lang="en-US" dirty="0" smtClean="0"/>
              <a:t> </a:t>
            </a:r>
            <a:r>
              <a:rPr lang="en-US" dirty="0" err="1" smtClean="0"/>
              <a:t>công</a:t>
            </a:r>
            <a:r>
              <a:rPr lang="en-US" dirty="0" smtClean="0"/>
              <a:t> </a:t>
            </a:r>
            <a:r>
              <a:rPr lang="en-US" dirty="0" err="1" smtClean="0"/>
              <a:t>việc</a:t>
            </a:r>
            <a:endParaRPr lang="en-US" dirty="0" smtClean="0"/>
          </a:p>
          <a:p>
            <a:pPr lvl="1"/>
            <a:r>
              <a:rPr lang="en-US" dirty="0" err="1" smtClean="0"/>
              <a:t>Quản</a:t>
            </a:r>
            <a:r>
              <a:rPr lang="en-US" dirty="0" smtClean="0"/>
              <a:t> </a:t>
            </a:r>
            <a:r>
              <a:rPr lang="en-US" dirty="0" err="1" smtClean="0"/>
              <a:t>lý</a:t>
            </a:r>
            <a:r>
              <a:rPr lang="en-US" dirty="0" smtClean="0"/>
              <a:t> </a:t>
            </a:r>
            <a:r>
              <a:rPr lang="en-US" dirty="0" err="1" smtClean="0"/>
              <a:t>cấu</a:t>
            </a:r>
            <a:r>
              <a:rPr lang="en-US" dirty="0" smtClean="0"/>
              <a:t> </a:t>
            </a:r>
            <a:r>
              <a:rPr lang="en-US" dirty="0" err="1" smtClean="0"/>
              <a:t>hình</a:t>
            </a:r>
            <a:endParaRPr lang="en-US" dirty="0" smtClean="0"/>
          </a:p>
          <a:p>
            <a:pPr lvl="1"/>
            <a:r>
              <a:rPr lang="en-US" dirty="0" err="1" smtClean="0"/>
              <a:t>Tạo</a:t>
            </a:r>
            <a:r>
              <a:rPr lang="en-US" dirty="0" smtClean="0"/>
              <a:t> </a:t>
            </a:r>
            <a:r>
              <a:rPr lang="en-US" dirty="0" err="1" smtClean="0"/>
              <a:t>báo</a:t>
            </a:r>
            <a:r>
              <a:rPr lang="en-US" dirty="0" smtClean="0"/>
              <a:t> </a:t>
            </a:r>
            <a:r>
              <a:rPr lang="en-US" dirty="0" err="1" smtClean="0"/>
              <a:t>cáo</a:t>
            </a:r>
            <a:endParaRPr lang="en-US" dirty="0" smtClean="0"/>
          </a:p>
          <a:p>
            <a:pPr lvl="1"/>
            <a:r>
              <a:rPr lang="en-US" dirty="0" err="1" smtClean="0"/>
              <a:t>Xây</a:t>
            </a:r>
            <a:r>
              <a:rPr lang="en-US" dirty="0" smtClean="0"/>
              <a:t> </a:t>
            </a:r>
            <a:r>
              <a:rPr lang="en-US" dirty="0" err="1" smtClean="0"/>
              <a:t>dựng</a:t>
            </a:r>
            <a:r>
              <a:rPr lang="en-US" dirty="0" smtClean="0"/>
              <a:t> </a:t>
            </a:r>
            <a:r>
              <a:rPr lang="en-US" dirty="0" err="1" smtClean="0"/>
              <a:t>nhóm</a:t>
            </a:r>
            <a:endParaRPr lang="en-US" dirty="0" smtClean="0"/>
          </a:p>
          <a:p>
            <a:pPr lvl="1"/>
            <a:endParaRPr lang="en-US" dirty="0"/>
          </a:p>
        </p:txBody>
      </p:sp>
      <p:sp>
        <p:nvSpPr>
          <p:cNvPr id="4" name="Date Placeholder 3"/>
          <p:cNvSpPr>
            <a:spLocks noGrp="1"/>
          </p:cNvSpPr>
          <p:nvPr>
            <p:ph type="dt" sz="half" idx="10"/>
          </p:nvPr>
        </p:nvSpPr>
        <p:spPr/>
        <p:txBody>
          <a:bodyPr/>
          <a:lstStyle/>
          <a:p>
            <a:fld id="{89DB3C26-A2A2-441A-979D-3B33FB4C1F60}" type="datetime1">
              <a:rPr lang="en-US" smtClean="0"/>
              <a:t>7/16/2012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8</a:t>
            </a:fld>
            <a:endParaRPr lang="en-US"/>
          </a:p>
        </p:txBody>
      </p:sp>
      <p:sp>
        <p:nvSpPr>
          <p:cNvPr id="7" name="AutoShape 2" descr="data:image/jpeg;base64,/9j/4AAQSkZJRgABAQAAAQABAAD/2wCEAAkGBggGBQkIBxIWExUVFyIaGRgXGB8fHhweKCAfJx4eIiUlIigfISUlJSIfIi8iJCcqMi4sHSA9NTQqQSYrLCoBCQoKDQsOGA4PGjUkHiU1KjU1NTUuNDU1NDU0NTU1NTI1MDQ1Kyw1NTQsLy80KSsrNDQxMzU0KTIpLis2LC8yMv/AABEIAD4AgAMBIgACEQEDEQH/xAAbAAACAwEBAQAAAAAAAAAAAAAABgMFBwQBAv/EADoQAAIBAwMCBAQDBwIHAQAAAAECAwQFEQAGIRIxBxNBUSIyYYEUcZEVI0JSYqHBsfAXNFNjcoKDFv/EABkBAQADAQEAAAAAAAAAAAAAAAADBAUCAf/EACMRAAICAgEEAgMAAAAAAAAAAAACAQMEESESMUHwE5EiMjP/2gAMAwEAAhEDEQA/ANx0aNGgDRo0aANVNz3LRWyfyGy7+qqO35+g1319QaW3VE6/woW/QE6z/atA98qpZCeAcu3fk/5OrdFKsrWP2gz8rIsR0prjltjNFvWhLgVKvGPcgEffBJGr6KaOeFZYiGUjIIOQRqoqtp0FVAY26h9Qef8ATGswuFZX7fa42WiqfMgc919P5gD6Z7Njj++ulpru/nxJItltfFvJe7w8UJEnei28Rxw0pGcn2Qdsf1H7e+s4rq6uuExmq5Hkb3ZiddCW+arqUgpVLsxwAo5OtL2r4W09Gq1N9xI/pGPkX8/5j/b89XJ+LGX3ZertjwIFg3xfLFIpgdnj9UfLLj6eq/mDrbNu3+m3LZ46+k4B4ZT3Vh3B/wB8jGsS8RtvR0W+q38IOlW6WAXjGVGce3Ptps8FZ51mulNJyMK335H+/wAhqHIrV6/kiNHbTDRvyapo0aNZhEGjRo0AaM50h2W0XmG2WSiqEkCQGKQ5bklgOpG5ziM9ec8HMffB130zXsUYh/exuFiVQsadCr+7Eh7EdQ+Pj0xwD6gNujSfLUX8fiBE0uR1g/ApUAOPL8shSSWXPUcNgkkgYA1FdFvtyoaymInUujAp0p0hej4OlscuW4YZI5fgALoBykRZ4WRuQRj7aQrfXNsOuq6GpiZlkbqRgcAjGOP8jPBz9NMNqt1UlXUpJLKAk/UoIHSU6RhVwAOnvx6H21cVdFT19OYatFdT6MM6npthNq0bWSrkUtZpknTR2kz6+b3rLlAaelXylPfByx+mfT7aoLZYau91Pk0S592/hX8z/jWlHZ1ihzK8QwOeWbA/U4xq3pIqeGmRaMKExx04x9scauTl1Vr01KUq8PIZ+q9/r2NGcbdrU2NeqqhvdP8AET8M6c5T04Pp/wCPr399PUO5rRUUzTxzxkAZPxYI+x5/tqa62ehvVN5FwQOPT0I+oI5H20p1HhNbZJeqGaZR7Hpb+5GdQS9V35PuJNBUeviOYErclZ+2r5U1xGAx4B9AOBrQvDzbr2W0yVFQMPMQcEchR8oP15Jx9dddm2JZ7LKk0amRx2aQ5wfcDhR+mrqGihp55JowQW78nH6ZwPtr2/Ihl6E7HVaSv7TuSfRo1HHURTRCSJgQexBBGqRKSaNGjQCTs2eW0bz3DtuoZmUMKiDqJJ8t+GUE+isMffXt3qJr34p2q1U7MI6RDUTYJALH4YlOO/q2NfO+wLHuTb+6BwscnkTn/tScAn6K2D99SeG0TV9Jc9yzjD1sxZc+kS5WIfoCf/bQHlkv+2NtbOkrbcJEhNQ6hSGZ3lLkFVGSSSRwPbXb/wDv6KKx3C510FTAtP09aywlWIY4BUZw32PGlPa23otx+HkcHnmnljrpZYJBjIkWR8cH5hgnI1Bui/3W4bG3dYr2sbTUiRsZIc9DqzAg4PysACSNAaVe73S7fsVTda3q8uNepukZOOPT7647zu2lsxpk8qeZ5VLLHBEXbpGMk44UcjudUPifdKOTwhr5UkUiaJRHg/MSVIx78c/Y6Ki93a5bpj23Z5Y6by6ZJXldOtmzwFRSQuB6k50B1Vu6aHdGxNxfhQ6PFDIkkUqFXQ+W2Ayn39Drr2rJPB4X2ySjXqdaRSi+7CPgfc4Gkm3dYrvEZJKj8SRSqGl6VXLCOXIwvw/D8vHtp72ZNHTeHVnmnIVVpkJJ4AAQZJ/LQCdsna1n3rtaK6XKonmqnz5riodWifJyoUEKmPQFdWe49+T2jf1st0cdSYgJPNVacsZT0r0GM4ywXJ6untxnUHiDabdarXU7xsMy01TGOvrjYdE/I+F1+V+r37866LlVPU+I+yKmpHQzwTEqfRikZK/btoBmtu5qO53eW2xB1kSJJWDr04V/lB9c+49NSRbgo5tyVFlXq82ONZG4+HpY4HPvpZtk0cPjbeo5SAZKSIpn+IAtnHvjVPc6hq/fe9EtTdTrbgg6f5/i4H15/XQDF/xNtDyyNBHUyQK3S1SkLGFcHk9XqB6sARpZ2stkPhFZP26rNGavCBCR+8MzdB4I4z3007Kudoh8L7ZUo6LClOvWSRgEL8YP1znjSJQYPgrtrpGB+0I8D/7nQGkX3elvsVfHQFZZ52HUIYIy79P8xA4UfUnUdr33bbqtQkSTJLEQJIZIysi57MVP8P8AUDjVRtaWGn8Ut2wVhAmcxPH1d2iCY+H3AbOceuvZ2jq/HCiNCQTFRuJyvoGYeWrfXOSB7aAb7pa6S9W2ahuKCSNxhlOeec+nOpKSkgoKOGlpVCoihVUdgAMAam0aAWL3tjbFJto01xg/cLIZMIJSVckksCmXHc5I451NtO3bdWwOlgiAhk+bqR8yZHcmQdTgg9zkY1b3QFrTVgf9Nv8AQ6yiLzqW90EDufONPE9Pj5Qq0+DGzfMqsyt1BVOQ2eD2Aeafwy2pTR1CR0q4kUqQXcgAnJC5Y9Gf6ca6Ny7T27dqZau+RAiBDhwzqVQDJGUIYjA7c6RtpU8F8rKdWHVTvOG8sjpH/LSBvgBIwWAOCxzgEnOu22W96axThDzLaS0hLMeuT4h1NnucEjPfH5DQDRYbVtusoqx7TD0pKixOPLkjDIFwoAYLxhjyo9e+ruC20lNa0t8SARKnQEPI6cYxz3GOOdZ/f0p9u22z1N6MtXTlGXy3fJErKhRhwoIAVxk8r1ZGc8QUlXWW660dgrWLzGaCYydZKlREqsOeSepT6cg5JzkaAZ6Lwx2nb69KunpFDKcrlnZQfcKWKD9ONdlytFi3vSGKvj80QysucshVxw2CCG/Q4OkSalSzWi31LgmH8JTyVKB2zLhsEnPzH4h3I6gMHjGqyrq+ijpo6ZRGHlklgxyynz1JBY/IAvT8oJJJGQACQNGuO1ts7gjoaSph8wRArGyGQdATClPMQjGO3SzZJB74OLC1bXtFkqPPtsKxt5YjyuflByB3x3JOe5J5Os68hKf9pUtCvQIJKkzBWKiRfNp5CoI55iymccE47EnXZZqOj3DcKeaJMUkjTmOEsfhxHEpyo+EZYMwAJA7jk8AXdbtjZVr3JDUzwATu3mBVErDOQPMMa5RQGI+NlAz66vF2pZktNPbVhHlRyCRFy3DhuoN3z350l1t3/BQ7URC4rZKeILN1ZVwegOkueWU8nOCQeQVyTqqoKb8VcayhnldpUnRJ/wCFZAalOSwPWxwCBkLgMy8g6A0m/bTs25li/a8IkKfK2WVh+TKQwH0zqWx7dte26M01oiWJScnGSWPuzElmP1JOkm/Withe9UVFJ0Q08ZqEAYgjzOGTtwAqT457yjt06NkUtJc7rb6uEu8QSd0VwECP104HSikqAPiI5OCx99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2057400"/>
            <a:ext cx="2396084" cy="1160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71277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Khảo</a:t>
            </a:r>
            <a:r>
              <a:rPr lang="en-US" dirty="0" smtClean="0"/>
              <a:t> </a:t>
            </a:r>
            <a:r>
              <a:rPr lang="en-US" dirty="0" err="1" smtClean="0"/>
              <a:t>sát</a:t>
            </a:r>
            <a:r>
              <a:rPr lang="en-US" dirty="0" smtClean="0"/>
              <a:t> </a:t>
            </a:r>
            <a:r>
              <a:rPr lang="en-US" dirty="0" err="1" smtClean="0"/>
              <a:t>hiện</a:t>
            </a:r>
            <a:r>
              <a:rPr lang="en-US" dirty="0" smtClean="0"/>
              <a:t> </a:t>
            </a:r>
            <a:r>
              <a:rPr lang="en-US" dirty="0" err="1" smtClean="0"/>
              <a:t>trạng</a:t>
            </a:r>
            <a:r>
              <a:rPr lang="en-US" dirty="0" smtClean="0"/>
              <a:t>(3/3)</a:t>
            </a:r>
            <a:endParaRPr lang="en-US" dirty="0"/>
          </a:p>
        </p:txBody>
      </p:sp>
      <p:sp>
        <p:nvSpPr>
          <p:cNvPr id="3" name="Content Placeholder 2"/>
          <p:cNvSpPr>
            <a:spLocks noGrp="1"/>
          </p:cNvSpPr>
          <p:nvPr>
            <p:ph sz="quarter" idx="1"/>
          </p:nvPr>
        </p:nvSpPr>
        <p:spPr/>
        <p:txBody>
          <a:bodyPr/>
          <a:lstStyle/>
          <a:p>
            <a:r>
              <a:rPr lang="en-US" dirty="0" err="1" smtClean="0"/>
              <a:t>Redmine</a:t>
            </a:r>
            <a:endParaRPr lang="en-US" dirty="0" smtClean="0"/>
          </a:p>
          <a:p>
            <a:pPr lvl="1"/>
            <a:r>
              <a:rPr lang="en-US" dirty="0" err="1" smtClean="0"/>
              <a:t>Quản</a:t>
            </a:r>
            <a:r>
              <a:rPr lang="en-US" dirty="0" smtClean="0"/>
              <a:t> </a:t>
            </a:r>
            <a:r>
              <a:rPr lang="en-US" dirty="0" err="1" smtClean="0"/>
              <a:t>lý</a:t>
            </a:r>
            <a:r>
              <a:rPr lang="en-US" dirty="0" smtClean="0"/>
              <a:t> </a:t>
            </a:r>
            <a:r>
              <a:rPr lang="en-US" dirty="0" err="1" smtClean="0"/>
              <a:t>vấn</a:t>
            </a:r>
            <a:r>
              <a:rPr lang="en-US" dirty="0" smtClean="0"/>
              <a:t> </a:t>
            </a:r>
            <a:r>
              <a:rPr lang="en-US" dirty="0" err="1" smtClean="0"/>
              <a:t>đề</a:t>
            </a:r>
            <a:r>
              <a:rPr lang="en-US" dirty="0" smtClean="0"/>
              <a:t> (requirement, bug, task)</a:t>
            </a:r>
          </a:p>
          <a:p>
            <a:pPr lvl="1"/>
            <a:r>
              <a:rPr lang="en-US" dirty="0" err="1" smtClean="0"/>
              <a:t>Quản</a:t>
            </a:r>
            <a:r>
              <a:rPr lang="en-US" dirty="0" smtClean="0"/>
              <a:t> </a:t>
            </a:r>
            <a:r>
              <a:rPr lang="en-US" dirty="0" err="1" smtClean="0"/>
              <a:t>lý</a:t>
            </a:r>
            <a:r>
              <a:rPr lang="en-US" dirty="0" smtClean="0"/>
              <a:t> </a:t>
            </a:r>
            <a:r>
              <a:rPr lang="en-US" dirty="0" err="1" smtClean="0"/>
              <a:t>dự</a:t>
            </a:r>
            <a:r>
              <a:rPr lang="en-US" dirty="0" smtClean="0"/>
              <a:t> </a:t>
            </a:r>
            <a:r>
              <a:rPr lang="en-US" dirty="0" err="1" smtClean="0"/>
              <a:t>án</a:t>
            </a:r>
            <a:endParaRPr lang="en-US" dirty="0" smtClean="0"/>
          </a:p>
          <a:p>
            <a:r>
              <a:rPr lang="en-US" dirty="0" err="1" smtClean="0"/>
              <a:t>Assembla</a:t>
            </a:r>
            <a:endParaRPr lang="en-US" dirty="0" smtClean="0"/>
          </a:p>
          <a:p>
            <a:pPr lvl="1"/>
            <a:r>
              <a:rPr lang="en-US" dirty="0" err="1" smtClean="0"/>
              <a:t>Quản</a:t>
            </a:r>
            <a:r>
              <a:rPr lang="en-US" dirty="0" smtClean="0"/>
              <a:t> </a:t>
            </a:r>
            <a:r>
              <a:rPr lang="en-US" dirty="0" err="1" smtClean="0"/>
              <a:t>lý</a:t>
            </a:r>
            <a:r>
              <a:rPr lang="en-US" dirty="0" smtClean="0"/>
              <a:t> </a:t>
            </a:r>
            <a:r>
              <a:rPr lang="en-US" dirty="0" err="1" smtClean="0"/>
              <a:t>nhóm</a:t>
            </a:r>
            <a:endParaRPr lang="en-US" dirty="0" smtClean="0"/>
          </a:p>
          <a:p>
            <a:pPr lvl="1"/>
            <a:r>
              <a:rPr lang="en-US" dirty="0" err="1" smtClean="0"/>
              <a:t>Quản</a:t>
            </a:r>
            <a:r>
              <a:rPr lang="en-US" dirty="0" smtClean="0"/>
              <a:t> </a:t>
            </a:r>
            <a:r>
              <a:rPr lang="en-US" dirty="0" err="1" smtClean="0"/>
              <a:t>lý</a:t>
            </a:r>
            <a:r>
              <a:rPr lang="en-US" dirty="0" smtClean="0"/>
              <a:t> </a:t>
            </a:r>
            <a:r>
              <a:rPr lang="en-US" dirty="0" err="1" smtClean="0"/>
              <a:t>tài</a:t>
            </a:r>
            <a:r>
              <a:rPr lang="en-US" dirty="0" smtClean="0"/>
              <a:t> </a:t>
            </a:r>
            <a:r>
              <a:rPr lang="en-US" dirty="0" err="1" smtClean="0"/>
              <a:t>liệu</a:t>
            </a:r>
            <a:endParaRPr lang="en-US" dirty="0" smtClean="0"/>
          </a:p>
          <a:p>
            <a:pPr lvl="1"/>
            <a:r>
              <a:rPr lang="en-US" dirty="0" err="1" smtClean="0"/>
              <a:t>Phân</a:t>
            </a:r>
            <a:r>
              <a:rPr lang="en-US" dirty="0" smtClean="0"/>
              <a:t> </a:t>
            </a:r>
            <a:r>
              <a:rPr lang="en-US" dirty="0" err="1" smtClean="0"/>
              <a:t>công</a:t>
            </a:r>
            <a:r>
              <a:rPr lang="en-US" dirty="0" smtClean="0"/>
              <a:t> </a:t>
            </a:r>
            <a:r>
              <a:rPr lang="en-US" dirty="0" err="1" smtClean="0"/>
              <a:t>công</a:t>
            </a:r>
            <a:r>
              <a:rPr lang="en-US" dirty="0" smtClean="0"/>
              <a:t> </a:t>
            </a:r>
            <a:r>
              <a:rPr lang="en-US" dirty="0" err="1" smtClean="0"/>
              <a:t>việc</a:t>
            </a:r>
            <a:endParaRPr lang="en-US" dirty="0" smtClean="0"/>
          </a:p>
          <a:p>
            <a:pPr lvl="1"/>
            <a:r>
              <a:rPr lang="en-US" dirty="0" smtClean="0"/>
              <a:t>Chat</a:t>
            </a:r>
            <a:endParaRPr lang="en-US" dirty="0"/>
          </a:p>
        </p:txBody>
      </p:sp>
      <p:sp>
        <p:nvSpPr>
          <p:cNvPr id="4" name="Date Placeholder 3"/>
          <p:cNvSpPr>
            <a:spLocks noGrp="1"/>
          </p:cNvSpPr>
          <p:nvPr>
            <p:ph type="dt" sz="half" idx="10"/>
          </p:nvPr>
        </p:nvSpPr>
        <p:spPr/>
        <p:txBody>
          <a:bodyPr/>
          <a:lstStyle/>
          <a:p>
            <a:fld id="{E34ABE66-0DFD-468B-9214-9D1330676C1E}" type="datetime1">
              <a:rPr lang="en-US" smtClean="0"/>
              <a:t>7/16/2012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6F92A-56EE-4F66-8461-BEA44C34BAE8}" type="slidenum">
              <a:rPr lang="en-US" smtClean="0"/>
              <a:t>9</a:t>
            </a:fld>
            <a:endParaRPr lang="en-US"/>
          </a:p>
        </p:txBody>
      </p:sp>
      <p:pic>
        <p:nvPicPr>
          <p:cNvPr id="16386" name="Picture 2" descr="https://encrypted-tbn3.google.com/images?q=tbn:ANd9GcS9hENlnP08h5VMgI9SaI8zGFIUmoefnXOEU_afxSE_Z6VlDfXy6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1828800"/>
            <a:ext cx="1716739" cy="381000"/>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7499" y="3675024"/>
            <a:ext cx="1488139" cy="515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56988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Theme2</Template>
  <TotalTime>1122</TotalTime>
  <Words>1520</Words>
  <Application>Microsoft Office PowerPoint</Application>
  <PresentationFormat>On-screen Show (4:3)</PresentationFormat>
  <Paragraphs>300</Paragraphs>
  <Slides>47</Slides>
  <Notes>12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47</vt:i4>
      </vt:variant>
    </vt:vector>
  </HeadingPairs>
  <TitlesOfParts>
    <vt:vector size="50" baseType="lpstr">
      <vt:lpstr>Origin</vt:lpstr>
      <vt:lpstr>Visio</vt:lpstr>
      <vt:lpstr>Microsoft Visio Drawing</vt:lpstr>
      <vt:lpstr>GROUPSPACE  HỆ THỐNG QUẢN LÝ TƯƠNG TÁC  CHO CÁC ĐỀ ÁN MÔN HỌC</vt:lpstr>
      <vt:lpstr>Nội Dung</vt:lpstr>
      <vt:lpstr>Tổng quan đề tài nghiên cứu (1/3)</vt:lpstr>
      <vt:lpstr>Tổng quan đề tài nghiên cứu (2/3)</vt:lpstr>
      <vt:lpstr>Tổng quan đề tài nghiên cứu (3/3)</vt:lpstr>
      <vt:lpstr>Nội dung</vt:lpstr>
      <vt:lpstr>Khảo sát hiện trạng(1/3)</vt:lpstr>
      <vt:lpstr>Khảo sát hiện trạng(2/3)</vt:lpstr>
      <vt:lpstr>Khảo sát hiện trạng(3/3)</vt:lpstr>
      <vt:lpstr>Nội Dung</vt:lpstr>
      <vt:lpstr>Sơ Đồ Use Case (1/3)</vt:lpstr>
      <vt:lpstr>Sơ Đồ Use Case (2/3)</vt:lpstr>
      <vt:lpstr>Sơ Đồ Use Case (3/3)</vt:lpstr>
      <vt:lpstr>Sơ Đồ Lớp Mức Phân Tích</vt:lpstr>
      <vt:lpstr>Mô Hình Triển Khai</vt:lpstr>
      <vt:lpstr>Các Chức Năng Chính</vt:lpstr>
      <vt:lpstr>Quản Lý Lớp Học</vt:lpstr>
      <vt:lpstr>Quản Lý Quy Trình Phát Triển</vt:lpstr>
      <vt:lpstr>Quản Lý Dự Án</vt:lpstr>
      <vt:lpstr>Quản Lý Dự Án (1/2)</vt:lpstr>
      <vt:lpstr>Quản Lý Dự Án (2/2)</vt:lpstr>
      <vt:lpstr>Quản Lý Work Item Trong Dự Án</vt:lpstr>
      <vt:lpstr>Tương Tác Giữa Các Thành Viên</vt:lpstr>
      <vt:lpstr>PowerPoint Presentation</vt:lpstr>
      <vt:lpstr>Quản Lý Lịch Dự Án</vt:lpstr>
      <vt:lpstr>Quản Lý Công Việc Của Cá Nhân</vt:lpstr>
      <vt:lpstr>Quản Lý Lịch Cá Nhân</vt:lpstr>
      <vt:lpstr>Yêu Cầu Phi Chức Năng</vt:lpstr>
      <vt:lpstr>Kiến Trúc Tổng Quan</vt:lpstr>
      <vt:lpstr>Presentation Layer</vt:lpstr>
      <vt:lpstr>Data Source Layer</vt:lpstr>
      <vt:lpstr>Domain Logic Layer</vt:lpstr>
      <vt:lpstr>Các Lớp Chính Trong Domain Model (1/3)</vt:lpstr>
      <vt:lpstr>PowerPoint Presentation</vt:lpstr>
      <vt:lpstr>Các Lớp Chính Trong Domain Model (3/3)</vt:lpstr>
      <vt:lpstr>Cơ Chế Bảo Mật (1/2)</vt:lpstr>
      <vt:lpstr>Cơ Chế Bảo Mật (2/2)</vt:lpstr>
      <vt:lpstr>Thư Viện Hỗ Trợ</vt:lpstr>
      <vt:lpstr>Nội Dung</vt:lpstr>
      <vt:lpstr>Hạn chế</vt:lpstr>
      <vt:lpstr>Nội Dung</vt:lpstr>
      <vt:lpstr>Hướng Phát Triển (1/2)</vt:lpstr>
      <vt:lpstr>Hướng Phát Triển (2/2)</vt:lpstr>
      <vt:lpstr>Tóm Tắt</vt:lpstr>
      <vt:lpstr>Hỏi và Trả lời?</vt:lpstr>
      <vt:lpstr>Tham khảo</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HỆ THỐNG QUẢN LÝ, TƯƠNG TÁC CHO CÁC DỰ ÁN PHẦN MỀM</dc:title>
  <dc:creator>hoangdinh</dc:creator>
  <cp:lastModifiedBy>xx</cp:lastModifiedBy>
  <cp:revision>138</cp:revision>
  <dcterms:created xsi:type="dcterms:W3CDTF">2006-08-16T00:00:00Z</dcterms:created>
  <dcterms:modified xsi:type="dcterms:W3CDTF">2012-07-16T15:41:10Z</dcterms:modified>
</cp:coreProperties>
</file>