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15847-7B4D-45DD-A2D4-9F51B7F9D7CE}" type="datetimeFigureOut">
              <a:rPr lang="en-US" smtClean="0"/>
              <a:t>23/06/2012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2D41E-323F-4AC9-A45D-615F59E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4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23/06/2012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23/06/2012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sz="3600" smtClean="0"/>
              <a:t>Xây dựng</a:t>
            </a:r>
            <a:r>
              <a:rPr lang="en-US" smtClean="0"/>
              <a:t/>
            </a:r>
            <a:br>
              <a:rPr lang="en-US" smtClean="0"/>
            </a:br>
            <a:r>
              <a:rPr lang="en-US" sz="5300" smtClean="0"/>
              <a:t>Hệ thống quản lý, tương tác 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cho các dự án phần mềm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671" y="1219200"/>
            <a:ext cx="8077200" cy="1499616"/>
          </a:xfrm>
        </p:spPr>
        <p:txBody>
          <a:bodyPr>
            <a:normAutofit/>
          </a:bodyPr>
          <a:lstStyle/>
          <a:p>
            <a:r>
              <a:rPr lang="en-US" sz="3200" smtClean="0"/>
              <a:t>BẢO </a:t>
            </a:r>
            <a:r>
              <a:rPr lang="en-US" sz="3200"/>
              <a:t>VỆ LUẬN VĂN TỐT NGHIỆP</a:t>
            </a:r>
            <a:endParaRPr 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4724400" y="5400449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Giáo viên hướng dẫn: TS. </a:t>
            </a:r>
            <a:r>
              <a:rPr lang="en-US" err="1" smtClean="0"/>
              <a:t>Nguyễn</a:t>
            </a:r>
            <a:r>
              <a:rPr lang="en-US" smtClean="0"/>
              <a:t>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vũ</a:t>
            </a:r>
            <a:endParaRPr lang="en-US" smtClean="0"/>
          </a:p>
          <a:p>
            <a:r>
              <a:rPr lang="en-US" smtClean="0"/>
              <a:t>Sinh viên thực hiện	:</a:t>
            </a:r>
          </a:p>
          <a:p>
            <a:r>
              <a:rPr lang="en-US" smtClean="0"/>
              <a:t>	Đinh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Hoàng</a:t>
            </a:r>
            <a:r>
              <a:rPr lang="en-US" smtClean="0"/>
              <a:t>  	- 0812164</a:t>
            </a:r>
          </a:p>
          <a:p>
            <a:r>
              <a:rPr lang="en-US" smtClean="0"/>
              <a:t>	</a:t>
            </a:r>
            <a:r>
              <a:rPr lang="en-US" err="1" smtClean="0"/>
              <a:t>Nguyễn</a:t>
            </a:r>
            <a:r>
              <a:rPr lang="en-US" smtClean="0"/>
              <a:t> </a:t>
            </a:r>
            <a:r>
              <a:rPr lang="en-US" err="1" smtClean="0"/>
              <a:t>Đức</a:t>
            </a:r>
            <a:r>
              <a:rPr lang="en-US" smtClean="0"/>
              <a:t> </a:t>
            </a:r>
            <a:r>
              <a:rPr lang="en-US" err="1" smtClean="0"/>
              <a:t>Xuân</a:t>
            </a:r>
            <a:r>
              <a:rPr lang="en-US" smtClean="0"/>
              <a:t>	- 0812642</a:t>
            </a:r>
          </a:p>
        </p:txBody>
      </p:sp>
    </p:spTree>
    <p:extLst>
      <p:ext uri="{BB962C8B-B14F-4D97-AF65-F5344CB8AC3E}">
        <p14:creationId xmlns:p14="http://schemas.microsoft.com/office/powerpoint/2010/main" val="199418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13A6-ECE8-4332-8450-A606DEF9DB1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 descr="C:\Users\hyga\Desktop\picture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262192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3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Tổng quan đề tài nghiên cứu</a:t>
            </a:r>
          </a:p>
          <a:p>
            <a:r>
              <a:rPr lang="en-US" smtClean="0"/>
              <a:t>Khảo sát hiện trạng</a:t>
            </a:r>
          </a:p>
          <a:p>
            <a:r>
              <a:rPr lang="en-US" smtClean="0"/>
              <a:t>Xây dựng hệ thống quản lý tương tác</a:t>
            </a:r>
          </a:p>
          <a:p>
            <a:r>
              <a:rPr lang="en-US" smtClean="0"/>
              <a:t>Hướng phát triển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Tổng quan đề tài nghiên cứu (1/3)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cấp thiết</a:t>
            </a:r>
          </a:p>
          <a:p>
            <a:pPr lvl="1"/>
            <a:r>
              <a:rPr lang="en-US" smtClean="0"/>
              <a:t>Sinh viên thường xuyên thực hiện đồ án môn học</a:t>
            </a:r>
          </a:p>
          <a:p>
            <a:pPr lvl="1"/>
            <a:r>
              <a:rPr lang="en-US" smtClean="0"/>
              <a:t>Giáo viên và sinh viên gặp nhiều khó khăn trong quản lý và thực hiện đồ án nhóm.</a:t>
            </a:r>
          </a:p>
          <a:p>
            <a:pPr lvl="1"/>
            <a:r>
              <a:rPr lang="en-US" smtClean="0"/>
              <a:t>Các công cụ hỗ trợ hiện nay rời rạc, không thống nhất.</a:t>
            </a:r>
          </a:p>
          <a:p>
            <a:pPr lvl="1"/>
            <a:r>
              <a:rPr lang="en-US" smtClean="0">
                <a:sym typeface="Wingdings" pitchFamily="2" charset="2"/>
              </a:rPr>
              <a:t>Cần xây dựng một hệ thống quản lý tương tác hỗ trợ giáo viên và sinh viên trong quản lý và thực hiện đồ án nhóm.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1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Tổng quan đề tài nghiên cứu (2/3)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Mục tiêu đề tài</a:t>
            </a:r>
          </a:p>
          <a:p>
            <a:pPr lvl="1"/>
            <a:r>
              <a:rPr lang="en-US" smtClean="0"/>
              <a:t>Xây dựng một hệ thống chung, thống nhất</a:t>
            </a:r>
          </a:p>
          <a:p>
            <a:pPr lvl="1"/>
            <a:r>
              <a:rPr lang="en-US" smtClean="0"/>
              <a:t>Giải quyết các vấn đề về quản lý nhóm, quản lý lịch</a:t>
            </a:r>
          </a:p>
          <a:p>
            <a:pPr lvl="1"/>
            <a:r>
              <a:rPr lang="en-US" smtClean="0"/>
              <a:t>Hỗ trợ trong việc tiến hành thực hiện đồ án theo các quy trình phần mềm.</a:t>
            </a:r>
          </a:p>
        </p:txBody>
      </p:sp>
    </p:spTree>
    <p:extLst>
      <p:ext uri="{BB962C8B-B14F-4D97-AF65-F5344CB8AC3E}">
        <p14:creationId xmlns:p14="http://schemas.microsoft.com/office/powerpoint/2010/main" val="226864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Tổng quan đề tài nghiên cứu (3/3)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Đối tượng và phạm vi nghiên cứu</a:t>
            </a:r>
          </a:p>
          <a:p>
            <a:pPr lvl="1"/>
            <a:r>
              <a:rPr lang="en-US" smtClean="0"/>
              <a:t>Áp dụng cho đối tượng sinh viên và giảng viên đại học, cao đẳng.</a:t>
            </a:r>
          </a:p>
          <a:p>
            <a:pPr lvl="1"/>
            <a:r>
              <a:rPr lang="en-US" smtClean="0"/>
              <a:t>Thích hợp cho những đồ án nhóm với quy mô nhỏ.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Khảo sát hiện trạng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4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Xây dựng hệ thống quản lý tương tác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0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phát triển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0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hyga\Desktop\picture\images (1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0"/>
            <a:ext cx="3728142" cy="371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5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185</TotalTime>
  <Words>241</Words>
  <Application>Microsoft Office PowerPoint</Application>
  <PresentationFormat>On-screen Show (4:3)</PresentationFormat>
  <Paragraphs>31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Xây dựng Hệ thống quản lý, tương tác  cho các dự án phần mềm</vt:lpstr>
      <vt:lpstr>Nội dung</vt:lpstr>
      <vt:lpstr>Tổng quan đề tài nghiên cứu (1/3)</vt:lpstr>
      <vt:lpstr>Tổng quan đề tài nghiên cứu (2/3)</vt:lpstr>
      <vt:lpstr>Tổng quan đề tài nghiên cứu (3/3)</vt:lpstr>
      <vt:lpstr>Khảo sát hiện trạng</vt:lpstr>
      <vt:lpstr>Xây dựng hệ thống quản lý tương tác</vt:lpstr>
      <vt:lpstr>Hướng phát triển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QUẢN LÝ, TƯƠNG TÁC CHO CÁC DỰ ÁN PHẦN MỀM</dc:title>
  <dc:creator>hoangdinh</dc:creator>
  <cp:lastModifiedBy>hoangdinh</cp:lastModifiedBy>
  <cp:revision>8</cp:revision>
  <dcterms:created xsi:type="dcterms:W3CDTF">2006-08-16T00:00:00Z</dcterms:created>
  <dcterms:modified xsi:type="dcterms:W3CDTF">2012-06-23T07:54:42Z</dcterms:modified>
</cp:coreProperties>
</file>