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966" r:id="rId5"/>
    <p:sldId id="1092" r:id="rId6"/>
    <p:sldId id="1069" r:id="rId7"/>
    <p:sldId id="1093" r:id="rId8"/>
    <p:sldId id="1094" r:id="rId9"/>
    <p:sldId id="109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3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293100" cy="1569720"/>
            <a:chOff x="3074" y="6307"/>
            <a:chExt cx="13060" cy="2472"/>
          </a:xfrm>
        </p:grpSpPr>
        <p:sp>
          <p:nvSpPr>
            <p:cNvPr id="351" name="矩形 350"/>
            <p:cNvSpPr/>
            <p:nvPr/>
          </p:nvSpPr>
          <p:spPr>
            <a:xfrm>
              <a:off x="3132" y="7182"/>
              <a:ext cx="13002" cy="957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00B050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503050405090304" pitchFamily="18" charset="0"/>
                  <a:sym typeface="+mn-ea"/>
                </a:rPr>
                <a:t>View的绘制流程</a:t>
              </a:r>
              <a:endParaRPr lang="zh-CN" altLang="en-US" sz="3200" b="1" dirty="0" smtClean="0">
                <a:solidFill>
                  <a:srgbClr val="00B050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50305040509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79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2c6e5d5-ad51-4082-88aa-1a6ef95a39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37465"/>
            <a:ext cx="8825865" cy="678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2654049-8981-4e62-8715-e3ad847afa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360" y="-67310"/>
            <a:ext cx="7701280" cy="692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8139f89-9c0c-4bbc-94f2-8c52eee32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6530"/>
            <a:ext cx="10058400" cy="650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25a1167-6bb6-498c-aa25-5abb077b7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965200"/>
            <a:ext cx="10019030" cy="492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955675"/>
            <a:ext cx="10059670" cy="509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宽屏</PresentationFormat>
  <Paragraphs>12</Paragraphs>
  <Slides>7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方正书宋_GBK</vt:lpstr>
      <vt:lpstr>Wingdings</vt:lpstr>
      <vt:lpstr>思源黑体 CN Heavy</vt:lpstr>
      <vt:lpstr>苹方-简</vt:lpstr>
      <vt:lpstr>Times New Roman</vt:lpstr>
      <vt:lpstr>思源黑体 CN Medium</vt:lpstr>
      <vt:lpstr>微软雅黑</vt:lpstr>
      <vt:lpstr>Clear Sans Light</vt:lpstr>
      <vt:lpstr>思源黑体 CN Bold</vt:lpstr>
      <vt:lpstr>Segoe UI</vt:lpstr>
      <vt:lpstr>字魂59号-创粗黑</vt:lpstr>
      <vt:lpstr>等线</vt:lpstr>
      <vt:lpstr>思源黑体 CN Normal</vt:lpstr>
      <vt:lpstr>Calibri</vt:lpstr>
      <vt:lpstr>Helvetica Neue</vt:lpstr>
      <vt:lpstr>汉仪旗黑</vt:lpstr>
      <vt:lpstr>宋体</vt:lpstr>
      <vt:lpstr>Arial Unicode MS</vt:lpstr>
      <vt:lpstr>汉仪书宋二KW</vt:lpstr>
      <vt:lpstr>Calibri Light</vt:lpstr>
      <vt:lpstr>汉仪中等线KW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lh</cp:lastModifiedBy>
  <cp:revision>982</cp:revision>
  <dcterms:created xsi:type="dcterms:W3CDTF">2021-09-16T11:51:51Z</dcterms:created>
  <dcterms:modified xsi:type="dcterms:W3CDTF">2021-09-16T11:51:51Z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6B7B65B3796C4E1CA3742BEA7E2F69CB</vt:lpwstr>
  </property>
</Properties>
</file>