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1" r:id="rId3"/>
    <p:sldId id="966" r:id="rId5"/>
    <p:sldId id="1092" r:id="rId6"/>
    <p:sldId id="1069" r:id="rId7"/>
    <p:sldId id="1093" r:id="rId8"/>
    <p:sldId id="109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zw" initials="z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3F3E2"/>
    <a:srgbClr val="96EBF1"/>
    <a:srgbClr val="FFC000"/>
    <a:srgbClr val="060F1E"/>
    <a:srgbClr val="D53C4C"/>
    <a:srgbClr val="B0590A"/>
    <a:srgbClr val="FFC435"/>
    <a:srgbClr val="FDE977"/>
    <a:srgbClr val="FC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334"/>
        <p:guide pos="3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51990" y="2383790"/>
            <a:ext cx="8293100" cy="1569720"/>
            <a:chOff x="3074" y="6307"/>
            <a:chExt cx="13060" cy="2472"/>
          </a:xfrm>
        </p:grpSpPr>
        <p:sp>
          <p:nvSpPr>
            <p:cNvPr id="351" name="矩形 350"/>
            <p:cNvSpPr/>
            <p:nvPr/>
          </p:nvSpPr>
          <p:spPr>
            <a:xfrm>
              <a:off x="3132" y="7182"/>
              <a:ext cx="13002" cy="957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3200" b="1" dirty="0" smtClean="0">
                  <a:solidFill>
                    <a:srgbClr val="00B050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503050405090304" pitchFamily="18" charset="0"/>
                  <a:sym typeface="+mn-ea"/>
                </a:rPr>
                <a:t>自定义UI实战</a:t>
              </a:r>
              <a:endParaRPr lang="zh-CN" altLang="en-US" sz="3200" b="1" dirty="0" smtClean="0">
                <a:solidFill>
                  <a:srgbClr val="00B050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503050405090304" pitchFamily="18" charset="0"/>
                <a:sym typeface="+mn-ea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79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讲师简介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2850" y="1637665"/>
            <a:ext cx="2297430" cy="34467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48095" y="16376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97450" y="2449830"/>
            <a:ext cx="4886325" cy="2634615"/>
          </a:xfrm>
          <a:prstGeom prst="roundRect">
            <a:avLst/>
          </a:prstGeom>
          <a:solidFill>
            <a:srgbClr val="96EBF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字绘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73175"/>
            <a:ext cx="10058400" cy="431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easureSp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985" y="1054100"/>
            <a:ext cx="8876030" cy="2209800"/>
          </a:xfrm>
          <a:prstGeom prst="rect">
            <a:avLst/>
          </a:prstGeom>
        </p:spPr>
      </p:pic>
      <p:pic>
        <p:nvPicPr>
          <p:cNvPr id="3" name="图片 2" descr="measurespe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65" y="4064000"/>
            <a:ext cx="10058400" cy="115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measurespe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2146935"/>
            <a:ext cx="9472930" cy="2564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easurespe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7560" y="1224280"/>
            <a:ext cx="8056880" cy="4409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宽屏</PresentationFormat>
  <Paragraphs>12</Paragraphs>
  <Slides>6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方正书宋_GBK</vt:lpstr>
      <vt:lpstr>Wingdings</vt:lpstr>
      <vt:lpstr>思源黑体 CN Heavy</vt:lpstr>
      <vt:lpstr>苹方-简</vt:lpstr>
      <vt:lpstr>Times New Roman</vt:lpstr>
      <vt:lpstr>思源黑体 CN Medium</vt:lpstr>
      <vt:lpstr>微软雅黑</vt:lpstr>
      <vt:lpstr>Clear Sans Light</vt:lpstr>
      <vt:lpstr>Calibri</vt:lpstr>
      <vt:lpstr>Helvetica Neue</vt:lpstr>
      <vt:lpstr>汉仪旗黑</vt:lpstr>
      <vt:lpstr>宋体</vt:lpstr>
      <vt:lpstr>Arial Unicode MS</vt:lpstr>
      <vt:lpstr>汉仪书宋二KW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lh</cp:lastModifiedBy>
  <cp:revision>987</cp:revision>
  <dcterms:created xsi:type="dcterms:W3CDTF">2021-09-23T11:54:08Z</dcterms:created>
  <dcterms:modified xsi:type="dcterms:W3CDTF">2021-09-23T11:54:08Z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  <property fmtid="{D5CDD505-2E9C-101B-9397-08002B2CF9AE}" pid="3" name="ICV">
    <vt:lpwstr>6B7B65B3796C4E1CA3742BEA7E2F69CB</vt:lpwstr>
  </property>
</Properties>
</file>