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Tháng</a:t>
            </a:r>
            <a:r>
              <a:rPr lang="en-US" dirty="0"/>
              <a:t> 09/2011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Email</a:t>
            </a:r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01</a:t>
            </a:r>
            <a:br>
              <a:rPr lang="en-US" dirty="0"/>
            </a:b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Nội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60853DE-B354-4088-BD5E-31F3C25D245B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Mạng máy tính là gì?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(computer network):</a:t>
            </a:r>
          </a:p>
          <a:p>
            <a:pPr lvl="1" eaLnBrk="1" hangingPunct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  <a:p>
            <a:pPr lvl="1" eaLnBrk="1" hangingPunct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16209D5-865E-49E5-B6BB-6490B487EA0B}" type="slidenum">
              <a:rPr lang="en-US"/>
              <a:pPr/>
              <a:t>3</a:t>
            </a:fld>
            <a:endParaRPr lang="en-US"/>
          </a:p>
        </p:txBody>
      </p:sp>
      <p:pic>
        <p:nvPicPr>
          <p:cNvPr id="8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25183" y="3724275"/>
            <a:ext cx="522817" cy="619125"/>
          </a:xfrm>
          <a:prstGeom prst="rect">
            <a:avLst/>
          </a:prstGeom>
          <a:noFill/>
        </p:spPr>
      </p:pic>
      <p:pic>
        <p:nvPicPr>
          <p:cNvPr id="9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11183" y="3190875"/>
            <a:ext cx="522817" cy="619125"/>
          </a:xfrm>
          <a:prstGeom prst="rect">
            <a:avLst/>
          </a:prstGeom>
          <a:noFill/>
        </p:spPr>
      </p:pic>
      <p:pic>
        <p:nvPicPr>
          <p:cNvPr id="10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01383" y="5553075"/>
            <a:ext cx="522817" cy="619125"/>
          </a:xfrm>
          <a:prstGeom prst="rect">
            <a:avLst/>
          </a:prstGeom>
          <a:noFill/>
        </p:spPr>
      </p:pic>
      <p:pic>
        <p:nvPicPr>
          <p:cNvPr id="11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355166" y="5705475"/>
            <a:ext cx="522817" cy="619125"/>
          </a:xfrm>
          <a:prstGeom prst="rect">
            <a:avLst/>
          </a:prstGeom>
          <a:noFill/>
        </p:spPr>
      </p:pic>
      <p:pic>
        <p:nvPicPr>
          <p:cNvPr id="13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182783" y="4257675"/>
            <a:ext cx="522817" cy="619125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>
            <a:stCxn id="8" idx="1"/>
            <a:endCxn id="18" idx="1"/>
          </p:cNvCxnSpPr>
          <p:nvPr/>
        </p:nvCxnSpPr>
        <p:spPr>
          <a:xfrm>
            <a:off x="3048000" y="4033838"/>
            <a:ext cx="1077383" cy="724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</p:cNvCxnSpPr>
          <p:nvPr/>
        </p:nvCxnSpPr>
        <p:spPr>
          <a:xfrm flipV="1">
            <a:off x="3124200" y="4943475"/>
            <a:ext cx="1229783" cy="919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383" y="4562475"/>
            <a:ext cx="914400" cy="39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>
            <a:stCxn id="11" idx="3"/>
            <a:endCxn id="18" idx="2"/>
          </p:cNvCxnSpPr>
          <p:nvPr/>
        </p:nvCxnSpPr>
        <p:spPr>
          <a:xfrm rot="10800000">
            <a:off x="4582584" y="4953560"/>
            <a:ext cx="772583" cy="1061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18" idx="3"/>
          </p:cNvCxnSpPr>
          <p:nvPr/>
        </p:nvCxnSpPr>
        <p:spPr>
          <a:xfrm rot="10800000" flipV="1">
            <a:off x="5039783" y="4567238"/>
            <a:ext cx="1143000" cy="190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  <a:endCxn id="18" idx="0"/>
          </p:cNvCxnSpPr>
          <p:nvPr/>
        </p:nvCxnSpPr>
        <p:spPr>
          <a:xfrm rot="5400000">
            <a:off x="4451350" y="3941233"/>
            <a:ext cx="752475" cy="4900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8383" y="5705475"/>
            <a:ext cx="576147" cy="425043"/>
          </a:xfrm>
          <a:prstGeom prst="rect">
            <a:avLst/>
          </a:prstGeom>
          <a:noFill/>
        </p:spPr>
      </p:pic>
      <p:pic>
        <p:nvPicPr>
          <p:cNvPr id="38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183" y="3267075"/>
            <a:ext cx="576147" cy="425043"/>
          </a:xfrm>
          <a:prstGeom prst="rect">
            <a:avLst/>
          </a:prstGeom>
          <a:noFill/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56152E-6 L -0.08976 -0.14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71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46994E-6 L -0.08143 0.1688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6 -0.142 L 0.07691 -0.175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7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3 0.16882 L -0.23143 0.068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Internet?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4586288" cy="5181600"/>
          </a:xfrm>
        </p:spPr>
        <p:txBody>
          <a:bodyPr/>
          <a:lstStyle/>
          <a:p>
            <a:pPr eaLnBrk="1" hangingPunct="1"/>
            <a:r>
              <a:rPr lang="en-US" dirty="0"/>
              <a:t>Internet:</a:t>
            </a:r>
          </a:p>
          <a:p>
            <a:pPr lvl="1" eaLnBrk="1" hangingPunct="1"/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 eaLnBrk="1" hangingPunct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4FE124EE-9EDC-41A4-ACC8-FFE3EB39B9A5}" type="slidenum">
              <a:rPr lang="en-US"/>
              <a:pPr/>
              <a:t>4</a:t>
            </a:fld>
            <a:endParaRPr lang="en-US"/>
          </a:p>
        </p:txBody>
      </p:sp>
      <p:pic>
        <p:nvPicPr>
          <p:cNvPr id="54276" name="Picture 4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5700" y="1295400"/>
            <a:ext cx="3873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135</Words>
  <Application>Microsoft Office PowerPoint</Application>
  <PresentationFormat>Trình chiếu Trên màn hình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Office Theme</vt:lpstr>
      <vt:lpstr>Bài 01 Tổng quan</vt:lpstr>
      <vt:lpstr>Nội dung</vt:lpstr>
      <vt:lpstr>Mạng máy tính là gì?</vt:lpstr>
      <vt:lpstr>Internet? </vt:lpstr>
    </vt:vector>
  </TitlesOfParts>
  <Company>sedept.fit.hcmus.edu.vn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84905</cp:lastModifiedBy>
  <cp:revision>16</cp:revision>
  <dcterms:created xsi:type="dcterms:W3CDTF">2011-10-20T15:27:09Z</dcterms:created>
  <dcterms:modified xsi:type="dcterms:W3CDTF">2020-06-30T08:31:32Z</dcterms:modified>
</cp:coreProperties>
</file>