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sldIdLst>
    <p:sldId id="25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12341"/>
            <a:ext cx="11939452" cy="8020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691" y="1058091"/>
            <a:ext cx="5681037" cy="52904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69" y="1058091"/>
            <a:ext cx="6146073" cy="52904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468729"/>
            <a:ext cx="3273552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691" y="6436074"/>
            <a:ext cx="727209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4191" y="6286166"/>
            <a:ext cx="640080" cy="365125"/>
          </a:xfrm>
        </p:spPr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565" y="111034"/>
            <a:ext cx="11919857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4" y="905256"/>
            <a:ext cx="5707163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63" y="1699477"/>
            <a:ext cx="5707164" cy="46621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905256"/>
            <a:ext cx="5673198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699478"/>
            <a:ext cx="5673198" cy="466213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64424" y="6418453"/>
            <a:ext cx="3273552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564" y="6423007"/>
            <a:ext cx="729822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" y="104504"/>
            <a:ext cx="11978640" cy="6596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s503.ccr.buffalo.edu/" TargetMode="External"/><Relationship Id="rId2" Type="http://schemas.openxmlformats.org/officeDocument/2006/relationships/hyperlink" Target="https://docs.google.com/forms/d/17lHm2QPKVrmUnc75CMY0ZtsrHRopZ2myAjA048yUpmA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nsimakov/eas503/tree/master/week1#readme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AF8AD6E7-08BA-4D2E-B7EC-905C6600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1FD4-F427-4882-8FC6-17C490C0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 fontScale="90000"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EAS 503/CDA 501 Lecture 2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Python Programming: Introduction, Python Basics (data types, mathematical operations, variables), Functions, </a:t>
            </a:r>
            <a:r>
              <a:rPr lang="en-US" sz="3600" b="1" dirty="0" err="1">
                <a:solidFill>
                  <a:srgbClr val="FFFFFF"/>
                </a:solidFill>
              </a:rPr>
              <a:t>NBGrader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3202-EAEC-435E-BC32-893E97BB8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8100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Dr. Nikolay Simakov</a:t>
            </a:r>
          </a:p>
        </p:txBody>
      </p:sp>
    </p:spTree>
    <p:extLst>
      <p:ext uri="{BB962C8B-B14F-4D97-AF65-F5344CB8AC3E}">
        <p14:creationId xmlns:p14="http://schemas.microsoft.com/office/powerpoint/2010/main" val="19043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Organizational: Did you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2562" y="1220218"/>
            <a:ext cx="10150581" cy="529045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/>
              <a:t>Provide us your UB Username and a </a:t>
            </a:r>
            <a:r>
              <a:rPr lang="en-US" sz="3300" dirty="0" err="1"/>
              <a:t>Github</a:t>
            </a:r>
            <a:r>
              <a:rPr lang="en-US" sz="3300" dirty="0"/>
              <a:t> ID. </a:t>
            </a:r>
          </a:p>
          <a:p>
            <a:pPr lvl="1"/>
            <a:r>
              <a:rPr lang="en-US" sz="2800" dirty="0">
                <a:hlinkClick r:id="rId2"/>
              </a:rPr>
              <a:t>https://docs.google.com/forms/d/17lHm2QPKVrmUnc75CMY0ZtsrHRopZ2myAjA048yUpmA/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We will be using </a:t>
            </a:r>
            <a:r>
              <a:rPr lang="en-US" sz="2800" dirty="0" err="1"/>
              <a:t>Github</a:t>
            </a:r>
            <a:r>
              <a:rPr lang="en-US" sz="2800" dirty="0"/>
              <a:t> to give you access to the Homework system</a:t>
            </a:r>
          </a:p>
          <a:p>
            <a:pPr lvl="1"/>
            <a:r>
              <a:rPr lang="en-US" sz="2800" dirty="0"/>
              <a:t>If you did it earlier check that you can access </a:t>
            </a:r>
            <a:r>
              <a:rPr lang="en-US" sz="2800" dirty="0">
                <a:hlinkClick r:id="rId3"/>
              </a:rPr>
              <a:t>https://eas503.ccr.buffalo.edu</a:t>
            </a: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Accept the Piazza invitation. If you haven't received one, please email me to invite you.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Install Anaconda Python </a:t>
            </a:r>
            <a:r>
              <a:rPr lang="en-US" sz="2800" dirty="0">
                <a:hlinkClick r:id="rId4"/>
              </a:rPr>
              <a:t>https://www.anaconda.com/products/individual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Checked todays notes at </a:t>
            </a:r>
            <a:r>
              <a:rPr lang="en-US" sz="2800" dirty="0">
                <a:hlinkClick r:id="rId5"/>
              </a:rPr>
              <a:t>https://github.com/nsimakov/eas503/tree/master/week1#readme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300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86987806D424B9BE6DD9F8B9CD3DE" ma:contentTypeVersion="11" ma:contentTypeDescription="Create a new document." ma:contentTypeScope="" ma:versionID="b34fea3da9c20cf2f3438356a77a60cc">
  <xsd:schema xmlns:xsd="http://www.w3.org/2001/XMLSchema" xmlns:xs="http://www.w3.org/2001/XMLSchema" xmlns:p="http://schemas.microsoft.com/office/2006/metadata/properties" xmlns:ns3="64809301-c32b-4c00-8730-5c7ea2479bb1" xmlns:ns4="a8ae27b2-5c0e-4621-866f-53392bca4427" targetNamespace="http://schemas.microsoft.com/office/2006/metadata/properties" ma:root="true" ma:fieldsID="f0082f19f21e3e6dc8b57ec4ab5a746f" ns3:_="" ns4:_="">
    <xsd:import namespace="64809301-c32b-4c00-8730-5c7ea2479bb1"/>
    <xsd:import namespace="a8ae27b2-5c0e-4621-866f-53392bca44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09301-c32b-4c00-8730-5c7ea247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e27b2-5c0e-4621-866f-53392bca442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BB572-4FC2-4E95-9A91-22FED21A6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E748B-FC33-45A4-AABB-3FDFC75C785C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64809301-c32b-4c00-8730-5c7ea2479bb1"/>
    <ds:schemaRef ds:uri="http://schemas.openxmlformats.org/package/2006/metadata/core-properties"/>
    <ds:schemaRef ds:uri="a8ae27b2-5c0e-4621-866f-53392bca442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347AA2-1FF6-4818-82A7-98B8D23E5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809301-c32b-4c00-8730-5c7ea2479bb1"/>
    <ds:schemaRef ds:uri="a8ae27b2-5c0e-4621-866f-53392bca4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7416</TotalTime>
  <Words>147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Wingdings</vt:lpstr>
      <vt:lpstr>Wood Type</vt:lpstr>
      <vt:lpstr>EAS 503/CDA 501 Lecture 2   Python Programming: Introduction, Python Basics (data types, mathematical operations, variables), Functions, NBGrader</vt:lpstr>
      <vt:lpstr>Organizational: Did you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EAS 503/CDA 501  EAS 503: Programming and Database Fundamentals for Data Scientists  CDA 501: Introduction to Data Driven Analysis and Programming for Data Scientists</dc:title>
  <dc:creator>Nikolay Simakov</dc:creator>
  <cp:lastModifiedBy>Nikolay Simakov</cp:lastModifiedBy>
  <cp:revision>7</cp:revision>
  <dcterms:created xsi:type="dcterms:W3CDTF">2021-08-27T22:08:33Z</dcterms:created>
  <dcterms:modified xsi:type="dcterms:W3CDTF">2021-09-02T16:57:14Z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0x01010065786987806D424B9BE6DD9F8B9CD3DE</vt:lpwstr>
  </property>
</Properties>
</file>