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A8C3C-A11B-4BFF-B0C6-91869039DC7F}" v="526" dt="2021-09-21T18:12:16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A1E51CF-58E1-4E01-B8D3-55EAEC32F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" r="-195" b="-136"/>
          <a:stretch/>
        </p:blipFill>
        <p:spPr>
          <a:xfrm>
            <a:off x="3720791" y="10514"/>
            <a:ext cx="4741125" cy="6827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062E5B-96CE-4BBC-BBD7-B52002506E87}"/>
              </a:ext>
            </a:extLst>
          </p:cNvPr>
          <p:cNvSpPr txBox="1"/>
          <p:nvPr/>
        </p:nvSpPr>
        <p:spPr>
          <a:xfrm rot="16200000">
            <a:off x="-3132562" y="3176314"/>
            <a:ext cx="68505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Blocks and Indentations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A1E51CF-58E1-4E01-B8D3-55EAEC32F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" r="-195" b="-136"/>
          <a:stretch/>
        </p:blipFill>
        <p:spPr>
          <a:xfrm>
            <a:off x="3720791" y="10514"/>
            <a:ext cx="4741125" cy="6827692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D7F20DE-77AF-49DA-A0F2-0AC363656C09}"/>
              </a:ext>
            </a:extLst>
          </p:cNvPr>
          <p:cNvCxnSpPr/>
          <p:nvPr/>
        </p:nvCxnSpPr>
        <p:spPr>
          <a:xfrm>
            <a:off x="3668751" y="-20443"/>
            <a:ext cx="9292" cy="6867291"/>
          </a:xfrm>
          <a:prstGeom prst="straightConnector1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0ADD6E-DFC6-4B0E-A0BF-E88A2380ABA6}"/>
              </a:ext>
            </a:extLst>
          </p:cNvPr>
          <p:cNvCxnSpPr>
            <a:cxnSpLocks/>
          </p:cNvCxnSpPr>
          <p:nvPr/>
        </p:nvCxnSpPr>
        <p:spPr>
          <a:xfrm flipH="1">
            <a:off x="3947531" y="1680116"/>
            <a:ext cx="9293" cy="4200292"/>
          </a:xfrm>
          <a:prstGeom prst="straightConnector1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D2A1B5-9565-492C-AD9A-7178220882EF}"/>
              </a:ext>
            </a:extLst>
          </p:cNvPr>
          <p:cNvCxnSpPr>
            <a:cxnSpLocks/>
          </p:cNvCxnSpPr>
          <p:nvPr/>
        </p:nvCxnSpPr>
        <p:spPr>
          <a:xfrm>
            <a:off x="4226311" y="2683726"/>
            <a:ext cx="9292" cy="436755"/>
          </a:xfrm>
          <a:prstGeom prst="straightConnector1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62D08F-E529-46A6-93F6-6D3FDDEF259B}"/>
              </a:ext>
            </a:extLst>
          </p:cNvPr>
          <p:cNvCxnSpPr>
            <a:cxnSpLocks/>
          </p:cNvCxnSpPr>
          <p:nvPr/>
        </p:nvCxnSpPr>
        <p:spPr>
          <a:xfrm>
            <a:off x="4226311" y="4941848"/>
            <a:ext cx="9292" cy="436755"/>
          </a:xfrm>
          <a:prstGeom prst="straightConnector1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1816DA-3B07-4BF0-ADB3-369D8B12798B}"/>
              </a:ext>
            </a:extLst>
          </p:cNvPr>
          <p:cNvCxnSpPr>
            <a:cxnSpLocks/>
          </p:cNvCxnSpPr>
          <p:nvPr/>
        </p:nvCxnSpPr>
        <p:spPr>
          <a:xfrm>
            <a:off x="4226310" y="4198433"/>
            <a:ext cx="9292" cy="436755"/>
          </a:xfrm>
          <a:prstGeom prst="straightConnector1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CC6738-4EDF-432C-8AA7-003F8D85A0B7}"/>
              </a:ext>
            </a:extLst>
          </p:cNvPr>
          <p:cNvSpPr txBox="1"/>
          <p:nvPr/>
        </p:nvSpPr>
        <p:spPr>
          <a:xfrm rot="16200000">
            <a:off x="-3132562" y="3176314"/>
            <a:ext cx="68505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Blocks and Indentations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9B966-AB73-46AC-BD3E-A03F54B3DC58}"/>
              </a:ext>
            </a:extLst>
          </p:cNvPr>
          <p:cNvSpPr txBox="1"/>
          <p:nvPr/>
        </p:nvSpPr>
        <p:spPr>
          <a:xfrm>
            <a:off x="9686694" y="254620"/>
            <a:ext cx="16931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3 levels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0768F6-3544-44D8-AA53-76CE1F3D6802}"/>
              </a:ext>
            </a:extLst>
          </p:cNvPr>
          <p:cNvSpPr txBox="1"/>
          <p:nvPr/>
        </p:nvSpPr>
        <p:spPr>
          <a:xfrm>
            <a:off x="923694" y="1453376"/>
            <a:ext cx="16931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Level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539395-0C66-4DD6-A567-08948F9B52DA}"/>
              </a:ext>
            </a:extLst>
          </p:cNvPr>
          <p:cNvSpPr txBox="1"/>
          <p:nvPr/>
        </p:nvSpPr>
        <p:spPr>
          <a:xfrm>
            <a:off x="1248938" y="2224669"/>
            <a:ext cx="16931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Level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3040BF-988B-4E17-8776-2BDB188B95AA}"/>
              </a:ext>
            </a:extLst>
          </p:cNvPr>
          <p:cNvSpPr txBox="1"/>
          <p:nvPr/>
        </p:nvSpPr>
        <p:spPr>
          <a:xfrm>
            <a:off x="1602059" y="2940205"/>
            <a:ext cx="16931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Level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BEE44F-CA30-45DB-834C-F75FDD0C216C}"/>
              </a:ext>
            </a:extLst>
          </p:cNvPr>
          <p:cNvCxnSpPr/>
          <p:nvPr/>
        </p:nvCxnSpPr>
        <p:spPr>
          <a:xfrm flipV="1">
            <a:off x="2241163" y="888149"/>
            <a:ext cx="1406912" cy="79545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4339F-B216-4E4C-AB18-57F35F050D1D}"/>
              </a:ext>
            </a:extLst>
          </p:cNvPr>
          <p:cNvCxnSpPr>
            <a:cxnSpLocks/>
          </p:cNvCxnSpPr>
          <p:nvPr/>
        </p:nvCxnSpPr>
        <p:spPr>
          <a:xfrm flipV="1">
            <a:off x="2371260" y="2086904"/>
            <a:ext cx="1564887" cy="36799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FA2E26-78E1-4E1F-9B50-4B8229A9CC9C}"/>
              </a:ext>
            </a:extLst>
          </p:cNvPr>
          <p:cNvCxnSpPr>
            <a:cxnSpLocks/>
          </p:cNvCxnSpPr>
          <p:nvPr/>
        </p:nvCxnSpPr>
        <p:spPr>
          <a:xfrm flipV="1">
            <a:off x="2715089" y="2876782"/>
            <a:ext cx="1453375" cy="29364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0576C4-E9D6-426B-A02A-EA9D7863733E}"/>
              </a:ext>
            </a:extLst>
          </p:cNvPr>
          <p:cNvCxnSpPr>
            <a:cxnSpLocks/>
          </p:cNvCxnSpPr>
          <p:nvPr/>
        </p:nvCxnSpPr>
        <p:spPr>
          <a:xfrm>
            <a:off x="2650040" y="3300528"/>
            <a:ext cx="1546302" cy="102591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B43200-11EB-4027-A43C-0369A1B749D5}"/>
              </a:ext>
            </a:extLst>
          </p:cNvPr>
          <p:cNvCxnSpPr>
            <a:cxnSpLocks/>
          </p:cNvCxnSpPr>
          <p:nvPr/>
        </p:nvCxnSpPr>
        <p:spPr>
          <a:xfrm>
            <a:off x="2482771" y="3421333"/>
            <a:ext cx="1704278" cy="170427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0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A1E51CF-58E1-4E01-B8D3-55EAEC32F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" r="-195" b="-136"/>
          <a:stretch/>
        </p:blipFill>
        <p:spPr>
          <a:xfrm>
            <a:off x="3720791" y="10514"/>
            <a:ext cx="4741125" cy="68276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F4C9F1-DC62-4881-9DCE-2D946797D606}"/>
              </a:ext>
            </a:extLst>
          </p:cNvPr>
          <p:cNvSpPr/>
          <p:nvPr/>
        </p:nvSpPr>
        <p:spPr>
          <a:xfrm>
            <a:off x="3520067" y="-1859"/>
            <a:ext cx="8521388" cy="1719145"/>
          </a:xfrm>
          <a:prstGeom prst="rect">
            <a:avLst/>
          </a:prstGeom>
          <a:solidFill>
            <a:srgbClr val="FF91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C8712B-23D0-4566-8C5D-2307F27B987B}"/>
              </a:ext>
            </a:extLst>
          </p:cNvPr>
          <p:cNvSpPr/>
          <p:nvPr/>
        </p:nvSpPr>
        <p:spPr>
          <a:xfrm>
            <a:off x="3520067" y="6140605"/>
            <a:ext cx="8521388" cy="696950"/>
          </a:xfrm>
          <a:prstGeom prst="rect">
            <a:avLst/>
          </a:prstGeom>
          <a:solidFill>
            <a:srgbClr val="FF91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0C463-CA22-4D7E-8210-387AC69EBC71}"/>
              </a:ext>
            </a:extLst>
          </p:cNvPr>
          <p:cNvSpPr/>
          <p:nvPr/>
        </p:nvSpPr>
        <p:spPr>
          <a:xfrm>
            <a:off x="3901068" y="1717287"/>
            <a:ext cx="8140387" cy="938560"/>
          </a:xfrm>
          <a:prstGeom prst="rect">
            <a:avLst/>
          </a:prstGeom>
          <a:solidFill>
            <a:srgbClr val="00E1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3EF7D-E23E-46C5-A7D6-23BD98E980C3}"/>
              </a:ext>
            </a:extLst>
          </p:cNvPr>
          <p:cNvSpPr/>
          <p:nvPr/>
        </p:nvSpPr>
        <p:spPr>
          <a:xfrm>
            <a:off x="3901068" y="3427140"/>
            <a:ext cx="8140387" cy="724829"/>
          </a:xfrm>
          <a:prstGeom prst="rect">
            <a:avLst/>
          </a:prstGeom>
          <a:solidFill>
            <a:srgbClr val="00E1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36880D-B768-4427-8EA5-52B4FB0D6688}"/>
              </a:ext>
            </a:extLst>
          </p:cNvPr>
          <p:cNvSpPr/>
          <p:nvPr/>
        </p:nvSpPr>
        <p:spPr>
          <a:xfrm>
            <a:off x="3901068" y="5415774"/>
            <a:ext cx="8140387" cy="724829"/>
          </a:xfrm>
          <a:prstGeom prst="rect">
            <a:avLst/>
          </a:prstGeom>
          <a:solidFill>
            <a:srgbClr val="00E1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D42-5C0E-470F-9746-774F980810C4}"/>
              </a:ext>
            </a:extLst>
          </p:cNvPr>
          <p:cNvSpPr/>
          <p:nvPr/>
        </p:nvSpPr>
        <p:spPr>
          <a:xfrm>
            <a:off x="3901068" y="4663066"/>
            <a:ext cx="8140387" cy="223024"/>
          </a:xfrm>
          <a:prstGeom prst="rect">
            <a:avLst/>
          </a:prstGeom>
          <a:solidFill>
            <a:srgbClr val="00E1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34272C-8E8C-454F-92DD-F7CB69A4A5BE}"/>
              </a:ext>
            </a:extLst>
          </p:cNvPr>
          <p:cNvSpPr/>
          <p:nvPr/>
        </p:nvSpPr>
        <p:spPr>
          <a:xfrm>
            <a:off x="4254189" y="2683725"/>
            <a:ext cx="7787266" cy="631903"/>
          </a:xfrm>
          <a:prstGeom prst="rect">
            <a:avLst/>
          </a:prstGeom>
          <a:solidFill>
            <a:srgbClr val="00FF0D">
              <a:alpha val="20000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E57BC4-FC00-42F0-BECB-715334247404}"/>
              </a:ext>
            </a:extLst>
          </p:cNvPr>
          <p:cNvSpPr/>
          <p:nvPr/>
        </p:nvSpPr>
        <p:spPr>
          <a:xfrm>
            <a:off x="4254189" y="4179847"/>
            <a:ext cx="7787266" cy="455343"/>
          </a:xfrm>
          <a:prstGeom prst="rect">
            <a:avLst/>
          </a:prstGeom>
          <a:solidFill>
            <a:srgbClr val="00FF0D">
              <a:alpha val="20000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A23AA-47DC-43EA-A65E-0FDB65A41DBF}"/>
              </a:ext>
            </a:extLst>
          </p:cNvPr>
          <p:cNvSpPr/>
          <p:nvPr/>
        </p:nvSpPr>
        <p:spPr>
          <a:xfrm>
            <a:off x="4254189" y="4886091"/>
            <a:ext cx="7787266" cy="529684"/>
          </a:xfrm>
          <a:prstGeom prst="rect">
            <a:avLst/>
          </a:prstGeom>
          <a:solidFill>
            <a:srgbClr val="00FF0D">
              <a:alpha val="20000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9B338-971F-4E66-B3F1-64EB52E5F998}"/>
              </a:ext>
            </a:extLst>
          </p:cNvPr>
          <p:cNvSpPr txBox="1"/>
          <p:nvPr/>
        </p:nvSpPr>
        <p:spPr>
          <a:xfrm rot="16200000">
            <a:off x="-3132562" y="3176314"/>
            <a:ext cx="68505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Blocks and Indentations</a:t>
            </a:r>
          </a:p>
        </p:txBody>
      </p:sp>
    </p:spTree>
    <p:extLst>
      <p:ext uri="{BB962C8B-B14F-4D97-AF65-F5344CB8AC3E}">
        <p14:creationId xmlns:p14="http://schemas.microsoft.com/office/powerpoint/2010/main" val="231801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A1E51CF-58E1-4E01-B8D3-55EAEC32F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" r="-195" b="-136"/>
          <a:stretch/>
        </p:blipFill>
        <p:spPr>
          <a:xfrm>
            <a:off x="3720791" y="10514"/>
            <a:ext cx="4741125" cy="68276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F4C9F1-DC62-4881-9DCE-2D946797D606}"/>
              </a:ext>
            </a:extLst>
          </p:cNvPr>
          <p:cNvSpPr/>
          <p:nvPr/>
        </p:nvSpPr>
        <p:spPr>
          <a:xfrm>
            <a:off x="3520067" y="-1859"/>
            <a:ext cx="8521388" cy="1719145"/>
          </a:xfrm>
          <a:prstGeom prst="rect">
            <a:avLst/>
          </a:prstGeom>
          <a:solidFill>
            <a:srgbClr val="FF91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C8712B-23D0-4566-8C5D-2307F27B987B}"/>
              </a:ext>
            </a:extLst>
          </p:cNvPr>
          <p:cNvSpPr/>
          <p:nvPr/>
        </p:nvSpPr>
        <p:spPr>
          <a:xfrm>
            <a:off x="3520067" y="6140605"/>
            <a:ext cx="8521388" cy="696950"/>
          </a:xfrm>
          <a:prstGeom prst="rect">
            <a:avLst/>
          </a:prstGeom>
          <a:solidFill>
            <a:srgbClr val="FF91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0C463-CA22-4D7E-8210-387AC69EBC71}"/>
              </a:ext>
            </a:extLst>
          </p:cNvPr>
          <p:cNvSpPr/>
          <p:nvPr/>
        </p:nvSpPr>
        <p:spPr>
          <a:xfrm>
            <a:off x="3901068" y="1717287"/>
            <a:ext cx="8140387" cy="938560"/>
          </a:xfrm>
          <a:prstGeom prst="rect">
            <a:avLst/>
          </a:prstGeom>
          <a:solidFill>
            <a:srgbClr val="00E1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3EF7D-E23E-46C5-A7D6-23BD98E980C3}"/>
              </a:ext>
            </a:extLst>
          </p:cNvPr>
          <p:cNvSpPr/>
          <p:nvPr/>
        </p:nvSpPr>
        <p:spPr>
          <a:xfrm>
            <a:off x="3901068" y="3427140"/>
            <a:ext cx="8140387" cy="724829"/>
          </a:xfrm>
          <a:prstGeom prst="rect">
            <a:avLst/>
          </a:prstGeom>
          <a:solidFill>
            <a:srgbClr val="00E1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36880D-B768-4427-8EA5-52B4FB0D6688}"/>
              </a:ext>
            </a:extLst>
          </p:cNvPr>
          <p:cNvSpPr/>
          <p:nvPr/>
        </p:nvSpPr>
        <p:spPr>
          <a:xfrm>
            <a:off x="3901068" y="5415774"/>
            <a:ext cx="8140387" cy="724829"/>
          </a:xfrm>
          <a:prstGeom prst="rect">
            <a:avLst/>
          </a:prstGeom>
          <a:solidFill>
            <a:srgbClr val="00E1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D42-5C0E-470F-9746-774F980810C4}"/>
              </a:ext>
            </a:extLst>
          </p:cNvPr>
          <p:cNvSpPr/>
          <p:nvPr/>
        </p:nvSpPr>
        <p:spPr>
          <a:xfrm>
            <a:off x="3901068" y="4663066"/>
            <a:ext cx="8140387" cy="223024"/>
          </a:xfrm>
          <a:prstGeom prst="rect">
            <a:avLst/>
          </a:prstGeom>
          <a:solidFill>
            <a:srgbClr val="00E1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34272C-8E8C-454F-92DD-F7CB69A4A5BE}"/>
              </a:ext>
            </a:extLst>
          </p:cNvPr>
          <p:cNvSpPr/>
          <p:nvPr/>
        </p:nvSpPr>
        <p:spPr>
          <a:xfrm>
            <a:off x="4254189" y="2683725"/>
            <a:ext cx="7787266" cy="631903"/>
          </a:xfrm>
          <a:prstGeom prst="rect">
            <a:avLst/>
          </a:prstGeom>
          <a:solidFill>
            <a:srgbClr val="00FF0D">
              <a:alpha val="20000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E57BC4-FC00-42F0-BECB-715334247404}"/>
              </a:ext>
            </a:extLst>
          </p:cNvPr>
          <p:cNvSpPr/>
          <p:nvPr/>
        </p:nvSpPr>
        <p:spPr>
          <a:xfrm>
            <a:off x="4254189" y="4179847"/>
            <a:ext cx="7787266" cy="455343"/>
          </a:xfrm>
          <a:prstGeom prst="rect">
            <a:avLst/>
          </a:prstGeom>
          <a:solidFill>
            <a:srgbClr val="00FF0D">
              <a:alpha val="20000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A23AA-47DC-43EA-A65E-0FDB65A41DBF}"/>
              </a:ext>
            </a:extLst>
          </p:cNvPr>
          <p:cNvSpPr/>
          <p:nvPr/>
        </p:nvSpPr>
        <p:spPr>
          <a:xfrm>
            <a:off x="4254189" y="4886091"/>
            <a:ext cx="7787266" cy="529684"/>
          </a:xfrm>
          <a:prstGeom prst="rect">
            <a:avLst/>
          </a:prstGeom>
          <a:solidFill>
            <a:srgbClr val="00FF0D">
              <a:alpha val="20000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9B338-971F-4E66-B3F1-64EB52E5F998}"/>
              </a:ext>
            </a:extLst>
          </p:cNvPr>
          <p:cNvSpPr txBox="1"/>
          <p:nvPr/>
        </p:nvSpPr>
        <p:spPr>
          <a:xfrm rot="16200000">
            <a:off x="-3132562" y="3176314"/>
            <a:ext cx="68505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Blocks and Indentations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15F4E8-FED3-4F72-90A1-A477F9763BAE}"/>
              </a:ext>
            </a:extLst>
          </p:cNvPr>
          <p:cNvGrpSpPr/>
          <p:nvPr/>
        </p:nvGrpSpPr>
        <p:grpSpPr>
          <a:xfrm>
            <a:off x="8144109" y="-79916"/>
            <a:ext cx="2297151" cy="6964168"/>
            <a:chOff x="8144109" y="-79916"/>
            <a:chExt cx="2297151" cy="696416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720062-D87F-470F-945D-0F53E7DA0FCC}"/>
                </a:ext>
              </a:extLst>
            </p:cNvPr>
            <p:cNvSpPr txBox="1"/>
            <p:nvPr/>
          </p:nvSpPr>
          <p:spPr>
            <a:xfrm>
              <a:off x="8144109" y="-79916"/>
              <a:ext cx="2297151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Global Block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E0D82AB-DF1C-44F1-8A5E-6F2C6307389B}"/>
                </a:ext>
              </a:extLst>
            </p:cNvPr>
            <p:cNvSpPr txBox="1"/>
            <p:nvPr/>
          </p:nvSpPr>
          <p:spPr>
            <a:xfrm>
              <a:off x="8144109" y="6053255"/>
              <a:ext cx="2297151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Global Block</a:t>
              </a:r>
            </a:p>
            <a:p>
              <a:r>
                <a:rPr lang="en-US" sz="2000" dirty="0">
                  <a:cs typeface="Calibri"/>
                </a:rPr>
                <a:t>(continue)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AD23D6-8388-401D-BE29-61A7E4457445}"/>
              </a:ext>
            </a:extLst>
          </p:cNvPr>
          <p:cNvGrpSpPr/>
          <p:nvPr/>
        </p:nvGrpSpPr>
        <p:grpSpPr>
          <a:xfrm>
            <a:off x="8441475" y="1722864"/>
            <a:ext cx="3560954" cy="4455144"/>
            <a:chOff x="8441475" y="1722864"/>
            <a:chExt cx="3560954" cy="445514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41B778-AFAB-48A1-9CBE-1CE339AC83FD}"/>
                </a:ext>
              </a:extLst>
            </p:cNvPr>
            <p:cNvSpPr txBox="1"/>
            <p:nvPr/>
          </p:nvSpPr>
          <p:spPr>
            <a:xfrm>
              <a:off x="8441475" y="3349084"/>
              <a:ext cx="3245004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2800" dirty="0"/>
                <a:t>Func. </a:t>
              </a:r>
              <a:r>
                <a:rPr lang="en-US" sz="2800" dirty="0" err="1"/>
                <a:t>add_pos</a:t>
              </a:r>
              <a:r>
                <a:rPr lang="en-US" sz="2800" dirty="0"/>
                <a:t> Block</a:t>
              </a:r>
              <a:endParaRPr lang="en-US"/>
            </a:p>
            <a:p>
              <a:pPr algn="r"/>
              <a:r>
                <a:rPr lang="en-US" sz="2000" dirty="0">
                  <a:cs typeface="Calibri"/>
                </a:rPr>
                <a:t>(continue)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DA8993A-91F2-4371-B5A7-E8F71FF4B2D3}"/>
                </a:ext>
              </a:extLst>
            </p:cNvPr>
            <p:cNvSpPr txBox="1"/>
            <p:nvPr/>
          </p:nvSpPr>
          <p:spPr>
            <a:xfrm>
              <a:off x="8571573" y="1722864"/>
              <a:ext cx="3282174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Func. </a:t>
              </a:r>
              <a:r>
                <a:rPr lang="en-US" sz="2800" dirty="0" err="1"/>
                <a:t>add_pos</a:t>
              </a:r>
              <a:r>
                <a:rPr lang="en-US" sz="2800" dirty="0"/>
                <a:t> Block</a:t>
              </a:r>
            </a:p>
            <a:p>
              <a:endParaRPr lang="en-US" sz="2000" dirty="0">
                <a:cs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C306BA3-037D-4DC1-8351-90DFDD72C8DD}"/>
                </a:ext>
              </a:extLst>
            </p:cNvPr>
            <p:cNvSpPr txBox="1"/>
            <p:nvPr/>
          </p:nvSpPr>
          <p:spPr>
            <a:xfrm>
              <a:off x="8608742" y="5347011"/>
              <a:ext cx="3282174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Func. </a:t>
              </a:r>
              <a:r>
                <a:rPr lang="en-US" sz="2800" dirty="0" err="1"/>
                <a:t>add_pos</a:t>
              </a:r>
              <a:r>
                <a:rPr lang="en-US" sz="2800" dirty="0"/>
                <a:t> Block</a:t>
              </a:r>
            </a:p>
            <a:p>
              <a:r>
                <a:rPr lang="en-US" sz="2000" dirty="0">
                  <a:cs typeface="Calibri"/>
                </a:rPr>
                <a:t>(continue)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914A58-D353-4B8E-8284-156800659289}"/>
                </a:ext>
              </a:extLst>
            </p:cNvPr>
            <p:cNvSpPr txBox="1"/>
            <p:nvPr/>
          </p:nvSpPr>
          <p:spPr>
            <a:xfrm>
              <a:off x="8580866" y="4557132"/>
              <a:ext cx="3421563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Func. </a:t>
              </a:r>
              <a:r>
                <a:rPr lang="en-US" sz="2000" dirty="0" err="1"/>
                <a:t>add_pos</a:t>
              </a:r>
              <a:r>
                <a:rPr lang="en-US" sz="2000" dirty="0"/>
                <a:t> Block</a:t>
              </a:r>
              <a:r>
                <a:rPr lang="en-US" sz="2000" dirty="0">
                  <a:cs typeface="Calibri"/>
                </a:rPr>
                <a:t>(continue)</a:t>
              </a:r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C8C29FC-AA42-46E1-A054-243F9A4DC1C9}"/>
              </a:ext>
            </a:extLst>
          </p:cNvPr>
          <p:cNvSpPr txBox="1"/>
          <p:nvPr/>
        </p:nvSpPr>
        <p:spPr>
          <a:xfrm>
            <a:off x="8933987" y="4185425"/>
            <a:ext cx="22506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If block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238978-53B1-462B-9400-D5905FEFBC6F}"/>
              </a:ext>
            </a:extLst>
          </p:cNvPr>
          <p:cNvSpPr txBox="1"/>
          <p:nvPr/>
        </p:nvSpPr>
        <p:spPr>
          <a:xfrm>
            <a:off x="8933987" y="4947424"/>
            <a:ext cx="33843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Another if block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52083E-14A6-4267-B6C9-E1DAE78CA3FF}"/>
              </a:ext>
            </a:extLst>
          </p:cNvPr>
          <p:cNvSpPr txBox="1"/>
          <p:nvPr/>
        </p:nvSpPr>
        <p:spPr>
          <a:xfrm>
            <a:off x="8859645" y="2652132"/>
            <a:ext cx="32821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Func. </a:t>
            </a:r>
            <a:r>
              <a:rPr lang="en-US" sz="2400" dirty="0" err="1"/>
              <a:t>Print_two</a:t>
            </a:r>
            <a:r>
              <a:rPr lang="en-US" sz="2400" dirty="0"/>
              <a:t> Block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576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A1E51CF-58E1-4E01-B8D3-55EAEC32F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" r="-195" b="-136"/>
          <a:stretch/>
        </p:blipFill>
        <p:spPr>
          <a:xfrm>
            <a:off x="3720791" y="10514"/>
            <a:ext cx="4741125" cy="68276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F4C9F1-DC62-4881-9DCE-2D946797D606}"/>
              </a:ext>
            </a:extLst>
          </p:cNvPr>
          <p:cNvSpPr/>
          <p:nvPr/>
        </p:nvSpPr>
        <p:spPr>
          <a:xfrm>
            <a:off x="3520067" y="-1859"/>
            <a:ext cx="8521388" cy="1719145"/>
          </a:xfrm>
          <a:prstGeom prst="rect">
            <a:avLst/>
          </a:prstGeom>
          <a:solidFill>
            <a:srgbClr val="FF91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C8712B-23D0-4566-8C5D-2307F27B987B}"/>
              </a:ext>
            </a:extLst>
          </p:cNvPr>
          <p:cNvSpPr/>
          <p:nvPr/>
        </p:nvSpPr>
        <p:spPr>
          <a:xfrm>
            <a:off x="3520067" y="6140605"/>
            <a:ext cx="8521388" cy="696950"/>
          </a:xfrm>
          <a:prstGeom prst="rect">
            <a:avLst/>
          </a:prstGeom>
          <a:solidFill>
            <a:srgbClr val="FF91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0C463-CA22-4D7E-8210-387AC69EBC71}"/>
              </a:ext>
            </a:extLst>
          </p:cNvPr>
          <p:cNvSpPr/>
          <p:nvPr/>
        </p:nvSpPr>
        <p:spPr>
          <a:xfrm>
            <a:off x="3901068" y="1717287"/>
            <a:ext cx="8140387" cy="938560"/>
          </a:xfrm>
          <a:prstGeom prst="rect">
            <a:avLst/>
          </a:prstGeom>
          <a:solidFill>
            <a:srgbClr val="00E1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3EF7D-E23E-46C5-A7D6-23BD98E980C3}"/>
              </a:ext>
            </a:extLst>
          </p:cNvPr>
          <p:cNvSpPr/>
          <p:nvPr/>
        </p:nvSpPr>
        <p:spPr>
          <a:xfrm>
            <a:off x="3901068" y="3427140"/>
            <a:ext cx="8140387" cy="724829"/>
          </a:xfrm>
          <a:prstGeom prst="rect">
            <a:avLst/>
          </a:prstGeom>
          <a:solidFill>
            <a:srgbClr val="00E1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36880D-B768-4427-8EA5-52B4FB0D6688}"/>
              </a:ext>
            </a:extLst>
          </p:cNvPr>
          <p:cNvSpPr/>
          <p:nvPr/>
        </p:nvSpPr>
        <p:spPr>
          <a:xfrm>
            <a:off x="3901068" y="5415774"/>
            <a:ext cx="8140387" cy="724829"/>
          </a:xfrm>
          <a:prstGeom prst="rect">
            <a:avLst/>
          </a:prstGeom>
          <a:solidFill>
            <a:srgbClr val="00E1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D42-5C0E-470F-9746-774F980810C4}"/>
              </a:ext>
            </a:extLst>
          </p:cNvPr>
          <p:cNvSpPr/>
          <p:nvPr/>
        </p:nvSpPr>
        <p:spPr>
          <a:xfrm>
            <a:off x="3901068" y="4663066"/>
            <a:ext cx="8140387" cy="223024"/>
          </a:xfrm>
          <a:prstGeom prst="rect">
            <a:avLst/>
          </a:prstGeom>
          <a:solidFill>
            <a:srgbClr val="00E1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34272C-8E8C-454F-92DD-F7CB69A4A5BE}"/>
              </a:ext>
            </a:extLst>
          </p:cNvPr>
          <p:cNvSpPr/>
          <p:nvPr/>
        </p:nvSpPr>
        <p:spPr>
          <a:xfrm>
            <a:off x="4254189" y="2683725"/>
            <a:ext cx="7787266" cy="631903"/>
          </a:xfrm>
          <a:prstGeom prst="rect">
            <a:avLst/>
          </a:prstGeom>
          <a:solidFill>
            <a:srgbClr val="00FF0D">
              <a:alpha val="20000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E57BC4-FC00-42F0-BECB-715334247404}"/>
              </a:ext>
            </a:extLst>
          </p:cNvPr>
          <p:cNvSpPr/>
          <p:nvPr/>
        </p:nvSpPr>
        <p:spPr>
          <a:xfrm>
            <a:off x="4254189" y="4179847"/>
            <a:ext cx="7787266" cy="455343"/>
          </a:xfrm>
          <a:prstGeom prst="rect">
            <a:avLst/>
          </a:prstGeom>
          <a:solidFill>
            <a:srgbClr val="00FF0D">
              <a:alpha val="20000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A23AA-47DC-43EA-A65E-0FDB65A41DBF}"/>
              </a:ext>
            </a:extLst>
          </p:cNvPr>
          <p:cNvSpPr/>
          <p:nvPr/>
        </p:nvSpPr>
        <p:spPr>
          <a:xfrm>
            <a:off x="4254189" y="4886091"/>
            <a:ext cx="7787266" cy="529684"/>
          </a:xfrm>
          <a:prstGeom prst="rect">
            <a:avLst/>
          </a:prstGeom>
          <a:solidFill>
            <a:srgbClr val="00FF0D">
              <a:alpha val="20000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9B338-971F-4E66-B3F1-64EB52E5F998}"/>
              </a:ext>
            </a:extLst>
          </p:cNvPr>
          <p:cNvSpPr txBox="1"/>
          <p:nvPr/>
        </p:nvSpPr>
        <p:spPr>
          <a:xfrm rot="16200000">
            <a:off x="-3132562" y="3176314"/>
            <a:ext cx="68505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Blocks and Indentations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6D6231-85F4-4DC7-AB2A-968FF3CF29F2}"/>
              </a:ext>
            </a:extLst>
          </p:cNvPr>
          <p:cNvGrpSpPr/>
          <p:nvPr/>
        </p:nvGrpSpPr>
        <p:grpSpPr>
          <a:xfrm>
            <a:off x="6701650" y="1169010"/>
            <a:ext cx="1009558" cy="548268"/>
            <a:chOff x="10186406" y="1057498"/>
            <a:chExt cx="1009558" cy="54826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C5CA44-CB82-4C5D-B76B-AE9D500F0507}"/>
                </a:ext>
              </a:extLst>
            </p:cNvPr>
            <p:cNvSpPr/>
            <p:nvPr/>
          </p:nvSpPr>
          <p:spPr>
            <a:xfrm>
              <a:off x="10186406" y="1321185"/>
              <a:ext cx="288073" cy="278781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Curved Down 16">
              <a:extLst>
                <a:ext uri="{FF2B5EF4-FFF2-40B4-BE49-F238E27FC236}">
                  <a16:creationId xmlns:a16="http://schemas.microsoft.com/office/drawing/2014/main" id="{0996B001-408A-48E4-8BE1-9A36C50E462D}"/>
                </a:ext>
              </a:extLst>
            </p:cNvPr>
            <p:cNvSpPr/>
            <p:nvPr/>
          </p:nvSpPr>
          <p:spPr>
            <a:xfrm rot="2340000">
              <a:off x="10461841" y="1057498"/>
              <a:ext cx="734123" cy="548268"/>
            </a:xfrm>
            <a:prstGeom prst="curved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B19CE4-1DB7-40CD-82C4-D56D8232DF69}"/>
              </a:ext>
            </a:extLst>
          </p:cNvPr>
          <p:cNvGrpSpPr/>
          <p:nvPr/>
        </p:nvGrpSpPr>
        <p:grpSpPr>
          <a:xfrm>
            <a:off x="6692356" y="2138893"/>
            <a:ext cx="993043" cy="548316"/>
            <a:chOff x="10186406" y="1051650"/>
            <a:chExt cx="993043" cy="54831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2E2C337-5FEE-457F-A4C9-1F0CDDBFC3F8}"/>
                </a:ext>
              </a:extLst>
            </p:cNvPr>
            <p:cNvSpPr/>
            <p:nvPr/>
          </p:nvSpPr>
          <p:spPr>
            <a:xfrm>
              <a:off x="10186406" y="1321185"/>
              <a:ext cx="288073" cy="278781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Curved Down 23">
              <a:extLst>
                <a:ext uri="{FF2B5EF4-FFF2-40B4-BE49-F238E27FC236}">
                  <a16:creationId xmlns:a16="http://schemas.microsoft.com/office/drawing/2014/main" id="{6E21D73A-100E-454F-82CA-A80D8EEB2C4E}"/>
                </a:ext>
              </a:extLst>
            </p:cNvPr>
            <p:cNvSpPr/>
            <p:nvPr/>
          </p:nvSpPr>
          <p:spPr>
            <a:xfrm rot="2340000">
              <a:off x="10463912" y="1051650"/>
              <a:ext cx="715537" cy="548268"/>
            </a:xfrm>
            <a:prstGeom prst="curved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BC5188-63D9-441C-879C-766A51B53F3E}"/>
              </a:ext>
            </a:extLst>
          </p:cNvPr>
          <p:cNvGrpSpPr/>
          <p:nvPr/>
        </p:nvGrpSpPr>
        <p:grpSpPr>
          <a:xfrm>
            <a:off x="5233405" y="3619359"/>
            <a:ext cx="948833" cy="554679"/>
            <a:chOff x="10186406" y="1045287"/>
            <a:chExt cx="948833" cy="55467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66A8335-BB3B-4726-BFA5-15B89430F885}"/>
                </a:ext>
              </a:extLst>
            </p:cNvPr>
            <p:cNvSpPr/>
            <p:nvPr/>
          </p:nvSpPr>
          <p:spPr>
            <a:xfrm>
              <a:off x="10186406" y="1321185"/>
              <a:ext cx="288073" cy="278781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Curved Down 26">
              <a:extLst>
                <a:ext uri="{FF2B5EF4-FFF2-40B4-BE49-F238E27FC236}">
                  <a16:creationId xmlns:a16="http://schemas.microsoft.com/office/drawing/2014/main" id="{11968DDF-42DA-46C1-A15B-8D5BB3B65129}"/>
                </a:ext>
              </a:extLst>
            </p:cNvPr>
            <p:cNvSpPr/>
            <p:nvPr/>
          </p:nvSpPr>
          <p:spPr>
            <a:xfrm rot="2340000">
              <a:off x="10466165" y="1045287"/>
              <a:ext cx="669074" cy="538976"/>
            </a:xfrm>
            <a:prstGeom prst="curved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476351-3AAA-4170-A922-267F4B06C59C}"/>
              </a:ext>
            </a:extLst>
          </p:cNvPr>
          <p:cNvGrpSpPr/>
          <p:nvPr/>
        </p:nvGrpSpPr>
        <p:grpSpPr>
          <a:xfrm>
            <a:off x="5233405" y="4354517"/>
            <a:ext cx="951757" cy="562936"/>
            <a:chOff x="10186406" y="1037030"/>
            <a:chExt cx="951757" cy="56293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D7CBEC5-701C-4C2C-98C3-25EEA7E98B54}"/>
                </a:ext>
              </a:extLst>
            </p:cNvPr>
            <p:cNvSpPr/>
            <p:nvPr/>
          </p:nvSpPr>
          <p:spPr>
            <a:xfrm>
              <a:off x="10186406" y="1321185"/>
              <a:ext cx="288073" cy="278781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Curved Down 29">
              <a:extLst>
                <a:ext uri="{FF2B5EF4-FFF2-40B4-BE49-F238E27FC236}">
                  <a16:creationId xmlns:a16="http://schemas.microsoft.com/office/drawing/2014/main" id="{C6F2B278-67C0-4CF5-8969-08285F7511C0}"/>
                </a:ext>
              </a:extLst>
            </p:cNvPr>
            <p:cNvSpPr/>
            <p:nvPr/>
          </p:nvSpPr>
          <p:spPr>
            <a:xfrm rot="2340000">
              <a:off x="10469089" y="1037030"/>
              <a:ext cx="669074" cy="548268"/>
            </a:xfrm>
            <a:prstGeom prst="curved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3720062-D87F-470F-945D-0F53E7DA0FCC}"/>
              </a:ext>
            </a:extLst>
          </p:cNvPr>
          <p:cNvSpPr txBox="1"/>
          <p:nvPr/>
        </p:nvSpPr>
        <p:spPr>
          <a:xfrm>
            <a:off x="8144109" y="-79916"/>
            <a:ext cx="22971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Global Block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0D82AB-DF1C-44F1-8A5E-6F2C6307389B}"/>
              </a:ext>
            </a:extLst>
          </p:cNvPr>
          <p:cNvSpPr txBox="1"/>
          <p:nvPr/>
        </p:nvSpPr>
        <p:spPr>
          <a:xfrm>
            <a:off x="8144109" y="6053255"/>
            <a:ext cx="229715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Global Block</a:t>
            </a:r>
          </a:p>
          <a:p>
            <a:r>
              <a:rPr lang="en-US" sz="2000" dirty="0">
                <a:cs typeface="Calibri"/>
              </a:rPr>
              <a:t>(continue)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41B778-AFAB-48A1-9CBE-1CE339AC83FD}"/>
              </a:ext>
            </a:extLst>
          </p:cNvPr>
          <p:cNvSpPr txBox="1"/>
          <p:nvPr/>
        </p:nvSpPr>
        <p:spPr>
          <a:xfrm>
            <a:off x="8441475" y="3349084"/>
            <a:ext cx="324500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dirty="0"/>
              <a:t>Func. </a:t>
            </a:r>
            <a:r>
              <a:rPr lang="en-US" sz="2800" dirty="0" err="1"/>
              <a:t>add_pos</a:t>
            </a:r>
            <a:r>
              <a:rPr lang="en-US" sz="2800" dirty="0"/>
              <a:t> Block</a:t>
            </a:r>
            <a:endParaRPr lang="en-US"/>
          </a:p>
          <a:p>
            <a:pPr algn="r"/>
            <a:r>
              <a:rPr lang="en-US" sz="2000" dirty="0">
                <a:cs typeface="Calibri"/>
              </a:rPr>
              <a:t>(continue)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A8993A-91F2-4371-B5A7-E8F71FF4B2D3}"/>
              </a:ext>
            </a:extLst>
          </p:cNvPr>
          <p:cNvSpPr txBox="1"/>
          <p:nvPr/>
        </p:nvSpPr>
        <p:spPr>
          <a:xfrm>
            <a:off x="8571573" y="1722864"/>
            <a:ext cx="32821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Func. </a:t>
            </a:r>
            <a:r>
              <a:rPr lang="en-US" sz="2800" dirty="0" err="1"/>
              <a:t>add_pos</a:t>
            </a:r>
            <a:r>
              <a:rPr lang="en-US" sz="2800" dirty="0"/>
              <a:t> Block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306BA3-037D-4DC1-8351-90DFDD72C8DD}"/>
              </a:ext>
            </a:extLst>
          </p:cNvPr>
          <p:cNvSpPr txBox="1"/>
          <p:nvPr/>
        </p:nvSpPr>
        <p:spPr>
          <a:xfrm>
            <a:off x="8608742" y="5347011"/>
            <a:ext cx="32821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Func. </a:t>
            </a:r>
            <a:r>
              <a:rPr lang="en-US" sz="2800" dirty="0" err="1"/>
              <a:t>add_pos</a:t>
            </a:r>
            <a:r>
              <a:rPr lang="en-US" sz="2800" dirty="0"/>
              <a:t> Block</a:t>
            </a:r>
          </a:p>
          <a:p>
            <a:r>
              <a:rPr lang="en-US" sz="2000" dirty="0">
                <a:cs typeface="Calibri"/>
              </a:rPr>
              <a:t>(continue)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914A58-D353-4B8E-8284-156800659289}"/>
              </a:ext>
            </a:extLst>
          </p:cNvPr>
          <p:cNvSpPr txBox="1"/>
          <p:nvPr/>
        </p:nvSpPr>
        <p:spPr>
          <a:xfrm>
            <a:off x="8580866" y="4557132"/>
            <a:ext cx="34215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Func. </a:t>
            </a:r>
            <a:r>
              <a:rPr lang="en-US" sz="2000" dirty="0" err="1"/>
              <a:t>add_pos</a:t>
            </a:r>
            <a:r>
              <a:rPr lang="en-US" sz="2000" dirty="0"/>
              <a:t> Block</a:t>
            </a:r>
            <a:r>
              <a:rPr lang="en-US" sz="2000" dirty="0">
                <a:cs typeface="Calibri"/>
              </a:rPr>
              <a:t>(continue)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8C29FC-AA42-46E1-A054-243F9A4DC1C9}"/>
              </a:ext>
            </a:extLst>
          </p:cNvPr>
          <p:cNvSpPr txBox="1"/>
          <p:nvPr/>
        </p:nvSpPr>
        <p:spPr>
          <a:xfrm>
            <a:off x="8933987" y="4185425"/>
            <a:ext cx="22506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If block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238978-53B1-462B-9400-D5905FEFBC6F}"/>
              </a:ext>
            </a:extLst>
          </p:cNvPr>
          <p:cNvSpPr txBox="1"/>
          <p:nvPr/>
        </p:nvSpPr>
        <p:spPr>
          <a:xfrm>
            <a:off x="8933987" y="4947424"/>
            <a:ext cx="33843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Another if block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52083E-14A6-4267-B6C9-E1DAE78CA3FF}"/>
              </a:ext>
            </a:extLst>
          </p:cNvPr>
          <p:cNvSpPr txBox="1"/>
          <p:nvPr/>
        </p:nvSpPr>
        <p:spPr>
          <a:xfrm>
            <a:off x="8859645" y="2652132"/>
            <a:ext cx="32821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Func. </a:t>
            </a:r>
            <a:r>
              <a:rPr lang="en-US" sz="2400" dirty="0" err="1"/>
              <a:t>Print_two</a:t>
            </a:r>
            <a:r>
              <a:rPr lang="en-US" sz="2400" dirty="0"/>
              <a:t> Block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662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195</cp:revision>
  <dcterms:created xsi:type="dcterms:W3CDTF">2021-09-21T17:34:53Z</dcterms:created>
  <dcterms:modified xsi:type="dcterms:W3CDTF">2021-09-21T18:34:57Z</dcterms:modified>
</cp:coreProperties>
</file>