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66A8-2E64-41DF-9B75-816A327B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3DD-C799-4E88-B4A5-C437D5E0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2E849-1A60-48C7-9B8A-DB547BA0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2D32E-0CCC-4AEB-B0C3-1B7609D2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04C3E-EBC6-45C5-9D64-29491575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915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78635-8AEA-41CA-AD60-6CD48AE3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5B369-FC02-4F07-AD5E-C3A8DAE0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87CA7-9364-4E99-8A9D-A3B704A2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11CFA-7E22-4032-8A22-5D0F9009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C36E6-167E-4FA2-A492-DF389F81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090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84C0EF-7C00-4E4E-AF29-32E3F12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F63F0-6E9B-46E2-8584-8E7D5F7B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7FA46-7E82-4D4A-8F72-1FC07A5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51850-5BC2-48BB-B6DD-3FCAC46E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2423E-C49C-4992-994A-422D439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356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6A3D-4073-4139-8D7C-9589840C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0EE44-8F4E-4538-8BB3-9C340568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3B09D-A839-42F7-8BBB-9EFC71D6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D9166-D7E3-4930-94B3-32DEB9A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6D286-7889-42A1-8993-A102C81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2697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8150-F428-43A9-AFB2-246322B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11CF9-D30A-41D5-B3A8-B762467E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68B8D-512B-4B15-A693-35C65CE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15D41-33FF-4C05-A64D-5FB461EC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A7B25-B6E7-4ED1-B226-90801F49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26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AA4BF-D1BB-484F-B2F0-76F2887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A323C-537B-4EEE-9279-A8516AAB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A94924-2B9B-4B2A-BA06-D13138F5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F26B7-668A-49AB-AA13-DBFDB67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DCA2F-9B4A-4133-AF81-A3A1B685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A5DE9-93A8-4D89-89AD-A552166C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557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8227D-EC87-42BE-AA8D-C7EFF6C6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41DA24-E54B-4A3C-ABAF-E4CCA77BC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4A2012-5770-4531-A0DC-4AC545A7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50BC-2B02-4811-B4E9-62A9EDA25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6C7636-5202-47DC-87CB-102C2001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73413-4C29-40EC-8717-E215EE04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156267-99EF-4A18-8504-82F4B83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71E061-2AE1-41D3-B231-D08FC91A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6610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6BB1-7242-45D4-B2E0-E6A939D9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C5CB2D-20A6-4794-B6D4-8BBBED8E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0DE092-8B08-4AFB-884F-903C373B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B6C1C-DC2A-422B-BBBD-425E9AA6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033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ED759-58BF-4FA8-9725-82AE06E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F33A04-4FBF-434E-BA28-488127A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1DFA4-2EC0-4864-AB38-732F4633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43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2D057-BAF9-40E2-AAF3-C5D5BC0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41001-1EF3-497E-90F7-9524C3FE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60D1C2-F257-4C42-846A-39630E44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6CF51-ECAE-4DA3-8CA8-EC227E59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4417C3-D33B-4844-B2A8-619E70F5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E27753-9052-4DA2-8B8B-7A047119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80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BAF2-C3E7-414C-BE92-BA73D26F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C6687A-62F1-4CD6-ABE2-41AD9124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C75CC-033D-4ACF-885D-0F44E329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A3F2E-49D1-4508-BF2C-2AB1C224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5521B-6F49-4C09-8441-D693DBF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48D11-DCB6-4464-A7C7-8703959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65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378926-D9B6-44A7-8FAA-BB695933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33988-9F2D-4273-90F5-0A6B1F1F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AB88A-FF99-4BE3-8F40-D72EB0E6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AFFA-5121-46BD-B66F-3BD2BDC10FDC}" type="datetimeFigureOut">
              <a:rPr lang="es-UY" smtClean="0"/>
              <a:t>11/12/2021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DC459-410D-4042-B729-00FBE8585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6A1B5-D94B-4169-B7C4-826D953F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CC02-C004-4D1A-AD64-02AD7D6252F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DFCC4-6A64-4EBD-AD45-DDF53A6D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325"/>
            <a:ext cx="9144000" cy="2387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>
                <a:ln/>
                <a:solidFill>
                  <a:schemeClr val="accent1"/>
                </a:solidFill>
              </a:rPr>
              <a:t>KIT ASPECTOS DE MEJORA</a:t>
            </a:r>
            <a:endParaRPr lang="es-UY" b="1" dirty="0">
              <a:ln/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225D8-AFA1-489E-B68E-D98EF8CD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3429000"/>
            <a:ext cx="9363075" cy="175736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3600" b="1" dirty="0">
                <a:ln/>
                <a:solidFill>
                  <a:schemeClr val="accent1"/>
                </a:solidFill>
              </a:rPr>
              <a:t>PENSAMIENTOS</a:t>
            </a:r>
            <a:r>
              <a:rPr lang="es-ES" sz="3600" b="1" dirty="0">
                <a:ln/>
                <a:solidFill>
                  <a:schemeClr val="accent4"/>
                </a:solidFill>
              </a:rPr>
              <a:t> </a:t>
            </a:r>
            <a:r>
              <a:rPr lang="es-ES" sz="3600" b="1" dirty="0">
                <a:ln/>
                <a:solidFill>
                  <a:schemeClr val="accent1"/>
                </a:solidFill>
              </a:rPr>
              <a:t>TOXICOS </a:t>
            </a:r>
          </a:p>
          <a:p>
            <a:endParaRPr lang="es-ES" b="1" dirty="0">
              <a:ln/>
              <a:solidFill>
                <a:schemeClr val="accent1"/>
              </a:solidFill>
            </a:endParaRPr>
          </a:p>
          <a:p>
            <a:r>
              <a:rPr lang="es-ES" b="1" dirty="0">
                <a:ln/>
                <a:solidFill>
                  <a:schemeClr val="accent1"/>
                </a:solidFill>
              </a:rPr>
              <a:t>Luciana Rivero</a:t>
            </a:r>
          </a:p>
        </p:txBody>
      </p:sp>
      <p:pic>
        <p:nvPicPr>
          <p:cNvPr id="6" name="Gráfico 5" descr="Bombilla y equipo con relleno sólido">
            <a:extLst>
              <a:ext uri="{FF2B5EF4-FFF2-40B4-BE49-F238E27FC236}">
                <a16:creationId xmlns:a16="http://schemas.microsoft.com/office/drawing/2014/main" id="{B1E78524-8A79-42E2-AD0F-144F9289D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3079116"/>
            <a:ext cx="914400" cy="914400"/>
          </a:xfrm>
          <a:prstGeom prst="rect">
            <a:avLst/>
          </a:prstGeom>
        </p:spPr>
      </p:pic>
      <p:pic>
        <p:nvPicPr>
          <p:cNvPr id="7" name="Gráfico 6" descr="Bombilla y equipo con relleno sólido">
            <a:extLst>
              <a:ext uri="{FF2B5EF4-FFF2-40B4-BE49-F238E27FC236}">
                <a16:creationId xmlns:a16="http://schemas.microsoft.com/office/drawing/2014/main" id="{3C7FD43D-DBE1-4E76-9B3D-15CD6983F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01" y="30791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F3DBB05-E7FD-42A3-A1FC-AAD29B42F4D3}"/>
              </a:ext>
            </a:extLst>
          </p:cNvPr>
          <p:cNvSpPr txBox="1"/>
          <p:nvPr/>
        </p:nvSpPr>
        <p:spPr>
          <a:xfrm>
            <a:off x="360997" y="815341"/>
            <a:ext cx="11283316" cy="2985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 reflexionar….</a:t>
            </a:r>
          </a:p>
          <a:p>
            <a:r>
              <a:rPr lang="es-ES" sz="1600" b="1" dirty="0">
                <a:ln/>
              </a:rPr>
              <a:t>Me sentí identificada con la charla, en el sentido de que en algún momento tuve pensamientos tóxicos, y con el tiempo aprendí a sobrellevarlos, como bien diría margarita, hablar conmigo misma, siempre que me llega un pensamiento negativo, me contesto con algo positivo.</a:t>
            </a:r>
            <a:br>
              <a:rPr lang="es-ES" sz="1600" b="1" dirty="0">
                <a:ln/>
              </a:rPr>
            </a:br>
            <a:r>
              <a:rPr lang="es-ES" sz="1600" b="1" dirty="0">
                <a:ln/>
              </a:rPr>
              <a:t>Siempre me esfuerzo por mejorar mi comunicación con el otro, tanto en mi trabajo, como en la universidad y así, me gusta mucho el trabajo con las personas, y para esto tengo que tener una buena comunicación, es por esto que me esfuerzo tanto por superar mi timidez y mi vergüenza.</a:t>
            </a:r>
          </a:p>
          <a:p>
            <a:r>
              <a:rPr lang="es-ES" sz="1600" b="1" dirty="0">
                <a:ln/>
              </a:rPr>
              <a:t>Lo que suelo hacer es, decirme a mi misma que es simplemente hablar con alguien mas, como hablar con mis amigos o mi familia, que intentarlo es mejor que no hacerlo y quedarse con las ganas, si se da genial, y si no,  por lo menos lo intente.</a:t>
            </a:r>
          </a:p>
          <a:p>
            <a:endParaRPr lang="es-ES" b="1" dirty="0">
              <a:ln/>
              <a:solidFill>
                <a:schemeClr val="accent4"/>
              </a:solidFill>
            </a:endParaRPr>
          </a:p>
          <a:p>
            <a:endParaRPr lang="es-UY" sz="1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4CDAF4-C52F-4887-998F-A6A3AA6108C1}"/>
              </a:ext>
            </a:extLst>
          </p:cNvPr>
          <p:cNvSpPr txBox="1"/>
          <p:nvPr/>
        </p:nvSpPr>
        <p:spPr>
          <a:xfrm>
            <a:off x="4590097" y="44600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endParaRPr lang="es-UY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CAAF26-106D-4196-9ADD-04C4691C28F8}"/>
              </a:ext>
            </a:extLst>
          </p:cNvPr>
          <p:cNvSpPr/>
          <p:nvPr/>
        </p:nvSpPr>
        <p:spPr>
          <a:xfrm>
            <a:off x="3445550" y="0"/>
            <a:ext cx="4738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CONCLUSIONES</a:t>
            </a:r>
            <a:endParaRPr lang="es-UY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8B9785-0953-4124-8134-4A5C728E7340}"/>
              </a:ext>
            </a:extLst>
          </p:cNvPr>
          <p:cNvSpPr txBox="1"/>
          <p:nvPr/>
        </p:nvSpPr>
        <p:spPr>
          <a:xfrm>
            <a:off x="360997" y="3323453"/>
            <a:ext cx="1147000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DESAFIOS…</a:t>
            </a:r>
          </a:p>
          <a:p>
            <a:r>
              <a:rPr lang="es-ES" sz="1600" dirty="0"/>
              <a:t> A- desafío exposición: Bueno, en este desafío le conté a muchas personas que era fundación </a:t>
            </a:r>
            <a:r>
              <a:rPr lang="es-ES" sz="1600" dirty="0" err="1"/>
              <a:t>forge</a:t>
            </a:r>
            <a:r>
              <a:rPr lang="es-ES" sz="1600" dirty="0"/>
              <a:t>, para este desafío lo había realizado por fuera, no con mis compañeros de grupo, pero lo que si hice, fue contar en varias ocasiones que me gustaba mucho el patinaje. </a:t>
            </a:r>
          </a:p>
          <a:p>
            <a:r>
              <a:rPr lang="es-ES" sz="1600" dirty="0"/>
              <a:t>B-Desafío corporalidad: Para este desafío hice videollamada con Fede y Vale, nos costo un poco hacerlo ya que nos dio vergüenza pero pudimos realizarlo igual y por ultimo realice este desafío en clase de </a:t>
            </a:r>
            <a:r>
              <a:rPr lang="es-ES" sz="1600" dirty="0" err="1"/>
              <a:t>forge</a:t>
            </a:r>
            <a:r>
              <a:rPr lang="es-ES" sz="1600" dirty="0"/>
              <a:t> mirando a los ojos a Maite.</a:t>
            </a:r>
          </a:p>
          <a:p>
            <a:r>
              <a:rPr lang="es-ES" sz="1600" dirty="0"/>
              <a:t>C-Desafío iniciativa y actitud prosocial: Para este desafío le escribí a Agustín con la excusa del trabajo del CV, si bien me costo un poco, me arme de valor y le escribí, pero logre superarlo y sentirme cómoda enseguida también les escribí a Valentina y Federico con motivo de que ayudaran con el desafío B, me tomo un día entero  hablarles, pero logre hacer videollamada con ellos aunque nos dio un poco de vergüenza. </a:t>
            </a:r>
          </a:p>
          <a:p>
            <a:r>
              <a:rPr lang="es-ES" sz="1600" dirty="0"/>
              <a:t>D-Desafío Reflexión:  “No voy a poder hacerlo” “Voy a intentarlo hasta lograrlo” </a:t>
            </a:r>
          </a:p>
          <a:p>
            <a:r>
              <a:rPr lang="es-ES" sz="1600" dirty="0"/>
              <a:t>E-Iniciativa: Creo que participe con mayor frecuencia en las ultimas clases de </a:t>
            </a:r>
            <a:r>
              <a:rPr lang="es-ES" sz="1600" dirty="0" err="1"/>
              <a:t>forge</a:t>
            </a:r>
            <a:r>
              <a:rPr lang="es-ES" sz="1600" dirty="0"/>
              <a:t>, si bien me costo, o en algunas no quería participar porque un compañero ya había dicho lo mismo antes, o algo muy parecido, participe de igual manera. </a:t>
            </a:r>
          </a:p>
        </p:txBody>
      </p:sp>
    </p:spTree>
    <p:extLst>
      <p:ext uri="{BB962C8B-B14F-4D97-AF65-F5344CB8AC3E}">
        <p14:creationId xmlns:p14="http://schemas.microsoft.com/office/powerpoint/2010/main" val="6097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DDF027-7F5F-4F9C-ABB6-3648DBC21D65}"/>
              </a:ext>
            </a:extLst>
          </p:cNvPr>
          <p:cNvSpPr/>
          <p:nvPr/>
        </p:nvSpPr>
        <p:spPr>
          <a:xfrm>
            <a:off x="3924151" y="409872"/>
            <a:ext cx="362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Evidencias…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FD0210-D582-4283-B05F-4AB8B9C71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2" y="1356101"/>
            <a:ext cx="3052762" cy="51671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C501B6-C461-486B-8807-A07C6904A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9" y="1333202"/>
            <a:ext cx="2919410" cy="51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32196C-3F48-4EA3-9487-152585C15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56" y="194786"/>
            <a:ext cx="5856324" cy="34323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6387A8-246E-4543-809C-AD323DCF9F3B}"/>
              </a:ext>
            </a:extLst>
          </p:cNvPr>
          <p:cNvSpPr txBox="1"/>
          <p:nvPr/>
        </p:nvSpPr>
        <p:spPr>
          <a:xfrm>
            <a:off x="815340" y="3977640"/>
            <a:ext cx="10165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 sentí muy bien realizando este kit, logre en el transcurso del curso mejorar un montón de aspectos sobre mi, lo que mas me costo fue escribirles a mis compañeros por privado, pero junte valor y lo hice igual, siento que logre irme superando y mejorando este aspecto de mi.</a:t>
            </a:r>
          </a:p>
          <a:p>
            <a:r>
              <a:rPr lang="es-ES" dirty="0"/>
              <a:t>Y Con esta imagen me siento identificada porque siento que son mis pensamientos a la hora de hacer algo, sea comunicarme, sea una entrevista, o simplemente participar en una clase.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54860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511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KIT ASPECTOS DE MEJORA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ASPECTOS DE MEJORA</dc:title>
  <dc:creator>Diego Rivero Silva</dc:creator>
  <cp:lastModifiedBy>Diego Rivero Silva</cp:lastModifiedBy>
  <cp:revision>11</cp:revision>
  <dcterms:created xsi:type="dcterms:W3CDTF">2021-12-08T23:48:18Z</dcterms:created>
  <dcterms:modified xsi:type="dcterms:W3CDTF">2021-12-12T02:45:12Z</dcterms:modified>
</cp:coreProperties>
</file>