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665DE-1876-46DF-97D7-821D40E87081}" v="35" dt="2024-11-04T01:40:39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ai" userId="a55f23fb-abc1-4758-8447-c3e330444441" providerId="ADAL" clId="{4CA665DE-1876-46DF-97D7-821D40E87081}"/>
    <pc:docChg chg="custSel addSld modSld modMainMaster">
      <pc:chgData name="Andy Cai" userId="a55f23fb-abc1-4758-8447-c3e330444441" providerId="ADAL" clId="{4CA665DE-1876-46DF-97D7-821D40E87081}" dt="2024-11-04T01:40:58.554" v="268" actId="680"/>
      <pc:docMkLst>
        <pc:docMk/>
      </pc:docMkLst>
      <pc:sldChg chg="addSp delSp modSp new mod">
        <pc:chgData name="Andy Cai" userId="a55f23fb-abc1-4758-8447-c3e330444441" providerId="ADAL" clId="{4CA665DE-1876-46DF-97D7-821D40E87081}" dt="2024-11-04T01:40:54.357" v="267" actId="20577"/>
        <pc:sldMkLst>
          <pc:docMk/>
          <pc:sldMk cId="1967445695" sldId="256"/>
        </pc:sldMkLst>
        <pc:spChg chg="mod">
          <ac:chgData name="Andy Cai" userId="a55f23fb-abc1-4758-8447-c3e330444441" providerId="ADAL" clId="{4CA665DE-1876-46DF-97D7-821D40E87081}" dt="2024-11-04T01:40:39.707" v="166" actId="948"/>
          <ac:spMkLst>
            <pc:docMk/>
            <pc:sldMk cId="1967445695" sldId="256"/>
            <ac:spMk id="2" creationId="{55661D88-AD8C-454F-5E4F-817B8E70A392}"/>
          </ac:spMkLst>
        </pc:spChg>
        <pc:spChg chg="mod">
          <ac:chgData name="Andy Cai" userId="a55f23fb-abc1-4758-8447-c3e330444441" providerId="ADAL" clId="{4CA665DE-1876-46DF-97D7-821D40E87081}" dt="2024-11-04T01:40:54.357" v="267" actId="20577"/>
          <ac:spMkLst>
            <pc:docMk/>
            <pc:sldMk cId="1967445695" sldId="256"/>
            <ac:spMk id="3" creationId="{6387374A-2A0E-1464-6F0E-C4B9B033CFC8}"/>
          </ac:spMkLst>
        </pc:spChg>
        <pc:spChg chg="add del mod modVis">
          <ac:chgData name="Andy Cai" userId="a55f23fb-abc1-4758-8447-c3e330444441" providerId="ADAL" clId="{4CA665DE-1876-46DF-97D7-821D40E87081}" dt="2024-11-04T01:40:25.114" v="46"/>
          <ac:spMkLst>
            <pc:docMk/>
            <pc:sldMk cId="1967445695" sldId="256"/>
            <ac:spMk id="4" creationId="{249232A6-F342-F607-47F9-2BB0BFEDBA7A}"/>
          </ac:spMkLst>
        </pc:spChg>
        <pc:spChg chg="add del mod modVis">
          <ac:chgData name="Andy Cai" userId="a55f23fb-abc1-4758-8447-c3e330444441" providerId="ADAL" clId="{4CA665DE-1876-46DF-97D7-821D40E87081}" dt="2024-11-04T01:40:34.032" v="114"/>
          <ac:spMkLst>
            <pc:docMk/>
            <pc:sldMk cId="1967445695" sldId="256"/>
            <ac:spMk id="6" creationId="{E65F6528-83A6-98A1-D137-73625BD533F1}"/>
          </ac:spMkLst>
        </pc:spChg>
        <pc:spChg chg="add del mod modVis">
          <ac:chgData name="Andy Cai" userId="a55f23fb-abc1-4758-8447-c3e330444441" providerId="ADAL" clId="{4CA665DE-1876-46DF-97D7-821D40E87081}" dt="2024-11-04T01:40:35.243" v="143"/>
          <ac:spMkLst>
            <pc:docMk/>
            <pc:sldMk cId="1967445695" sldId="256"/>
            <ac:spMk id="7" creationId="{66574DDC-B833-FE50-7394-DDC7F9297CDC}"/>
          </ac:spMkLst>
        </pc:spChg>
        <pc:spChg chg="add del mod modVis">
          <ac:chgData name="Andy Cai" userId="a55f23fb-abc1-4758-8447-c3e330444441" providerId="ADAL" clId="{4CA665DE-1876-46DF-97D7-821D40E87081}" dt="2024-11-04T01:40:39.733" v="187"/>
          <ac:spMkLst>
            <pc:docMk/>
            <pc:sldMk cId="1967445695" sldId="256"/>
            <ac:spMk id="8" creationId="{9A2DA905-4EC8-1DF4-9A9A-071F5E21015F}"/>
          </ac:spMkLst>
        </pc:spChg>
        <pc:graphicFrameChg chg="add mod ord modVis">
          <ac:chgData name="Andy Cai" userId="a55f23fb-abc1-4758-8447-c3e330444441" providerId="ADAL" clId="{4CA665DE-1876-46DF-97D7-821D40E87081}" dt="2024-11-04T01:40:39.735" v="189"/>
          <ac:graphicFrameMkLst>
            <pc:docMk/>
            <pc:sldMk cId="1967445695" sldId="256"/>
            <ac:graphicFrameMk id="5" creationId="{011A5761-531A-1666-FD26-AB4B5F278680}"/>
          </ac:graphicFrameMkLst>
        </pc:graphicFrameChg>
      </pc:sldChg>
      <pc:sldChg chg="new">
        <pc:chgData name="Andy Cai" userId="a55f23fb-abc1-4758-8447-c3e330444441" providerId="ADAL" clId="{4CA665DE-1876-46DF-97D7-821D40E87081}" dt="2024-11-04T01:40:58.554" v="268" actId="680"/>
        <pc:sldMkLst>
          <pc:docMk/>
          <pc:sldMk cId="2987476754" sldId="257"/>
        </pc:sldMkLst>
      </pc:sldChg>
      <pc:sldMasterChg chg="addSp delSp modSp mod">
        <pc:chgData name="Andy Cai" userId="a55f23fb-abc1-4758-8447-c3e330444441" providerId="ADAL" clId="{4CA665DE-1876-46DF-97D7-821D40E87081}" dt="2024-11-04T01:40:25.185" v="76"/>
        <pc:sldMasterMkLst>
          <pc:docMk/>
          <pc:sldMasterMk cId="702019741" sldId="2147483648"/>
        </pc:sldMasterMkLst>
        <pc:spChg chg="mod">
          <ac:chgData name="Andy Cai" userId="a55f23fb-abc1-4758-8447-c3e330444441" providerId="ADAL" clId="{4CA665DE-1876-46DF-97D7-821D40E87081}" dt="2024-11-04T01:40:25.082" v="25" actId="948"/>
          <ac:spMkLst>
            <pc:docMk/>
            <pc:sldMasterMk cId="702019741" sldId="2147483648"/>
            <ac:spMk id="2" creationId="{2F7E3EE0-BBD4-01A9-8B56-59176CDF52BE}"/>
          </ac:spMkLst>
        </pc:spChg>
        <pc:spChg chg="add del mod modVis">
          <ac:chgData name="Andy Cai" userId="a55f23fb-abc1-4758-8447-c3e330444441" providerId="ADAL" clId="{4CA665DE-1876-46DF-97D7-821D40E87081}" dt="2024-11-04T01:40:25.161" v="62"/>
          <ac:spMkLst>
            <pc:docMk/>
            <pc:sldMasterMk cId="702019741" sldId="2147483648"/>
            <ac:spMk id="7" creationId="{8E50256D-6237-5027-584F-E1AE61120348}"/>
          </ac:spMkLst>
        </pc:spChg>
        <pc:graphicFrameChg chg="add mod ord modVis">
          <ac:chgData name="Andy Cai" userId="a55f23fb-abc1-4758-8447-c3e330444441" providerId="ADAL" clId="{4CA665DE-1876-46DF-97D7-821D40E87081}" dt="2024-11-04T01:40:25.185" v="76"/>
          <ac:graphicFrameMkLst>
            <pc:docMk/>
            <pc:sldMasterMk cId="702019741" sldId="2147483648"/>
            <ac:graphicFrameMk id="8" creationId="{EFFA7627-AC72-0E8A-7CE3-97CE4754BE1A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0FE3-FD1E-4C36-3063-C4DF3064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0633-FBE6-4D4F-0DBB-455676CCE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3D1D-6C5D-06EE-5709-3632A3F3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CB342-3EDB-834C-3762-55217A0A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203F-61CC-E99C-908B-7EEAC43E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54C8-86E7-3157-EE0A-6BE1B1CC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F6C86-2415-7771-FE36-ED00CEF1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C84D-68D7-09D3-95FF-0EE7D1E1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5952-5417-1D3B-65ED-93E2F3EC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3E0F-8E7F-C7AD-5BE6-EEC8B063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61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595F9-5E2E-FDCB-1BA4-4E1C5A8C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D94F0-DC7C-4EBA-95AD-F2B5CA492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F97C-0486-C8BB-128A-20B95D99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458A-643F-DB16-815C-E02A2F11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62FE5-2143-5205-8C2F-8CB26862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50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B145-EA98-A172-6235-A45A5D70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D564-8A8F-33C7-3607-8CF98439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F5D8-76E4-57D8-C15D-8D386289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8342-B324-B543-C2BA-4FCA9FE5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90B0F-6CB0-DCB2-9E67-85B32420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80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820E-1532-C066-C40E-C299265C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9CFC-713A-5AD0-A0D5-A9DFB3C8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C10B-C156-A728-5D49-6EB7D1D8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8574-361A-F176-C930-19AE6B8C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3FF1-2058-B008-296E-680E27C6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9B02-4828-5BD7-E7CC-F4D86CAE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9B2C-9BCF-85B4-1118-5A369CD60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8CBF8-6B8F-BFDC-303D-B511E91E6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83D76-F4E3-F37D-78A6-1B804A81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E564-715A-CDAB-D186-D4BE50F2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B98B-4CE9-C4D1-DC48-D3650B8A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2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A272-7C91-D198-F263-ADF225AB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B4FA-63FA-CB91-C8E5-07254026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62B0-D9D4-4084-F0B9-98E08A824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88ACF-2B85-C3DA-A4CA-37F38CEBF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B4F9D-B7FC-9513-BE91-34469F97F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A93DF-91CE-A9B0-3535-27C925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184D6-CADC-87F8-E392-DBC9737C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E4479-5A4C-66E7-1860-502C106B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5CC3-5902-8872-FC43-87186B14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8090-B885-D610-03D1-24D1D2A4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81148-6D48-A553-911B-5745B198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E4499-42A7-A22D-DAA1-C6A3ADD6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3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60D1-EC7A-19D2-A624-93A52E34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EC1F4-6005-07F4-5A09-1467DFAF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C71D-0488-1EF8-ED74-E55FB85B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61F7-9232-B57D-37F6-721EF4F2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051D-B441-9F58-6B49-5CCC5A860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8B87A-A2AB-98C1-2791-3F77F0CD6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1FAD0-8AC1-FC88-AFC8-B444E275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4FF7-B0FF-B775-B44F-F023D296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C6CF-DB30-9D35-0C12-559F485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22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023-BA43-DA6F-6AD7-394395A9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A0183-61F5-0225-999B-F72E9646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F198A-1294-59CE-C67E-1CD3F8A62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3CCD6-CFBE-BD42-A716-A340328F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281AC-1EC0-EDDA-7447-BA402FD6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045BA-B58F-9BFD-360F-95DDFA4F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FFA7627-AC72-0E8A-7CE3-97CE4754BE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226468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01" imgH="501" progId="TCLayout.ActiveDocument.1">
                  <p:embed/>
                </p:oleObj>
              </mc:Choice>
              <mc:Fallback>
                <p:oleObj name="think-cell Slide" r:id="rId14" imgW="501" imgH="501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FFA7627-AC72-0E8A-7CE3-97CE4754BE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E3EE0-BBD4-01A9-8B56-59176CDF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6D0D-C3FA-072A-B355-259ECA44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7177-9BDA-D415-D0D7-03DC49121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7B9F0-54C3-4533-BC47-CC5EFE9937D0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77A1-07F2-DB44-79CE-853F4FA20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09443-8591-A83E-5F11-E0C599F6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01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11A5761-531A-1666-FD26-AB4B5F2786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67578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01" imgH="501" progId="TCLayout.ActiveDocument.1">
                  <p:embed/>
                </p:oleObj>
              </mc:Choice>
              <mc:Fallback>
                <p:oleObj name="think-cell Slide" r:id="rId3" imgW="501" imgH="501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1A5761-531A-1666-FD26-AB4B5F278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5661D88-AD8C-454F-5E4F-817B8E70A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CA" dirty="0"/>
              <a:t>3D Flows Solver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7374A-2A0E-1464-6F0E-C4B9B033C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MECH 535</a:t>
            </a:r>
          </a:p>
          <a:p>
            <a:r>
              <a:rPr lang="en-CA" dirty="0"/>
              <a:t>Slides are intended to complement commented code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96744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2B36-3E0A-FC6C-E161-C50EC89E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B0D6-BA64-4E0C-59D0-EC141D11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476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think-cell Slide</vt:lpstr>
      <vt:lpstr>3D Flows Solver Documentation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Cai</dc:creator>
  <cp:lastModifiedBy>Andy Cai</cp:lastModifiedBy>
  <cp:revision>1</cp:revision>
  <dcterms:created xsi:type="dcterms:W3CDTF">2024-11-04T01:40:14Z</dcterms:created>
  <dcterms:modified xsi:type="dcterms:W3CDTF">2024-11-04T01:41:01Z</dcterms:modified>
</cp:coreProperties>
</file>