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89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62BB-2A19-4F11-8F14-D389C724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Lymphoma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EDB42-DD9C-4C66-882B-C5C9402C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Andy Block</a:t>
            </a:r>
          </a:p>
          <a:p>
            <a:r>
              <a:rPr lang="en-US" dirty="0"/>
              <a:t>September 22, 2021</a:t>
            </a:r>
          </a:p>
        </p:txBody>
      </p:sp>
    </p:spTree>
    <p:extLst>
      <p:ext uri="{BB962C8B-B14F-4D97-AF65-F5344CB8AC3E}">
        <p14:creationId xmlns:p14="http://schemas.microsoft.com/office/powerpoint/2010/main" val="15732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EEF3-EDF9-4E8E-B5B8-5FCDD4DF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1B28-7FC8-4552-B5B5-5BF955F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Started this project as a functional programming project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Hit a wall in terms of complexity, the function inputs because miles long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Switched over to OOP</a:t>
            </a:r>
          </a:p>
        </p:txBody>
      </p:sp>
    </p:spTree>
    <p:extLst>
      <p:ext uri="{BB962C8B-B14F-4D97-AF65-F5344CB8AC3E}">
        <p14:creationId xmlns:p14="http://schemas.microsoft.com/office/powerpoint/2010/main" val="2371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21E-30A7-4944-BE72-87DE7D9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370-98FD-4901-9A11-C77B33AE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Achieved x accuracy via my trained model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Trained models of three different algorithm “types” of varying depth: </a:t>
            </a:r>
            <a:r>
              <a:rPr lang="en-US" altLang="en-US" dirty="0" err="1"/>
              <a:t>ResNet</a:t>
            </a:r>
            <a:r>
              <a:rPr lang="en-US" altLang="en-US" dirty="0"/>
              <a:t>, VGG, and </a:t>
            </a:r>
            <a:r>
              <a:rPr lang="en-US" altLang="en-US" dirty="0" err="1"/>
              <a:t>DenseNet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Created a </a:t>
            </a:r>
            <a:r>
              <a:rPr lang="en-US" altLang="en-US" dirty="0" err="1"/>
              <a:t>Streamlit</a:t>
            </a:r>
            <a:r>
              <a:rPr lang="en-US" altLang="en-US" dirty="0"/>
              <a:t> web app to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38860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8B4-852A-4646-92FF-6251A33F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4F64-6873-4AEC-8DE2-E5F03AA6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Nearly ten years ago, I was treated for Hodgkin's Lymphoma and thankfully have been “no evidence of disease” since late 2013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Part of that experience is motivation for applying to Oscar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While my experience relying on the American insurance system was not relatively painful, it still was far from ideal and left much to be desired</a:t>
            </a:r>
          </a:p>
        </p:txBody>
      </p:sp>
    </p:spTree>
    <p:extLst>
      <p:ext uri="{BB962C8B-B14F-4D97-AF65-F5344CB8AC3E}">
        <p14:creationId xmlns:p14="http://schemas.microsoft.com/office/powerpoint/2010/main" val="894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17-C38E-4449-A3F8-EB51934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68BA-409F-4DAA-B8DD-CD9E38C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Git repo: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Kaggle URL:</a:t>
            </a:r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Authors: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00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0EE-A279-461A-960E-32AB0D7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150-A215-4EBC-9C8A-42911E57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82B-D9C1-4FB8-8155-A663FDCF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EDE7-1BBF-4AE2-B329-97BD3637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10EC-BAD7-4DFD-9403-18758BBC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0323-2AA9-4499-8184-B62733C6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2FAE-F89C-42EA-9A3D-156B4F9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444-3AB2-436D-BC6B-35BB15F3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/>
              <a:t>Albumentations</a:t>
            </a:r>
            <a:endParaRPr lang="en-US" altLang="en-US" dirty="0"/>
          </a:p>
          <a:p>
            <a:pPr marL="450850" indent="-342900">
              <a:buSzPct val="6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Created an array of potential image transformations, each with a probability variable</a:t>
            </a:r>
          </a:p>
        </p:txBody>
      </p:sp>
    </p:spTree>
    <p:extLst>
      <p:ext uri="{BB962C8B-B14F-4D97-AF65-F5344CB8AC3E}">
        <p14:creationId xmlns:p14="http://schemas.microsoft.com/office/powerpoint/2010/main" val="97750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8D0F-1514-4DCE-A6B0-417CF7F9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Hyperparameter Tuning with </a:t>
            </a:r>
            <a:r>
              <a:rPr lang="en-US" altLang="en-US" dirty="0" err="1"/>
              <a:t>Optuna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D878-4669-43EC-BB04-3DAAE018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9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171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Lymphoma Classifier</vt:lpstr>
      <vt:lpstr>Results</vt:lpstr>
      <vt:lpstr>Motivation</vt:lpstr>
      <vt:lpstr>Git Repo</vt:lpstr>
      <vt:lpstr>Sample Images</vt:lpstr>
      <vt:lpstr>Exploratory Data Analysis</vt:lpstr>
      <vt:lpstr>Nested K-Fold</vt:lpstr>
      <vt:lpstr>Image Data Augmentation</vt:lpstr>
      <vt:lpstr>Hyperparameter Tuning with Optuna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Presentation</dc:title>
  <dc:creator>Block, Andrew (A.)</dc:creator>
  <cp:lastModifiedBy>Block, Andrew (A.)</cp:lastModifiedBy>
  <cp:revision>2</cp:revision>
  <dcterms:created xsi:type="dcterms:W3CDTF">2021-09-17T20:37:23Z</dcterms:created>
  <dcterms:modified xsi:type="dcterms:W3CDTF">2021-09-17T20:44:23Z</dcterms:modified>
</cp:coreProperties>
</file>