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0"/>
  </p:notesMasterIdLst>
  <p:sldIdLst>
    <p:sldId id="515" r:id="rId2"/>
    <p:sldId id="513" r:id="rId3"/>
    <p:sldId id="514" r:id="rId4"/>
    <p:sldId id="508" r:id="rId5"/>
    <p:sldId id="509" r:id="rId6"/>
    <p:sldId id="510" r:id="rId7"/>
    <p:sldId id="511" r:id="rId8"/>
    <p:sldId id="512" r:id="rId9"/>
  </p:sldIdLst>
  <p:sldSz cx="15122525" cy="10693400"/>
  <p:notesSz cx="6805613" cy="9939338"/>
  <p:defaultTextStyle>
    <a:defPPr>
      <a:defRPr lang="en-US"/>
    </a:defPPr>
    <a:lvl1pPr marL="0" algn="l" defTabSz="1474688" rtl="0" eaLnBrk="1" latinLnBrk="0" hangingPunct="1">
      <a:defRPr sz="2900" kern="1200">
        <a:solidFill>
          <a:schemeClr val="tx1"/>
        </a:solidFill>
        <a:latin typeface="+mn-lt"/>
        <a:ea typeface="+mn-ea"/>
        <a:cs typeface="+mn-cs"/>
      </a:defRPr>
    </a:lvl1pPr>
    <a:lvl2pPr marL="737344" algn="l" defTabSz="1474688" rtl="0" eaLnBrk="1" latinLnBrk="0" hangingPunct="1">
      <a:defRPr sz="2900" kern="1200">
        <a:solidFill>
          <a:schemeClr val="tx1"/>
        </a:solidFill>
        <a:latin typeface="+mn-lt"/>
        <a:ea typeface="+mn-ea"/>
        <a:cs typeface="+mn-cs"/>
      </a:defRPr>
    </a:lvl2pPr>
    <a:lvl3pPr marL="1474688" algn="l" defTabSz="1474688" rtl="0" eaLnBrk="1" latinLnBrk="0" hangingPunct="1">
      <a:defRPr sz="2900" kern="1200">
        <a:solidFill>
          <a:schemeClr val="tx1"/>
        </a:solidFill>
        <a:latin typeface="+mn-lt"/>
        <a:ea typeface="+mn-ea"/>
        <a:cs typeface="+mn-cs"/>
      </a:defRPr>
    </a:lvl3pPr>
    <a:lvl4pPr marL="2212032" algn="l" defTabSz="1474688" rtl="0" eaLnBrk="1" latinLnBrk="0" hangingPunct="1">
      <a:defRPr sz="2900" kern="1200">
        <a:solidFill>
          <a:schemeClr val="tx1"/>
        </a:solidFill>
        <a:latin typeface="+mn-lt"/>
        <a:ea typeface="+mn-ea"/>
        <a:cs typeface="+mn-cs"/>
      </a:defRPr>
    </a:lvl4pPr>
    <a:lvl5pPr marL="2949377" algn="l" defTabSz="1474688" rtl="0" eaLnBrk="1" latinLnBrk="0" hangingPunct="1">
      <a:defRPr sz="2900" kern="1200">
        <a:solidFill>
          <a:schemeClr val="tx1"/>
        </a:solidFill>
        <a:latin typeface="+mn-lt"/>
        <a:ea typeface="+mn-ea"/>
        <a:cs typeface="+mn-cs"/>
      </a:defRPr>
    </a:lvl5pPr>
    <a:lvl6pPr marL="3686719" algn="l" defTabSz="1474688" rtl="0" eaLnBrk="1" latinLnBrk="0" hangingPunct="1">
      <a:defRPr sz="2900" kern="1200">
        <a:solidFill>
          <a:schemeClr val="tx1"/>
        </a:solidFill>
        <a:latin typeface="+mn-lt"/>
        <a:ea typeface="+mn-ea"/>
        <a:cs typeface="+mn-cs"/>
      </a:defRPr>
    </a:lvl6pPr>
    <a:lvl7pPr marL="4424065" algn="l" defTabSz="1474688" rtl="0" eaLnBrk="1" latinLnBrk="0" hangingPunct="1">
      <a:defRPr sz="2900" kern="1200">
        <a:solidFill>
          <a:schemeClr val="tx1"/>
        </a:solidFill>
        <a:latin typeface="+mn-lt"/>
        <a:ea typeface="+mn-ea"/>
        <a:cs typeface="+mn-cs"/>
      </a:defRPr>
    </a:lvl7pPr>
    <a:lvl8pPr marL="5161409" algn="l" defTabSz="1474688" rtl="0" eaLnBrk="1" latinLnBrk="0" hangingPunct="1">
      <a:defRPr sz="2900" kern="1200">
        <a:solidFill>
          <a:schemeClr val="tx1"/>
        </a:solidFill>
        <a:latin typeface="+mn-lt"/>
        <a:ea typeface="+mn-ea"/>
        <a:cs typeface="+mn-cs"/>
      </a:defRPr>
    </a:lvl8pPr>
    <a:lvl9pPr marL="5898753" algn="l" defTabSz="1474688"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16" userDrawn="1">
          <p15:clr>
            <a:srgbClr val="A4A3A4"/>
          </p15:clr>
        </p15:guide>
        <p15:guide id="2" pos="683" userDrawn="1">
          <p15:clr>
            <a:srgbClr val="A4A3A4"/>
          </p15:clr>
        </p15:guide>
        <p15:guide id="3" orient="horz" pos="36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era, Federico (AU - Sydney)" initials="HF(-S"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F000"/>
    <a:srgbClr val="016DB0"/>
    <a:srgbClr val="FFC000"/>
    <a:srgbClr val="F9F9F9"/>
    <a:srgbClr val="F2F2F2"/>
    <a:srgbClr val="E8E8E8"/>
    <a:srgbClr val="FDFDFD"/>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8" autoAdjust="0"/>
    <p:restoredTop sz="96721" autoAdjust="0"/>
  </p:normalViewPr>
  <p:slideViewPr>
    <p:cSldViewPr>
      <p:cViewPr varScale="1">
        <p:scale>
          <a:sx n="70" d="100"/>
          <a:sy n="70" d="100"/>
        </p:scale>
        <p:origin x="672" y="84"/>
      </p:cViewPr>
      <p:guideLst>
        <p:guide orient="horz" pos="3416"/>
        <p:guide pos="683"/>
        <p:guide orient="horz" pos="3656"/>
      </p:guideLst>
    </p:cSldViewPr>
  </p:slideViewPr>
  <p:outlineViewPr>
    <p:cViewPr>
      <p:scale>
        <a:sx n="33" d="100"/>
        <a:sy n="33" d="100"/>
      </p:scale>
      <p:origin x="0" y="59628"/>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990" cy="497461"/>
          </a:xfrm>
          <a:prstGeom prst="rect">
            <a:avLst/>
          </a:prstGeom>
        </p:spPr>
        <p:txBody>
          <a:bodyPr vert="horz" lIns="62984" tIns="31492" rIns="62984" bIns="31492" rtlCol="0"/>
          <a:lstStyle>
            <a:lvl1pPr algn="l">
              <a:defRPr sz="800"/>
            </a:lvl1pPr>
          </a:lstStyle>
          <a:p>
            <a:endParaRPr lang="en-AU" dirty="0"/>
          </a:p>
        </p:txBody>
      </p:sp>
      <p:sp>
        <p:nvSpPr>
          <p:cNvPr id="3" name="Date Placeholder 2"/>
          <p:cNvSpPr>
            <a:spLocks noGrp="1"/>
          </p:cNvSpPr>
          <p:nvPr>
            <p:ph type="dt" idx="1"/>
          </p:nvPr>
        </p:nvSpPr>
        <p:spPr>
          <a:xfrm>
            <a:off x="3854449" y="0"/>
            <a:ext cx="2950077" cy="497461"/>
          </a:xfrm>
          <a:prstGeom prst="rect">
            <a:avLst/>
          </a:prstGeom>
        </p:spPr>
        <p:txBody>
          <a:bodyPr vert="horz" lIns="62984" tIns="31492" rIns="62984" bIns="31492" rtlCol="0"/>
          <a:lstStyle>
            <a:lvl1pPr algn="r">
              <a:defRPr sz="800"/>
            </a:lvl1pPr>
          </a:lstStyle>
          <a:p>
            <a:fld id="{49A2B03F-F3F2-4C82-95FD-FBFE9BDE2EF5}" type="datetimeFigureOut">
              <a:rPr lang="en-AU" smtClean="0"/>
              <a:t>26/05/2015</a:t>
            </a:fld>
            <a:endParaRPr lang="en-AU" dirty="0"/>
          </a:p>
        </p:txBody>
      </p:sp>
      <p:sp>
        <p:nvSpPr>
          <p:cNvPr id="4" name="Slide Image Placeholder 3"/>
          <p:cNvSpPr>
            <a:spLocks noGrp="1" noRot="1" noChangeAspect="1"/>
          </p:cNvSpPr>
          <p:nvPr>
            <p:ph type="sldImg" idx="2"/>
          </p:nvPr>
        </p:nvSpPr>
        <p:spPr>
          <a:xfrm>
            <a:off x="768350" y="746125"/>
            <a:ext cx="5268913" cy="3725863"/>
          </a:xfrm>
          <a:prstGeom prst="rect">
            <a:avLst/>
          </a:prstGeom>
          <a:noFill/>
          <a:ln w="12700">
            <a:solidFill>
              <a:prstClr val="black"/>
            </a:solidFill>
          </a:ln>
        </p:spPr>
        <p:txBody>
          <a:bodyPr vert="horz" lIns="62984" tIns="31492" rIns="62984" bIns="31492" rtlCol="0" anchor="ctr"/>
          <a:lstStyle/>
          <a:p>
            <a:endParaRPr lang="en-AU" dirty="0"/>
          </a:p>
        </p:txBody>
      </p:sp>
      <p:sp>
        <p:nvSpPr>
          <p:cNvPr id="5" name="Notes Placeholder 4"/>
          <p:cNvSpPr>
            <a:spLocks noGrp="1"/>
          </p:cNvSpPr>
          <p:nvPr>
            <p:ph type="body" sz="quarter" idx="3"/>
          </p:nvPr>
        </p:nvSpPr>
        <p:spPr>
          <a:xfrm>
            <a:off x="680453" y="4720939"/>
            <a:ext cx="5444708" cy="4472757"/>
          </a:xfrm>
          <a:prstGeom prst="rect">
            <a:avLst/>
          </a:prstGeom>
        </p:spPr>
        <p:txBody>
          <a:bodyPr vert="horz" lIns="62984" tIns="31492" rIns="62984" bIns="3149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0779"/>
            <a:ext cx="2948990" cy="496363"/>
          </a:xfrm>
          <a:prstGeom prst="rect">
            <a:avLst/>
          </a:prstGeom>
        </p:spPr>
        <p:txBody>
          <a:bodyPr vert="horz" lIns="62984" tIns="31492" rIns="62984" bIns="31492" rtlCol="0" anchor="b"/>
          <a:lstStyle>
            <a:lvl1pPr algn="l">
              <a:defRPr sz="800"/>
            </a:lvl1pPr>
          </a:lstStyle>
          <a:p>
            <a:endParaRPr lang="en-AU" dirty="0"/>
          </a:p>
        </p:txBody>
      </p:sp>
      <p:sp>
        <p:nvSpPr>
          <p:cNvPr id="7" name="Slide Number Placeholder 6"/>
          <p:cNvSpPr>
            <a:spLocks noGrp="1"/>
          </p:cNvSpPr>
          <p:nvPr>
            <p:ph type="sldNum" sz="quarter" idx="5"/>
          </p:nvPr>
        </p:nvSpPr>
        <p:spPr>
          <a:xfrm>
            <a:off x="3854449" y="9440779"/>
            <a:ext cx="2950077" cy="496363"/>
          </a:xfrm>
          <a:prstGeom prst="rect">
            <a:avLst/>
          </a:prstGeom>
        </p:spPr>
        <p:txBody>
          <a:bodyPr vert="horz" lIns="62984" tIns="31492" rIns="62984" bIns="31492" rtlCol="0" anchor="b"/>
          <a:lstStyle>
            <a:lvl1pPr algn="r">
              <a:defRPr sz="800"/>
            </a:lvl1pPr>
          </a:lstStyle>
          <a:p>
            <a:fld id="{C8DA05AC-B353-4F7E-B21B-6EC40896845B}" type="slidenum">
              <a:rPr lang="en-AU" smtClean="0"/>
              <a:t>‹#›</a:t>
            </a:fld>
            <a:endParaRPr lang="en-AU" dirty="0"/>
          </a:p>
        </p:txBody>
      </p:sp>
    </p:spTree>
    <p:extLst>
      <p:ext uri="{BB962C8B-B14F-4D97-AF65-F5344CB8AC3E}">
        <p14:creationId xmlns:p14="http://schemas.microsoft.com/office/powerpoint/2010/main" val="2940360142"/>
      </p:ext>
    </p:extLst>
  </p:cSld>
  <p:clrMap bg1="lt1" tx1="dk1" bg2="lt2" tx2="dk2" accent1="accent1" accent2="accent2" accent3="accent3" accent4="accent4" accent5="accent5" accent6="accent6" hlink="hlink" folHlink="folHlink"/>
  <p:notesStyle>
    <a:lvl1pPr marL="0" algn="l" defTabSz="914139" rtl="0" eaLnBrk="1" latinLnBrk="0" hangingPunct="1">
      <a:defRPr sz="1200" kern="1200">
        <a:solidFill>
          <a:schemeClr val="tx1"/>
        </a:solidFill>
        <a:latin typeface="+mn-lt"/>
        <a:ea typeface="+mn-ea"/>
        <a:cs typeface="+mn-cs"/>
      </a:defRPr>
    </a:lvl1pPr>
    <a:lvl2pPr marL="457070" algn="l" defTabSz="914139" rtl="0" eaLnBrk="1" latinLnBrk="0" hangingPunct="1">
      <a:defRPr sz="1200" kern="1200">
        <a:solidFill>
          <a:schemeClr val="tx1"/>
        </a:solidFill>
        <a:latin typeface="+mn-lt"/>
        <a:ea typeface="+mn-ea"/>
        <a:cs typeface="+mn-cs"/>
      </a:defRPr>
    </a:lvl2pPr>
    <a:lvl3pPr marL="914139" algn="l" defTabSz="914139" rtl="0" eaLnBrk="1" latinLnBrk="0" hangingPunct="1">
      <a:defRPr sz="1200" kern="1200">
        <a:solidFill>
          <a:schemeClr val="tx1"/>
        </a:solidFill>
        <a:latin typeface="+mn-lt"/>
        <a:ea typeface="+mn-ea"/>
        <a:cs typeface="+mn-cs"/>
      </a:defRPr>
    </a:lvl3pPr>
    <a:lvl4pPr marL="1371209" algn="l" defTabSz="914139" rtl="0" eaLnBrk="1" latinLnBrk="0" hangingPunct="1">
      <a:defRPr sz="1200" kern="1200">
        <a:solidFill>
          <a:schemeClr val="tx1"/>
        </a:solidFill>
        <a:latin typeface="+mn-lt"/>
        <a:ea typeface="+mn-ea"/>
        <a:cs typeface="+mn-cs"/>
      </a:defRPr>
    </a:lvl4pPr>
    <a:lvl5pPr marL="1828277" algn="l" defTabSz="914139" rtl="0" eaLnBrk="1" latinLnBrk="0" hangingPunct="1">
      <a:defRPr sz="1200" kern="1200">
        <a:solidFill>
          <a:schemeClr val="tx1"/>
        </a:solidFill>
        <a:latin typeface="+mn-lt"/>
        <a:ea typeface="+mn-ea"/>
        <a:cs typeface="+mn-cs"/>
      </a:defRPr>
    </a:lvl5pPr>
    <a:lvl6pPr marL="2285347" algn="l" defTabSz="914139" rtl="0" eaLnBrk="1" latinLnBrk="0" hangingPunct="1">
      <a:defRPr sz="1200" kern="1200">
        <a:solidFill>
          <a:schemeClr val="tx1"/>
        </a:solidFill>
        <a:latin typeface="+mn-lt"/>
        <a:ea typeface="+mn-ea"/>
        <a:cs typeface="+mn-cs"/>
      </a:defRPr>
    </a:lvl6pPr>
    <a:lvl7pPr marL="2742416" algn="l" defTabSz="914139" rtl="0" eaLnBrk="1" latinLnBrk="0" hangingPunct="1">
      <a:defRPr sz="1200" kern="1200">
        <a:solidFill>
          <a:schemeClr val="tx1"/>
        </a:solidFill>
        <a:latin typeface="+mn-lt"/>
        <a:ea typeface="+mn-ea"/>
        <a:cs typeface="+mn-cs"/>
      </a:defRPr>
    </a:lvl7pPr>
    <a:lvl8pPr marL="3199486" algn="l" defTabSz="914139" rtl="0" eaLnBrk="1" latinLnBrk="0" hangingPunct="1">
      <a:defRPr sz="1200" kern="1200">
        <a:solidFill>
          <a:schemeClr val="tx1"/>
        </a:solidFill>
        <a:latin typeface="+mn-lt"/>
        <a:ea typeface="+mn-ea"/>
        <a:cs typeface="+mn-cs"/>
      </a:defRPr>
    </a:lvl8pPr>
    <a:lvl9pPr marL="3656556" algn="l" defTabSz="9141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D_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866759" y="3304988"/>
            <a:ext cx="10585768" cy="1911975"/>
          </a:xfrm>
        </p:spPr>
        <p:txBody>
          <a:bodyPr/>
          <a:lstStyle>
            <a:lvl1pPr algn="l">
              <a:defRPr>
                <a:latin typeface="Arial"/>
                <a:cs typeface="Arial"/>
              </a:defRPr>
            </a:lvl1pPr>
          </a:lstStyle>
          <a:p>
            <a:r>
              <a:rPr lang="en-AU" smtClean="0"/>
              <a:t>Click to edit Master title style</a:t>
            </a:r>
            <a:endParaRPr lang="en-US" dirty="0"/>
          </a:p>
        </p:txBody>
      </p:sp>
      <p:sp>
        <p:nvSpPr>
          <p:cNvPr id="3" name="Subtitle 2"/>
          <p:cNvSpPr>
            <a:spLocks noGrp="1"/>
          </p:cNvSpPr>
          <p:nvPr>
            <p:ph type="subTitle" idx="1"/>
          </p:nvPr>
        </p:nvSpPr>
        <p:spPr>
          <a:xfrm>
            <a:off x="866759" y="6059593"/>
            <a:ext cx="10585768" cy="591346"/>
          </a:xfrm>
        </p:spPr>
        <p:txBody>
          <a:bodyPr/>
          <a:lstStyle>
            <a:lvl1pPr marL="0" indent="0" algn="l">
              <a:buNone/>
              <a:defRPr b="1">
                <a:solidFill>
                  <a:schemeClr val="tx1"/>
                </a:solidFill>
                <a:latin typeface="Arial"/>
                <a:cs typeface="Arial"/>
              </a:defRPr>
            </a:lvl1pPr>
            <a:lvl2pPr marL="703841" indent="0" algn="ctr">
              <a:buNone/>
              <a:defRPr>
                <a:solidFill>
                  <a:schemeClr val="tx1">
                    <a:tint val="75000"/>
                  </a:schemeClr>
                </a:solidFill>
              </a:defRPr>
            </a:lvl2pPr>
            <a:lvl3pPr marL="1407683" indent="0" algn="ctr">
              <a:buNone/>
              <a:defRPr>
                <a:solidFill>
                  <a:schemeClr val="tx1">
                    <a:tint val="75000"/>
                  </a:schemeClr>
                </a:solidFill>
              </a:defRPr>
            </a:lvl3pPr>
            <a:lvl4pPr marL="2111523" indent="0" algn="ctr">
              <a:buNone/>
              <a:defRPr>
                <a:solidFill>
                  <a:schemeClr val="tx1">
                    <a:tint val="75000"/>
                  </a:schemeClr>
                </a:solidFill>
              </a:defRPr>
            </a:lvl4pPr>
            <a:lvl5pPr marL="2815365" indent="0" algn="ctr">
              <a:buNone/>
              <a:defRPr>
                <a:solidFill>
                  <a:schemeClr val="tx1">
                    <a:tint val="75000"/>
                  </a:schemeClr>
                </a:solidFill>
              </a:defRPr>
            </a:lvl5pPr>
            <a:lvl6pPr marL="3519204" indent="0" algn="ctr">
              <a:buNone/>
              <a:defRPr>
                <a:solidFill>
                  <a:schemeClr val="tx1">
                    <a:tint val="75000"/>
                  </a:schemeClr>
                </a:solidFill>
              </a:defRPr>
            </a:lvl6pPr>
            <a:lvl7pPr marL="4223046" indent="0" algn="ctr">
              <a:buNone/>
              <a:defRPr>
                <a:solidFill>
                  <a:schemeClr val="tx1">
                    <a:tint val="75000"/>
                  </a:schemeClr>
                </a:solidFill>
              </a:defRPr>
            </a:lvl7pPr>
            <a:lvl8pPr marL="4926887" indent="0" algn="ctr">
              <a:buNone/>
              <a:defRPr>
                <a:solidFill>
                  <a:schemeClr val="tx1">
                    <a:tint val="75000"/>
                  </a:schemeClr>
                </a:solidFill>
              </a:defRPr>
            </a:lvl8pPr>
            <a:lvl9pPr marL="5630728" indent="0" algn="ctr">
              <a:buNone/>
              <a:defRPr>
                <a:solidFill>
                  <a:schemeClr val="tx1">
                    <a:tint val="75000"/>
                  </a:schemeClr>
                </a:solidFill>
              </a:defRPr>
            </a:lvl9pPr>
          </a:lstStyle>
          <a:p>
            <a:r>
              <a:rPr lang="en-AU" smtClean="0"/>
              <a:t>Click to edit Master subtitle style</a:t>
            </a:r>
            <a:endParaRPr lang="en-US" dirty="0"/>
          </a:p>
        </p:txBody>
      </p:sp>
      <p:pic>
        <p:nvPicPr>
          <p:cNvPr id="7" name="Picture 6" descr="Deloitte_Digital_Logo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7457" y="810891"/>
            <a:ext cx="3068863" cy="1487596"/>
          </a:xfrm>
          <a:prstGeom prst="rect">
            <a:avLst/>
          </a:prstGeom>
        </p:spPr>
      </p:pic>
    </p:spTree>
    <p:extLst>
      <p:ext uri="{BB962C8B-B14F-4D97-AF65-F5344CB8AC3E}">
        <p14:creationId xmlns:p14="http://schemas.microsoft.com/office/powerpoint/2010/main" val="246382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D_Two column single text box PR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9917" y="2323419"/>
            <a:ext cx="6681741" cy="569822"/>
          </a:xfrm>
        </p:spPr>
        <p:txBody>
          <a:bodyPr anchor="t">
            <a:normAutofit/>
          </a:bodyPr>
          <a:lstStyle>
            <a:lvl1pPr marL="0" indent="0">
              <a:buNone/>
              <a:defRPr sz="2500" b="0">
                <a:solidFill>
                  <a:schemeClr val="accent1"/>
                </a:solidFill>
                <a:latin typeface="Arial"/>
                <a:cs typeface="Arial"/>
              </a:defRPr>
            </a:lvl1pPr>
            <a:lvl2pPr marL="703841" indent="0">
              <a:buNone/>
              <a:defRPr sz="3100" b="1"/>
            </a:lvl2pPr>
            <a:lvl3pPr marL="1407683" indent="0">
              <a:buNone/>
              <a:defRPr sz="2800" b="1"/>
            </a:lvl3pPr>
            <a:lvl4pPr marL="2111523" indent="0">
              <a:buNone/>
              <a:defRPr sz="2500" b="1"/>
            </a:lvl4pPr>
            <a:lvl5pPr marL="2815365" indent="0">
              <a:buNone/>
              <a:defRPr sz="2500" b="1"/>
            </a:lvl5pPr>
            <a:lvl6pPr marL="3519204" indent="0">
              <a:buNone/>
              <a:defRPr sz="2500" b="1"/>
            </a:lvl6pPr>
            <a:lvl7pPr marL="4223046" indent="0">
              <a:buNone/>
              <a:defRPr sz="2500" b="1"/>
            </a:lvl7pPr>
            <a:lvl8pPr marL="4926887" indent="0">
              <a:buNone/>
              <a:defRPr sz="2500" b="1"/>
            </a:lvl8pPr>
            <a:lvl9pPr marL="5630728" indent="0">
              <a:buNone/>
              <a:defRPr sz="2500" b="1"/>
            </a:lvl9pPr>
          </a:lstStyle>
          <a:p>
            <a:pPr lvl="0"/>
            <a:r>
              <a:rPr lang="en-AU" smtClean="0"/>
              <a:t>Click to edit Master text styles</a:t>
            </a:r>
          </a:p>
        </p:txBody>
      </p:sp>
      <p:sp>
        <p:nvSpPr>
          <p:cNvPr id="4" name="Content Placeholder 3"/>
          <p:cNvSpPr>
            <a:spLocks noGrp="1"/>
          </p:cNvSpPr>
          <p:nvPr>
            <p:ph sz="half" idx="2"/>
          </p:nvPr>
        </p:nvSpPr>
        <p:spPr>
          <a:xfrm>
            <a:off x="1099916" y="2997937"/>
            <a:ext cx="13409468" cy="6613746"/>
          </a:xfrm>
        </p:spPr>
        <p:txBody>
          <a:bodyPr numCol="2" spcCol="443365"/>
          <a:lstStyle>
            <a:lvl1pPr>
              <a:defRPr sz="2500"/>
            </a:lvl1pPr>
            <a:lvl2pPr>
              <a:defRPr sz="2200"/>
            </a:lvl2pPr>
            <a:lvl3pPr>
              <a:defRPr sz="1800"/>
            </a:lvl3pPr>
            <a:lvl4pPr>
              <a:defRPr sz="1700"/>
            </a:lvl4pPr>
            <a:lvl5pPr marL="2815365" indent="0">
              <a:buNone/>
              <a:defRPr sz="1700"/>
            </a:lvl5pPr>
            <a:lvl6pPr>
              <a:defRPr sz="2500"/>
            </a:lvl6pPr>
            <a:lvl7pPr>
              <a:defRPr sz="2500"/>
            </a:lvl7pPr>
            <a:lvl8pPr>
              <a:defRPr sz="2500"/>
            </a:lvl8pPr>
            <a:lvl9pPr>
              <a:defRPr sz="25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smtClean="0"/>
          </a:p>
        </p:txBody>
      </p:sp>
      <p:sp>
        <p:nvSpPr>
          <p:cNvPr id="10" name="Title 1"/>
          <p:cNvSpPr>
            <a:spLocks noGrp="1"/>
          </p:cNvSpPr>
          <p:nvPr>
            <p:ph type="title"/>
          </p:nvPr>
        </p:nvSpPr>
        <p:spPr>
          <a:xfrm>
            <a:off x="1088505" y="881215"/>
            <a:ext cx="13894788" cy="1170829"/>
          </a:xfrm>
        </p:spPr>
        <p:txBody>
          <a:bodyPr/>
          <a:lstStyle/>
          <a:p>
            <a:r>
              <a:rPr lang="en-AU" smtClean="0"/>
              <a:t>Click to edit Master title style</a:t>
            </a:r>
            <a:endParaRPr lang="en-US"/>
          </a:p>
        </p:txBody>
      </p:sp>
    </p:spTree>
    <p:extLst>
      <p:ext uri="{BB962C8B-B14F-4D97-AF65-F5344CB8AC3E}">
        <p14:creationId xmlns:p14="http://schemas.microsoft.com/office/powerpoint/2010/main" val="422311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D_Title Only">
    <p:spTree>
      <p:nvGrpSpPr>
        <p:cNvPr id="1" name=""/>
        <p:cNvGrpSpPr/>
        <p:nvPr/>
      </p:nvGrpSpPr>
      <p:grpSpPr>
        <a:xfrm>
          <a:off x="0" y="0"/>
          <a:ext cx="0" cy="0"/>
          <a:chOff x="0" y="0"/>
          <a:chExt cx="0" cy="0"/>
        </a:xfrm>
      </p:grpSpPr>
      <p:sp>
        <p:nvSpPr>
          <p:cNvPr id="6" name="Title 1"/>
          <p:cNvSpPr>
            <a:spLocks noGrp="1"/>
          </p:cNvSpPr>
          <p:nvPr>
            <p:ph type="title"/>
          </p:nvPr>
        </p:nvSpPr>
        <p:spPr>
          <a:xfrm>
            <a:off x="1088505" y="881215"/>
            <a:ext cx="13894788" cy="1170829"/>
          </a:xfrm>
        </p:spPr>
        <p:txBody>
          <a:bodyPr/>
          <a:lstStyle/>
          <a:p>
            <a:r>
              <a:rPr lang="en-AU" smtClean="0"/>
              <a:t>Click to edit Master title style</a:t>
            </a:r>
            <a:endParaRPr lang="en-US"/>
          </a:p>
        </p:txBody>
      </p:sp>
    </p:spTree>
    <p:extLst>
      <p:ext uri="{BB962C8B-B14F-4D97-AF65-F5344CB8AC3E}">
        <p14:creationId xmlns:p14="http://schemas.microsoft.com/office/powerpoint/2010/main" val="3923063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D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554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D_Case Study - 3 column">
    <p:spTree>
      <p:nvGrpSpPr>
        <p:cNvPr id="1" name=""/>
        <p:cNvGrpSpPr/>
        <p:nvPr/>
      </p:nvGrpSpPr>
      <p:grpSpPr>
        <a:xfrm>
          <a:off x="0" y="0"/>
          <a:ext cx="0" cy="0"/>
          <a:chOff x="0" y="0"/>
          <a:chExt cx="0" cy="0"/>
        </a:xfrm>
      </p:grpSpPr>
      <p:sp>
        <p:nvSpPr>
          <p:cNvPr id="43" name="Text Placeholder 3"/>
          <p:cNvSpPr>
            <a:spLocks noGrp="1"/>
          </p:cNvSpPr>
          <p:nvPr>
            <p:ph type="body" sz="half" idx="18"/>
          </p:nvPr>
        </p:nvSpPr>
        <p:spPr>
          <a:xfrm>
            <a:off x="1112383" y="2299577"/>
            <a:ext cx="5178979" cy="2906921"/>
          </a:xfrm>
        </p:spPr>
        <p:txBody>
          <a:bodyPr vert="horz" lIns="0" tIns="0" rIns="140768" bIns="70383" numCol="1" spcCol="443365" rtlCol="0">
            <a:noAutofit/>
          </a:bodyPr>
          <a:lstStyle>
            <a:lvl1pPr marL="527881" indent="-527881">
              <a:lnSpc>
                <a:spcPct val="110000"/>
              </a:lnSpc>
              <a:spcBef>
                <a:spcPts val="1540"/>
              </a:spcBef>
              <a:buNone/>
              <a:defRPr lang="en-AU" sz="2200" b="0" i="0" baseline="0" dirty="0" smtClean="0">
                <a:solidFill>
                  <a:srgbClr val="000000"/>
                </a:solidFill>
                <a:latin typeface="Arial"/>
                <a:cs typeface="Arial"/>
              </a:defRPr>
            </a:lvl1pPr>
          </a:lstStyle>
          <a:p>
            <a:pPr marL="0" lvl="0" indent="0">
              <a:spcBef>
                <a:spcPts val="1589"/>
              </a:spcBef>
            </a:pPr>
            <a:endParaRPr lang="en-AU" dirty="0" smtClean="0"/>
          </a:p>
        </p:txBody>
      </p:sp>
      <p:sp>
        <p:nvSpPr>
          <p:cNvPr id="15" name="Title 1"/>
          <p:cNvSpPr>
            <a:spLocks noGrp="1"/>
          </p:cNvSpPr>
          <p:nvPr>
            <p:ph type="title"/>
          </p:nvPr>
        </p:nvSpPr>
        <p:spPr>
          <a:xfrm>
            <a:off x="1088503" y="881215"/>
            <a:ext cx="5460128" cy="1170829"/>
          </a:xfrm>
        </p:spPr>
        <p:txBody>
          <a:bodyPr>
            <a:noAutofit/>
          </a:bodyPr>
          <a:lstStyle/>
          <a:p>
            <a:r>
              <a:rPr lang="en-AU" dirty="0" smtClean="0"/>
              <a:t>Click to edit Master title style</a:t>
            </a:r>
            <a:endParaRPr lang="en-US" dirty="0"/>
          </a:p>
        </p:txBody>
      </p:sp>
      <p:sp>
        <p:nvSpPr>
          <p:cNvPr id="30" name="Text Placeholder 3"/>
          <p:cNvSpPr>
            <a:spLocks noGrp="1"/>
          </p:cNvSpPr>
          <p:nvPr>
            <p:ph type="body" sz="half" idx="13"/>
          </p:nvPr>
        </p:nvSpPr>
        <p:spPr>
          <a:xfrm>
            <a:off x="1097353" y="6094250"/>
            <a:ext cx="13412032" cy="3390994"/>
          </a:xfrm>
        </p:spPr>
        <p:txBody>
          <a:bodyPr vert="horz" lIns="0" tIns="0" rIns="140768" bIns="70383" numCol="3" spcCol="443365" rtlCol="0">
            <a:noAutofit/>
          </a:bodyPr>
          <a:lstStyle>
            <a:lvl1pPr marL="527881" indent="-527881">
              <a:spcBef>
                <a:spcPts val="1540"/>
              </a:spcBef>
              <a:buNone/>
              <a:defRPr lang="en-AU" sz="1500" b="0" i="0" kern="1200" baseline="0" dirty="0" smtClean="0">
                <a:solidFill>
                  <a:schemeClr val="tx1">
                    <a:lumMod val="50000"/>
                    <a:lumOff val="50000"/>
                  </a:schemeClr>
                </a:solidFill>
                <a:latin typeface="Arial"/>
                <a:ea typeface="+mn-ea"/>
                <a:cs typeface="Arial"/>
              </a:defRPr>
            </a:lvl1pPr>
          </a:lstStyle>
          <a:p>
            <a:pPr marL="0" lvl="0" indent="0">
              <a:spcBef>
                <a:spcPts val="1589"/>
              </a:spcBef>
            </a:pPr>
            <a:endParaRPr lang="en-AU" dirty="0" smtClean="0"/>
          </a:p>
        </p:txBody>
      </p:sp>
    </p:spTree>
    <p:extLst>
      <p:ext uri="{BB962C8B-B14F-4D97-AF65-F5344CB8AC3E}">
        <p14:creationId xmlns:p14="http://schemas.microsoft.com/office/powerpoint/2010/main" val="41081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D_Case Study - 3 text boxes">
    <p:spTree>
      <p:nvGrpSpPr>
        <p:cNvPr id="1" name=""/>
        <p:cNvGrpSpPr/>
        <p:nvPr/>
      </p:nvGrpSpPr>
      <p:grpSpPr>
        <a:xfrm>
          <a:off x="0" y="0"/>
          <a:ext cx="0" cy="0"/>
          <a:chOff x="0" y="0"/>
          <a:chExt cx="0" cy="0"/>
        </a:xfrm>
      </p:grpSpPr>
      <p:sp>
        <p:nvSpPr>
          <p:cNvPr id="43" name="Text Placeholder 3"/>
          <p:cNvSpPr>
            <a:spLocks noGrp="1"/>
          </p:cNvSpPr>
          <p:nvPr>
            <p:ph type="body" sz="half" idx="18"/>
          </p:nvPr>
        </p:nvSpPr>
        <p:spPr>
          <a:xfrm>
            <a:off x="1112383" y="2299577"/>
            <a:ext cx="5178979" cy="2906921"/>
          </a:xfrm>
        </p:spPr>
        <p:txBody>
          <a:bodyPr vert="horz" lIns="0" tIns="0" rIns="140768" bIns="70383" numCol="1" spcCol="443365" rtlCol="0">
            <a:noAutofit/>
          </a:bodyPr>
          <a:lstStyle>
            <a:lvl1pPr marL="527881" indent="-527881">
              <a:lnSpc>
                <a:spcPct val="110000"/>
              </a:lnSpc>
              <a:spcBef>
                <a:spcPts val="1540"/>
              </a:spcBef>
              <a:buNone/>
              <a:defRPr lang="en-AU" sz="2200" b="0" i="0" baseline="0" dirty="0" smtClean="0">
                <a:solidFill>
                  <a:srgbClr val="000000"/>
                </a:solidFill>
                <a:latin typeface="Arial"/>
                <a:cs typeface="Arial"/>
              </a:defRPr>
            </a:lvl1pPr>
          </a:lstStyle>
          <a:p>
            <a:pPr marL="0" lvl="0" indent="0">
              <a:spcBef>
                <a:spcPts val="1589"/>
              </a:spcBef>
            </a:pPr>
            <a:endParaRPr lang="en-AU" dirty="0" smtClean="0"/>
          </a:p>
        </p:txBody>
      </p:sp>
      <p:sp>
        <p:nvSpPr>
          <p:cNvPr id="15" name="Title 1"/>
          <p:cNvSpPr>
            <a:spLocks noGrp="1"/>
          </p:cNvSpPr>
          <p:nvPr>
            <p:ph type="title"/>
          </p:nvPr>
        </p:nvSpPr>
        <p:spPr>
          <a:xfrm>
            <a:off x="1088503" y="881215"/>
            <a:ext cx="5460128" cy="1170829"/>
          </a:xfrm>
        </p:spPr>
        <p:txBody>
          <a:bodyPr>
            <a:noAutofit/>
          </a:bodyPr>
          <a:lstStyle/>
          <a:p>
            <a:r>
              <a:rPr lang="en-AU" dirty="0" smtClean="0"/>
              <a:t>Click to edit Master title style</a:t>
            </a:r>
            <a:endParaRPr lang="en-US" dirty="0"/>
          </a:p>
        </p:txBody>
      </p:sp>
      <p:sp>
        <p:nvSpPr>
          <p:cNvPr id="30" name="Text Placeholder 3"/>
          <p:cNvSpPr>
            <a:spLocks noGrp="1"/>
          </p:cNvSpPr>
          <p:nvPr>
            <p:ph type="body" sz="half" idx="13"/>
          </p:nvPr>
        </p:nvSpPr>
        <p:spPr>
          <a:xfrm>
            <a:off x="1097353" y="6094250"/>
            <a:ext cx="4251522" cy="3390994"/>
          </a:xfrm>
        </p:spPr>
        <p:txBody>
          <a:bodyPr vert="horz" lIns="0" tIns="0" rIns="140768" bIns="70383" numCol="3" spcCol="443365" rtlCol="0">
            <a:noAutofit/>
          </a:bodyPr>
          <a:lstStyle>
            <a:lvl1pPr marL="527881" indent="-527881">
              <a:spcBef>
                <a:spcPts val="1540"/>
              </a:spcBef>
              <a:buNone/>
              <a:defRPr lang="en-AU" sz="1500" b="0" i="0" kern="1200" baseline="0" dirty="0" smtClean="0">
                <a:solidFill>
                  <a:schemeClr val="tx1">
                    <a:lumMod val="50000"/>
                    <a:lumOff val="50000"/>
                  </a:schemeClr>
                </a:solidFill>
                <a:latin typeface="Arial"/>
                <a:ea typeface="+mn-ea"/>
                <a:cs typeface="Arial"/>
              </a:defRPr>
            </a:lvl1pPr>
          </a:lstStyle>
          <a:p>
            <a:pPr marL="0" lvl="0" indent="0">
              <a:spcBef>
                <a:spcPts val="1589"/>
              </a:spcBef>
            </a:pPr>
            <a:endParaRPr lang="en-AU" dirty="0" smtClean="0"/>
          </a:p>
        </p:txBody>
      </p:sp>
      <p:sp>
        <p:nvSpPr>
          <p:cNvPr id="5" name="Text Placeholder 3"/>
          <p:cNvSpPr>
            <a:spLocks noGrp="1"/>
          </p:cNvSpPr>
          <p:nvPr>
            <p:ph type="body" sz="half" idx="19"/>
          </p:nvPr>
        </p:nvSpPr>
        <p:spPr>
          <a:xfrm>
            <a:off x="5670786" y="6094250"/>
            <a:ext cx="4251522" cy="3390994"/>
          </a:xfrm>
        </p:spPr>
        <p:txBody>
          <a:bodyPr vert="horz" lIns="0" tIns="0" rIns="140768" bIns="70383" numCol="3" spcCol="443365" rtlCol="0">
            <a:noAutofit/>
          </a:bodyPr>
          <a:lstStyle>
            <a:lvl1pPr marL="527881" indent="-527881">
              <a:spcBef>
                <a:spcPts val="1540"/>
              </a:spcBef>
              <a:buNone/>
              <a:defRPr lang="en-AU" sz="1500" b="0" i="0" kern="1200" baseline="0" dirty="0" smtClean="0">
                <a:solidFill>
                  <a:schemeClr val="tx1">
                    <a:lumMod val="50000"/>
                    <a:lumOff val="50000"/>
                  </a:schemeClr>
                </a:solidFill>
                <a:latin typeface="Arial"/>
                <a:ea typeface="+mn-ea"/>
                <a:cs typeface="Arial"/>
              </a:defRPr>
            </a:lvl1pPr>
          </a:lstStyle>
          <a:p>
            <a:pPr marL="0" lvl="0" indent="0">
              <a:spcBef>
                <a:spcPts val="1589"/>
              </a:spcBef>
            </a:pPr>
            <a:endParaRPr lang="en-AU" dirty="0" smtClean="0"/>
          </a:p>
        </p:txBody>
      </p:sp>
      <p:sp>
        <p:nvSpPr>
          <p:cNvPr id="6" name="Text Placeholder 3"/>
          <p:cNvSpPr>
            <a:spLocks noGrp="1"/>
          </p:cNvSpPr>
          <p:nvPr>
            <p:ph type="body" sz="half" idx="20"/>
          </p:nvPr>
        </p:nvSpPr>
        <p:spPr>
          <a:xfrm>
            <a:off x="10244223" y="6094250"/>
            <a:ext cx="4251522" cy="3390994"/>
          </a:xfrm>
        </p:spPr>
        <p:txBody>
          <a:bodyPr vert="horz" lIns="0" tIns="0" rIns="140768" bIns="70383" numCol="3" spcCol="443365" rtlCol="0">
            <a:noAutofit/>
          </a:bodyPr>
          <a:lstStyle>
            <a:lvl1pPr marL="527881" indent="-527881">
              <a:spcBef>
                <a:spcPts val="1540"/>
              </a:spcBef>
              <a:buNone/>
              <a:defRPr lang="en-AU" sz="1500" b="0" i="0" kern="1200" baseline="0" dirty="0" smtClean="0">
                <a:solidFill>
                  <a:schemeClr val="tx1">
                    <a:lumMod val="50000"/>
                    <a:lumOff val="50000"/>
                  </a:schemeClr>
                </a:solidFill>
                <a:latin typeface="Arial"/>
                <a:ea typeface="+mn-ea"/>
                <a:cs typeface="Arial"/>
              </a:defRPr>
            </a:lvl1pPr>
          </a:lstStyle>
          <a:p>
            <a:pPr marL="0" lvl="0" indent="0">
              <a:spcBef>
                <a:spcPts val="1589"/>
              </a:spcBef>
            </a:pPr>
            <a:endParaRPr lang="en-AU" dirty="0" smtClean="0"/>
          </a:p>
        </p:txBody>
      </p:sp>
    </p:spTree>
    <p:extLst>
      <p:ext uri="{BB962C8B-B14F-4D97-AF65-F5344CB8AC3E}">
        <p14:creationId xmlns:p14="http://schemas.microsoft.com/office/powerpoint/2010/main" val="197492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D_Case Study Legacy">
    <p:spTree>
      <p:nvGrpSpPr>
        <p:cNvPr id="1" name=""/>
        <p:cNvGrpSpPr/>
        <p:nvPr/>
      </p:nvGrpSpPr>
      <p:grpSpPr>
        <a:xfrm>
          <a:off x="0" y="0"/>
          <a:ext cx="0" cy="0"/>
          <a:chOff x="0" y="0"/>
          <a:chExt cx="0" cy="0"/>
        </a:xfrm>
      </p:grpSpPr>
      <p:sp>
        <p:nvSpPr>
          <p:cNvPr id="43" name="Text Placeholder 3"/>
          <p:cNvSpPr>
            <a:spLocks noGrp="1"/>
          </p:cNvSpPr>
          <p:nvPr>
            <p:ph type="body" sz="half" idx="18"/>
          </p:nvPr>
        </p:nvSpPr>
        <p:spPr>
          <a:xfrm>
            <a:off x="1112379" y="2299577"/>
            <a:ext cx="5436252" cy="2159696"/>
          </a:xfrm>
        </p:spPr>
        <p:txBody>
          <a:bodyPr vert="horz" lIns="0" tIns="0" rIns="140768" bIns="70383" numCol="1" spcCol="443365" rtlCol="0">
            <a:noAutofit/>
          </a:bodyPr>
          <a:lstStyle>
            <a:lvl1pPr marL="0" indent="0">
              <a:lnSpc>
                <a:spcPct val="110000"/>
              </a:lnSpc>
              <a:spcBef>
                <a:spcPts val="1540"/>
              </a:spcBef>
              <a:buNone/>
              <a:defRPr lang="en-AU" sz="2200" b="0" i="0" baseline="0" dirty="0" smtClean="0">
                <a:solidFill>
                  <a:srgbClr val="000000"/>
                </a:solidFill>
                <a:latin typeface="Arial"/>
                <a:cs typeface="Arial"/>
              </a:defRPr>
            </a:lvl1pPr>
          </a:lstStyle>
          <a:p>
            <a:pPr marL="0" lvl="0" indent="0">
              <a:spcBef>
                <a:spcPts val="1589"/>
              </a:spcBef>
            </a:pPr>
            <a:endParaRPr lang="en-AU" dirty="0" smtClean="0"/>
          </a:p>
        </p:txBody>
      </p:sp>
      <p:sp>
        <p:nvSpPr>
          <p:cNvPr id="15" name="Title 1"/>
          <p:cNvSpPr>
            <a:spLocks noGrp="1"/>
          </p:cNvSpPr>
          <p:nvPr>
            <p:ph type="title"/>
          </p:nvPr>
        </p:nvSpPr>
        <p:spPr>
          <a:xfrm>
            <a:off x="1088503" y="881215"/>
            <a:ext cx="5460128" cy="1170829"/>
          </a:xfrm>
        </p:spPr>
        <p:txBody>
          <a:bodyPr>
            <a:noAutofit/>
          </a:bodyPr>
          <a:lstStyle/>
          <a:p>
            <a:r>
              <a:rPr lang="en-AU" dirty="0" smtClean="0"/>
              <a:t>Click to edit Master title style</a:t>
            </a:r>
            <a:endParaRPr lang="en-US" dirty="0"/>
          </a:p>
        </p:txBody>
      </p:sp>
      <p:sp>
        <p:nvSpPr>
          <p:cNvPr id="30" name="Text Placeholder 3"/>
          <p:cNvSpPr>
            <a:spLocks noGrp="1"/>
          </p:cNvSpPr>
          <p:nvPr>
            <p:ph type="body" sz="half" idx="13"/>
          </p:nvPr>
        </p:nvSpPr>
        <p:spPr>
          <a:xfrm>
            <a:off x="1097355" y="4813439"/>
            <a:ext cx="5451279" cy="4671806"/>
          </a:xfrm>
        </p:spPr>
        <p:txBody>
          <a:bodyPr vert="horz" lIns="0" tIns="0" rIns="140768" bIns="70383" numCol="1" spcCol="443365" rtlCol="0">
            <a:noAutofit/>
          </a:bodyPr>
          <a:lstStyle>
            <a:lvl1pPr marL="527881" indent="-527881">
              <a:spcBef>
                <a:spcPts val="1540"/>
              </a:spcBef>
              <a:buNone/>
              <a:defRPr lang="en-AU" sz="1500" b="0" i="0" kern="1200" baseline="0" dirty="0" smtClean="0">
                <a:solidFill>
                  <a:schemeClr val="tx1">
                    <a:lumMod val="50000"/>
                    <a:lumOff val="50000"/>
                  </a:schemeClr>
                </a:solidFill>
                <a:latin typeface="Arial"/>
                <a:ea typeface="+mn-ea"/>
                <a:cs typeface="Arial"/>
              </a:defRPr>
            </a:lvl1pPr>
          </a:lstStyle>
          <a:p>
            <a:pPr marL="0" lvl="0" indent="0">
              <a:spcBef>
                <a:spcPts val="1589"/>
              </a:spcBef>
            </a:pPr>
            <a:endParaRPr lang="en-AU" dirty="0" smtClean="0"/>
          </a:p>
        </p:txBody>
      </p:sp>
    </p:spTree>
    <p:extLst>
      <p:ext uri="{BB962C8B-B14F-4D97-AF65-F5344CB8AC3E}">
        <p14:creationId xmlns:p14="http://schemas.microsoft.com/office/powerpoint/2010/main" val="60709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1_DD_Inside back cover">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1088146" y="5847955"/>
            <a:ext cx="12962497" cy="1420217"/>
          </a:xfrm>
          <a:prstGeom prst="rect">
            <a:avLst/>
          </a:prstGeom>
          <a:noFill/>
          <a:ln w="9525">
            <a:noFill/>
            <a:miter lim="800000"/>
            <a:headEnd/>
            <a:tailEnd/>
          </a:ln>
        </p:spPr>
        <p:txBody>
          <a:bodyPr lIns="0" tIns="0" rIns="0" bIns="0"/>
          <a:lstStyle/>
          <a:p>
            <a:pPr defTabSz="703841">
              <a:lnSpc>
                <a:spcPts val="1588"/>
              </a:lnSpc>
              <a:spcBef>
                <a:spcPct val="0"/>
              </a:spcBef>
              <a:spcAft>
                <a:spcPct val="37000"/>
              </a:spcAft>
            </a:pPr>
            <a:r>
              <a:rPr lang="en-US" altLang="en-GB" sz="1400" b="1" dirty="0">
                <a:solidFill>
                  <a:srgbClr val="000000"/>
                </a:solidFill>
                <a:latin typeface="Arial"/>
                <a:ea typeface="Open Sans Light" charset="0"/>
                <a:cs typeface="Arial"/>
              </a:rPr>
              <a:t>General information only</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This presentation contains general information only, and none of Deloitte </a:t>
            </a:r>
            <a:r>
              <a:rPr lang="en-US" altLang="en-GB" sz="1100" dirty="0" err="1">
                <a:solidFill>
                  <a:srgbClr val="000000"/>
                </a:solidFill>
                <a:latin typeface="Arial"/>
                <a:ea typeface="Open Sans Light" charset="0"/>
                <a:cs typeface="Arial"/>
              </a:rPr>
              <a:t>Touche</a:t>
            </a:r>
            <a:r>
              <a:rPr lang="en-US" altLang="en-GB" sz="1100" dirty="0">
                <a:solidFill>
                  <a:srgbClr val="000000"/>
                </a:solidFill>
                <a:latin typeface="Arial"/>
                <a:ea typeface="Open Sans Light" charset="0"/>
                <a:cs typeface="Arial"/>
              </a:rPr>
              <a:t> Tohmatsu Limited, its member firms, or their related entities (collectively the “Deloitte Network”) is, by means of this presentation , rendering professional advice or services. </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Before making any decision or taking any action that may affect your finances or your business, you should consult a qualified professional adviser. No entity in the Deloitte Network shall be responsible for any loss whatsoever sustained by any person who relies on this presentation.</a:t>
            </a:r>
          </a:p>
        </p:txBody>
      </p:sp>
      <p:sp>
        <p:nvSpPr>
          <p:cNvPr id="6" name="Rectangle 5"/>
          <p:cNvSpPr>
            <a:spLocks noChangeArrowheads="1"/>
          </p:cNvSpPr>
          <p:nvPr userDrawn="1"/>
        </p:nvSpPr>
        <p:spPr bwMode="auto">
          <a:xfrm>
            <a:off x="1126929" y="7351716"/>
            <a:ext cx="13013330" cy="2830447"/>
          </a:xfrm>
          <a:prstGeom prst="rect">
            <a:avLst/>
          </a:prstGeom>
          <a:noFill/>
          <a:ln w="9525">
            <a:noFill/>
            <a:miter lim="800000"/>
            <a:headEnd/>
            <a:tailEnd/>
          </a:ln>
        </p:spPr>
        <p:txBody>
          <a:bodyPr lIns="0" tIns="0" rIns="0" bIns="0" numCol="2" spcCol="408227"/>
          <a:lstStyle/>
          <a:p>
            <a:pPr defTabSz="703841">
              <a:lnSpc>
                <a:spcPts val="1588"/>
              </a:lnSpc>
              <a:spcBef>
                <a:spcPct val="0"/>
              </a:spcBef>
              <a:spcAft>
                <a:spcPct val="37000"/>
              </a:spcAft>
            </a:pPr>
            <a:r>
              <a:rPr lang="en-AU" altLang="en-GB" sz="1400" b="1" dirty="0">
                <a:solidFill>
                  <a:srgbClr val="000000"/>
                </a:solidFill>
                <a:latin typeface="Arial"/>
                <a:ea typeface="Open Sans Light" charset="0"/>
                <a:cs typeface="Arial"/>
              </a:rPr>
              <a:t>About Deloitte</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Deloitte refers to one or more of Deloitte </a:t>
            </a:r>
            <a:r>
              <a:rPr lang="en-US" altLang="en-GB" sz="1100" dirty="0" err="1">
                <a:solidFill>
                  <a:srgbClr val="000000"/>
                </a:solidFill>
                <a:latin typeface="Arial"/>
                <a:ea typeface="Open Sans Light" charset="0"/>
                <a:cs typeface="Arial"/>
              </a:rPr>
              <a:t>Touche</a:t>
            </a:r>
            <a:r>
              <a:rPr lang="en-US" altLang="en-GB" sz="1100" dirty="0">
                <a:solidFill>
                  <a:srgbClr val="000000"/>
                </a:solidFill>
                <a:latin typeface="Arial"/>
                <a:ea typeface="Open Sans Light" charset="0"/>
                <a:cs typeface="Arial"/>
              </a:rPr>
              <a:t> Tohmatsu Limited, a UK private company limited by guarantee, and its network of member firms, each of which is a legally separate and independent entity. Please see </a:t>
            </a:r>
            <a:r>
              <a:rPr lang="en-US" altLang="en-GB" sz="1100" dirty="0" err="1">
                <a:solidFill>
                  <a:srgbClr val="000000"/>
                </a:solidFill>
                <a:latin typeface="Arial"/>
                <a:ea typeface="Open Sans Light" charset="0"/>
                <a:cs typeface="Arial"/>
              </a:rPr>
              <a:t>www.deloitte.com</a:t>
            </a:r>
            <a:r>
              <a:rPr lang="en-US" altLang="en-GB" sz="1100" dirty="0">
                <a:solidFill>
                  <a:srgbClr val="000000"/>
                </a:solidFill>
                <a:latin typeface="Arial"/>
                <a:ea typeface="Open Sans Light" charset="0"/>
                <a:cs typeface="Arial"/>
              </a:rPr>
              <a:t>/au/about for a detailed description of the legal structure of Deloitte </a:t>
            </a:r>
            <a:r>
              <a:rPr lang="en-US" altLang="en-GB" sz="1100" dirty="0" err="1">
                <a:solidFill>
                  <a:srgbClr val="000000"/>
                </a:solidFill>
                <a:latin typeface="Arial"/>
                <a:ea typeface="Open Sans Light" charset="0"/>
                <a:cs typeface="Arial"/>
              </a:rPr>
              <a:t>Touche</a:t>
            </a:r>
            <a:r>
              <a:rPr lang="en-US" altLang="en-GB" sz="1100" dirty="0">
                <a:solidFill>
                  <a:srgbClr val="000000"/>
                </a:solidFill>
                <a:latin typeface="Arial"/>
                <a:ea typeface="Open Sans Light" charset="0"/>
                <a:cs typeface="Arial"/>
              </a:rPr>
              <a:t> Tohmatsu Limited and its member firms.</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Deloitte provides audit, tax, consulting, and financial advisory services to public and private clients spanning multiple industries. With a globally connected network of member firms in more than 150 countries, Deloitte brings world-class capabilities and deep local expertise to help clients succeed wherever they operate. Deloitte's approximately 170,000 professionals are committed to becoming the standard of excellence.</a:t>
            </a:r>
          </a:p>
          <a:p>
            <a:pPr defTabSz="703841">
              <a:lnSpc>
                <a:spcPts val="1588"/>
              </a:lnSpc>
              <a:spcBef>
                <a:spcPct val="0"/>
              </a:spcBef>
              <a:spcAft>
                <a:spcPct val="37000"/>
              </a:spcAft>
            </a:pPr>
            <a:endParaRPr lang="en-US" altLang="en-GB" sz="1100" dirty="0">
              <a:solidFill>
                <a:srgbClr val="000000"/>
              </a:solidFill>
              <a:latin typeface="Arial"/>
              <a:ea typeface="Open Sans Light" charset="0"/>
              <a:cs typeface="Arial"/>
            </a:endParaRPr>
          </a:p>
          <a:p>
            <a:pPr defTabSz="703841">
              <a:lnSpc>
                <a:spcPts val="1588"/>
              </a:lnSpc>
              <a:spcBef>
                <a:spcPct val="0"/>
              </a:spcBef>
              <a:spcAft>
                <a:spcPct val="37000"/>
              </a:spcAft>
            </a:pPr>
            <a:r>
              <a:rPr lang="en-US" altLang="en-GB" sz="1100" dirty="0" smtClean="0">
                <a:solidFill>
                  <a:srgbClr val="000000"/>
                </a:solidFill>
                <a:latin typeface="Arial"/>
                <a:ea typeface="Open Sans Light" charset="0"/>
                <a:cs typeface="Arial"/>
              </a:rPr>
              <a:t>		</a:t>
            </a:r>
            <a:endParaRPr lang="en-US" altLang="en-GB" sz="1100" dirty="0">
              <a:solidFill>
                <a:srgbClr val="000000"/>
              </a:solidFill>
              <a:latin typeface="Arial"/>
              <a:ea typeface="Open Sans Light" charset="0"/>
              <a:cs typeface="Arial"/>
            </a:endParaRPr>
          </a:p>
          <a:p>
            <a:pPr defTabSz="703841">
              <a:lnSpc>
                <a:spcPts val="1588"/>
              </a:lnSpc>
              <a:spcBef>
                <a:spcPct val="0"/>
              </a:spcBef>
              <a:spcAft>
                <a:spcPct val="37000"/>
              </a:spcAft>
            </a:pPr>
            <a:r>
              <a:rPr lang="en-US" altLang="en-GB" sz="1400" b="1" dirty="0" smtClean="0">
                <a:solidFill>
                  <a:srgbClr val="000000"/>
                </a:solidFill>
                <a:latin typeface="Arial"/>
                <a:ea typeface="Open Sans Light" charset="0"/>
                <a:cs typeface="Arial"/>
              </a:rPr>
              <a:t>About </a:t>
            </a:r>
            <a:r>
              <a:rPr lang="en-US" altLang="en-GB" sz="1400" b="1" dirty="0">
                <a:solidFill>
                  <a:srgbClr val="000000"/>
                </a:solidFill>
                <a:latin typeface="Arial"/>
                <a:ea typeface="Open Sans Light" charset="0"/>
                <a:cs typeface="Arial"/>
              </a:rPr>
              <a:t>Deloitte  Australia</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In Australia, the member firm is the Australian partnership of Deloitte </a:t>
            </a:r>
            <a:r>
              <a:rPr lang="en-US" altLang="en-GB" sz="1100" dirty="0" err="1">
                <a:solidFill>
                  <a:srgbClr val="000000"/>
                </a:solidFill>
                <a:latin typeface="Arial"/>
                <a:ea typeface="Open Sans Light" charset="0"/>
                <a:cs typeface="Arial"/>
              </a:rPr>
              <a:t>Touche</a:t>
            </a:r>
            <a:r>
              <a:rPr lang="en-US" altLang="en-GB" sz="1100" dirty="0">
                <a:solidFill>
                  <a:srgbClr val="000000"/>
                </a:solidFill>
                <a:latin typeface="Arial"/>
                <a:ea typeface="Open Sans Light" charset="0"/>
                <a:cs typeface="Arial"/>
              </a:rPr>
              <a:t> Tohmatsu. As one of Australia’s leading professional services firms. Deloitte </a:t>
            </a:r>
            <a:r>
              <a:rPr lang="en-US" altLang="en-GB" sz="1100" dirty="0" err="1">
                <a:solidFill>
                  <a:srgbClr val="000000"/>
                </a:solidFill>
                <a:latin typeface="Arial"/>
                <a:ea typeface="Open Sans Light" charset="0"/>
                <a:cs typeface="Arial"/>
              </a:rPr>
              <a:t>Touche</a:t>
            </a:r>
            <a:r>
              <a:rPr lang="en-US" altLang="en-GB" sz="1100" dirty="0">
                <a:solidFill>
                  <a:srgbClr val="000000"/>
                </a:solidFill>
                <a:latin typeface="Arial"/>
                <a:ea typeface="Open Sans Light" charset="0"/>
                <a:cs typeface="Arial"/>
              </a:rPr>
              <a:t> Tohmatsu and its affiliates provide audit, tax, consulting, and financial advisory services through approximately 5,400 people across the country. Focused on the creation of value and growth, and known as an employer of choice for innovative human resources programs, we are dedicated to helping our clients and our people excel. For more information, please visit our web site at </a:t>
            </a:r>
            <a:r>
              <a:rPr lang="en-US" altLang="en-GB" sz="1100" dirty="0" err="1">
                <a:solidFill>
                  <a:srgbClr val="000000"/>
                </a:solidFill>
                <a:latin typeface="Arial"/>
                <a:ea typeface="Open Sans Light" charset="0"/>
                <a:cs typeface="Arial"/>
              </a:rPr>
              <a:t>www.deloitte.com.au</a:t>
            </a:r>
            <a:r>
              <a:rPr lang="en-US" altLang="en-GB" sz="1100" dirty="0">
                <a:solidFill>
                  <a:srgbClr val="000000"/>
                </a:solidFill>
                <a:latin typeface="Arial"/>
                <a:ea typeface="Open Sans Light" charset="0"/>
                <a:cs typeface="Arial"/>
              </a:rPr>
              <a:t>.</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Liability limited by a scheme approved under Professional Standards Legislation.</a:t>
            </a:r>
          </a:p>
          <a:p>
            <a:pPr defTabSz="703841">
              <a:lnSpc>
                <a:spcPts val="1588"/>
              </a:lnSpc>
              <a:spcBef>
                <a:spcPct val="0"/>
              </a:spcBef>
              <a:spcAft>
                <a:spcPct val="37000"/>
              </a:spcAft>
            </a:pPr>
            <a:r>
              <a:rPr lang="en-US" altLang="en-GB" sz="1100" dirty="0">
                <a:solidFill>
                  <a:srgbClr val="000000"/>
                </a:solidFill>
                <a:latin typeface="Arial"/>
                <a:ea typeface="Open Sans Light" charset="0"/>
                <a:cs typeface="Arial"/>
              </a:rPr>
              <a:t>Member of Deloitte </a:t>
            </a:r>
            <a:r>
              <a:rPr lang="en-US" altLang="en-GB" sz="1100" dirty="0" err="1">
                <a:solidFill>
                  <a:srgbClr val="000000"/>
                </a:solidFill>
                <a:latin typeface="Arial"/>
                <a:ea typeface="Open Sans Light" charset="0"/>
                <a:cs typeface="Arial"/>
              </a:rPr>
              <a:t>Touche</a:t>
            </a:r>
            <a:r>
              <a:rPr lang="en-US" altLang="en-GB" sz="1100" dirty="0">
                <a:solidFill>
                  <a:srgbClr val="000000"/>
                </a:solidFill>
                <a:latin typeface="Arial"/>
                <a:ea typeface="Open Sans Light" charset="0"/>
                <a:cs typeface="Arial"/>
              </a:rPr>
              <a:t> Tohmatsu Limited</a:t>
            </a:r>
          </a:p>
          <a:p>
            <a:pPr defTabSz="703841">
              <a:lnSpc>
                <a:spcPts val="1588"/>
              </a:lnSpc>
              <a:spcBef>
                <a:spcPct val="0"/>
              </a:spcBef>
              <a:spcAft>
                <a:spcPct val="37000"/>
              </a:spcAft>
            </a:pPr>
            <a:r>
              <a:rPr lang="en-AU" altLang="en-GB" sz="1100" dirty="0">
                <a:solidFill>
                  <a:srgbClr val="000000"/>
                </a:solidFill>
                <a:latin typeface="Arial"/>
                <a:ea typeface="Open Sans Light" charset="0"/>
                <a:cs typeface="Arial"/>
              </a:rPr>
              <a:t>© </a:t>
            </a:r>
            <a:r>
              <a:rPr lang="en-AU" altLang="en-GB" sz="1100" dirty="0" smtClean="0">
                <a:solidFill>
                  <a:srgbClr val="000000"/>
                </a:solidFill>
                <a:latin typeface="Arial"/>
                <a:ea typeface="Open Sans Light" charset="0"/>
                <a:cs typeface="Arial"/>
              </a:rPr>
              <a:t>2014 Deloitte </a:t>
            </a:r>
            <a:r>
              <a:rPr lang="en-AU" altLang="en-GB" sz="1100" dirty="0" err="1">
                <a:solidFill>
                  <a:srgbClr val="000000"/>
                </a:solidFill>
                <a:latin typeface="Arial"/>
                <a:ea typeface="Open Sans Light" charset="0"/>
                <a:cs typeface="Arial"/>
              </a:rPr>
              <a:t>Touche</a:t>
            </a:r>
            <a:r>
              <a:rPr lang="en-AU" altLang="en-GB" sz="1100" dirty="0">
                <a:solidFill>
                  <a:srgbClr val="000000"/>
                </a:solidFill>
                <a:latin typeface="Arial"/>
                <a:ea typeface="Open Sans Light" charset="0"/>
                <a:cs typeface="Arial"/>
              </a:rPr>
              <a:t> Tohmatsu.  All rights reserved.</a:t>
            </a:r>
            <a:endParaRPr lang="en-US" altLang="en-GB" sz="1100" dirty="0">
              <a:solidFill>
                <a:srgbClr val="000000"/>
              </a:solidFill>
              <a:latin typeface="Arial"/>
              <a:ea typeface="Open Sans Light" charset="0"/>
              <a:cs typeface="Arial"/>
            </a:endParaRPr>
          </a:p>
          <a:p>
            <a:pPr defTabSz="703841">
              <a:lnSpc>
                <a:spcPts val="1588"/>
              </a:lnSpc>
              <a:spcBef>
                <a:spcPct val="0"/>
              </a:spcBef>
              <a:spcAft>
                <a:spcPct val="37000"/>
              </a:spcAft>
            </a:pPr>
            <a:endParaRPr lang="en-AU" altLang="en-GB" sz="1100" dirty="0">
              <a:solidFill>
                <a:srgbClr val="000000"/>
              </a:solidFill>
              <a:latin typeface="Arial"/>
              <a:ea typeface="Open Sans Light" charset="0"/>
              <a:cs typeface="Arial"/>
            </a:endParaRPr>
          </a:p>
        </p:txBody>
      </p:sp>
    </p:spTree>
    <p:extLst>
      <p:ext uri="{BB962C8B-B14F-4D97-AF65-F5344CB8AC3E}">
        <p14:creationId xmlns:p14="http://schemas.microsoft.com/office/powerpoint/2010/main" val="302095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1_DD_Back cover">
    <p:bg>
      <p:bgPr>
        <a:solidFill>
          <a:schemeClr val="tx1"/>
        </a:solidFill>
        <a:effectLst/>
      </p:bgPr>
    </p:bg>
    <p:spTree>
      <p:nvGrpSpPr>
        <p:cNvPr id="1" name=""/>
        <p:cNvGrpSpPr/>
        <p:nvPr/>
      </p:nvGrpSpPr>
      <p:grpSpPr>
        <a:xfrm>
          <a:off x="0" y="0"/>
          <a:ext cx="0" cy="0"/>
          <a:chOff x="0" y="0"/>
          <a:chExt cx="0" cy="0"/>
        </a:xfrm>
      </p:grpSpPr>
      <p:pic>
        <p:nvPicPr>
          <p:cNvPr id="5" name="Picture 4" descr="DD logo_reversed_pms.ai"/>
          <p:cNvPicPr>
            <a:picLocks noChangeAspect="1"/>
          </p:cNvPicPr>
          <p:nvPr userDrawn="1"/>
        </p:nvPicPr>
        <p:blipFill rotWithShape="1">
          <a:blip r:embed="rId2">
            <a:extLst>
              <a:ext uri="{28A0092B-C50C-407E-A947-70E740481C1C}">
                <a14:useLocalDpi xmlns:a14="http://schemas.microsoft.com/office/drawing/2010/main" val="0"/>
              </a:ext>
            </a:extLst>
          </a:blip>
          <a:srcRect l="31153" t="36401" r="31360" b="36806"/>
          <a:stretch/>
        </p:blipFill>
        <p:spPr>
          <a:xfrm>
            <a:off x="5664116" y="4077378"/>
            <a:ext cx="3801422" cy="1961023"/>
          </a:xfrm>
          <a:prstGeom prst="rect">
            <a:avLst/>
          </a:prstGeom>
        </p:spPr>
      </p:pic>
    </p:spTree>
    <p:extLst>
      <p:ext uri="{BB962C8B-B14F-4D97-AF65-F5344CB8AC3E}">
        <p14:creationId xmlns:p14="http://schemas.microsoft.com/office/powerpoint/2010/main" val="247724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D_Brand elements - 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4127691" y="9847835"/>
            <a:ext cx="517895" cy="246683"/>
          </a:xfrm>
          <a:prstGeom prst="rect">
            <a:avLst/>
          </a:prstGeom>
        </p:spPr>
        <p:txBody>
          <a:bodyPr lIns="140768" tIns="70383" rIns="140768" bIns="70383"/>
          <a:lstStyle>
            <a:lvl1pPr>
              <a:defRPr>
                <a:latin typeface="Arial"/>
                <a:cs typeface="Arial"/>
              </a:defRPr>
            </a:lvl1pPr>
          </a:lstStyle>
          <a:p>
            <a:pPr defTabSz="703841"/>
            <a:fld id="{2416717B-57E4-4247-A7A1-A7B2F3240F3C}" type="slidenum">
              <a:rPr lang="en-US" sz="2800" smtClean="0">
                <a:solidFill>
                  <a:prstClr val="black"/>
                </a:solidFill>
              </a:rPr>
              <a:pPr defTabSz="703841"/>
              <a:t>‹#›</a:t>
            </a:fld>
            <a:endParaRPr lang="en-US" sz="2800">
              <a:solidFill>
                <a:prstClr val="black"/>
              </a:solidFill>
            </a:endParaRPr>
          </a:p>
        </p:txBody>
      </p:sp>
      <p:sp>
        <p:nvSpPr>
          <p:cNvPr id="32" name="Rectangle 31"/>
          <p:cNvSpPr/>
          <p:nvPr userDrawn="1"/>
        </p:nvSpPr>
        <p:spPr>
          <a:xfrm>
            <a:off x="1109955" y="4129492"/>
            <a:ext cx="2833930" cy="267189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3" name="Rectangle 32"/>
          <p:cNvSpPr/>
          <p:nvPr userDrawn="1"/>
        </p:nvSpPr>
        <p:spPr>
          <a:xfrm>
            <a:off x="7120943" y="4129492"/>
            <a:ext cx="2833930" cy="26718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4" name="Rectangle 33"/>
          <p:cNvSpPr/>
          <p:nvPr userDrawn="1"/>
        </p:nvSpPr>
        <p:spPr>
          <a:xfrm>
            <a:off x="4115449" y="4129492"/>
            <a:ext cx="2833930" cy="26718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5" name="Text Placeholder 8"/>
          <p:cNvSpPr>
            <a:spLocks noGrp="1"/>
          </p:cNvSpPr>
          <p:nvPr>
            <p:ph type="body" sz="quarter" idx="16" hasCustomPrompt="1"/>
          </p:nvPr>
        </p:nvSpPr>
        <p:spPr>
          <a:xfrm>
            <a:off x="1127792" y="3676235"/>
            <a:ext cx="2851226" cy="460410"/>
          </a:xfrm>
          <a:prstGeom prst="rect">
            <a:avLst/>
          </a:prstGeom>
        </p:spPr>
        <p:txBody>
          <a:bodyPr vert="horz"/>
          <a:lstStyle>
            <a:lvl1pPr marL="0" indent="0">
              <a:buNone/>
              <a:defRPr sz="1500" b="0" i="0">
                <a:latin typeface="Arial"/>
                <a:cs typeface="Arial"/>
              </a:defRPr>
            </a:lvl1pPr>
            <a:lvl2pPr>
              <a:defRPr sz="1500"/>
            </a:lvl2pPr>
            <a:lvl3pPr>
              <a:defRPr sz="1500"/>
            </a:lvl3pPr>
            <a:lvl4pPr>
              <a:defRPr sz="1500"/>
            </a:lvl4pPr>
            <a:lvl5pPr>
              <a:defRPr sz="1500"/>
            </a:lvl5pPr>
          </a:lstStyle>
          <a:p>
            <a:pPr lvl="0"/>
            <a:r>
              <a:rPr lang="en-US" dirty="0" smtClean="0"/>
              <a:t>Primary palette</a:t>
            </a:r>
            <a:endParaRPr lang="en-US" dirty="0"/>
          </a:p>
        </p:txBody>
      </p:sp>
      <p:sp>
        <p:nvSpPr>
          <p:cNvPr id="36" name="Text Placeholder 8"/>
          <p:cNvSpPr>
            <a:spLocks noGrp="1"/>
          </p:cNvSpPr>
          <p:nvPr>
            <p:ph type="body" sz="quarter" idx="17" hasCustomPrompt="1"/>
          </p:nvPr>
        </p:nvSpPr>
        <p:spPr>
          <a:xfrm>
            <a:off x="1127792" y="7175969"/>
            <a:ext cx="2851226" cy="460410"/>
          </a:xfrm>
          <a:prstGeom prst="rect">
            <a:avLst/>
          </a:prstGeom>
        </p:spPr>
        <p:txBody>
          <a:bodyPr vert="horz"/>
          <a:lstStyle>
            <a:lvl1pPr marL="0" indent="0">
              <a:buNone/>
              <a:defRPr sz="1500" b="0" i="0">
                <a:latin typeface="Arial"/>
                <a:cs typeface="Arial"/>
              </a:defRPr>
            </a:lvl1pPr>
            <a:lvl2pPr>
              <a:defRPr sz="1500"/>
            </a:lvl2pPr>
            <a:lvl3pPr>
              <a:defRPr sz="1500"/>
            </a:lvl3pPr>
            <a:lvl4pPr>
              <a:defRPr sz="1500"/>
            </a:lvl4pPr>
            <a:lvl5pPr>
              <a:defRPr sz="1500"/>
            </a:lvl5pPr>
          </a:lstStyle>
          <a:p>
            <a:pPr lvl="0"/>
            <a:r>
              <a:rPr lang="en-US" dirty="0" smtClean="0"/>
              <a:t>Secondary palette</a:t>
            </a:r>
            <a:endParaRPr lang="en-US" dirty="0"/>
          </a:p>
        </p:txBody>
      </p:sp>
      <p:sp>
        <p:nvSpPr>
          <p:cNvPr id="37" name="Rectangle 36"/>
          <p:cNvSpPr/>
          <p:nvPr userDrawn="1"/>
        </p:nvSpPr>
        <p:spPr>
          <a:xfrm>
            <a:off x="1109962" y="7646294"/>
            <a:ext cx="1410823" cy="1330157"/>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8" name="Rectangle 37"/>
          <p:cNvSpPr/>
          <p:nvPr userDrawn="1"/>
        </p:nvSpPr>
        <p:spPr>
          <a:xfrm>
            <a:off x="2632204" y="7646294"/>
            <a:ext cx="1410823" cy="1330157"/>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9" name="Rectangle 38"/>
          <p:cNvSpPr/>
          <p:nvPr userDrawn="1"/>
        </p:nvSpPr>
        <p:spPr>
          <a:xfrm>
            <a:off x="4169772" y="7646294"/>
            <a:ext cx="1410823" cy="133015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0" name="Text Placeholder 8"/>
          <p:cNvSpPr>
            <a:spLocks noGrp="1"/>
          </p:cNvSpPr>
          <p:nvPr>
            <p:ph type="body" sz="quarter" idx="18" hasCustomPrompt="1"/>
          </p:nvPr>
        </p:nvSpPr>
        <p:spPr>
          <a:xfrm>
            <a:off x="5980032" y="7175969"/>
            <a:ext cx="2851226" cy="460410"/>
          </a:xfrm>
          <a:prstGeom prst="rect">
            <a:avLst/>
          </a:prstGeom>
        </p:spPr>
        <p:txBody>
          <a:bodyPr vert="horz"/>
          <a:lstStyle>
            <a:lvl1pPr marL="0" indent="0">
              <a:buNone/>
              <a:defRPr sz="1500" b="0" i="0">
                <a:latin typeface="Arial"/>
                <a:cs typeface="Arial"/>
              </a:defRPr>
            </a:lvl1pPr>
            <a:lvl2pPr>
              <a:defRPr sz="1500"/>
            </a:lvl2pPr>
            <a:lvl3pPr>
              <a:defRPr sz="1500"/>
            </a:lvl3pPr>
            <a:lvl4pPr>
              <a:defRPr sz="1500"/>
            </a:lvl4pPr>
            <a:lvl5pPr>
              <a:defRPr sz="1500"/>
            </a:lvl5pPr>
          </a:lstStyle>
          <a:p>
            <a:pPr lvl="0"/>
            <a:r>
              <a:rPr lang="en-US" dirty="0" smtClean="0"/>
              <a:t>Highlight </a:t>
            </a:r>
            <a:r>
              <a:rPr lang="en-US" dirty="0" err="1" smtClean="0"/>
              <a:t>colours</a:t>
            </a:r>
            <a:endParaRPr lang="en-US" dirty="0"/>
          </a:p>
        </p:txBody>
      </p:sp>
      <p:sp>
        <p:nvSpPr>
          <p:cNvPr id="41" name="Rectangle 40"/>
          <p:cNvSpPr/>
          <p:nvPr userDrawn="1"/>
        </p:nvSpPr>
        <p:spPr>
          <a:xfrm>
            <a:off x="5980036" y="7646294"/>
            <a:ext cx="1410823" cy="1330157"/>
          </a:xfrm>
          <a:prstGeom prst="rect">
            <a:avLst/>
          </a:prstGeom>
          <a:solidFill>
            <a:srgbClr val="00A1DE"/>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2" name="Rectangle 41"/>
          <p:cNvSpPr/>
          <p:nvPr userDrawn="1"/>
        </p:nvSpPr>
        <p:spPr>
          <a:xfrm>
            <a:off x="7502283" y="7646294"/>
            <a:ext cx="1410823" cy="133015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3" name="Rectangle 42"/>
          <p:cNvSpPr/>
          <p:nvPr userDrawn="1"/>
        </p:nvSpPr>
        <p:spPr>
          <a:xfrm>
            <a:off x="9039847" y="7646294"/>
            <a:ext cx="1410823" cy="1330157"/>
          </a:xfrm>
          <a:prstGeom prst="rect">
            <a:avLst/>
          </a:prstGeom>
          <a:solidFill>
            <a:srgbClr val="3C8A2E"/>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4" name="Rectangle 43"/>
          <p:cNvSpPr/>
          <p:nvPr userDrawn="1"/>
        </p:nvSpPr>
        <p:spPr>
          <a:xfrm>
            <a:off x="10560697" y="7646294"/>
            <a:ext cx="1410823" cy="1330157"/>
          </a:xfrm>
          <a:prstGeom prst="rect">
            <a:avLst/>
          </a:prstGeom>
          <a:solidFill>
            <a:srgbClr val="C9DD03"/>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5" name="Text Placeholder 8"/>
          <p:cNvSpPr>
            <a:spLocks noGrp="1"/>
          </p:cNvSpPr>
          <p:nvPr>
            <p:ph type="body" sz="quarter" idx="19" hasCustomPrompt="1"/>
          </p:nvPr>
        </p:nvSpPr>
        <p:spPr>
          <a:xfrm>
            <a:off x="4269720" y="4324960"/>
            <a:ext cx="2415302" cy="460410"/>
          </a:xfrm>
          <a:prstGeom prst="rect">
            <a:avLst/>
          </a:prstGeom>
        </p:spPr>
        <p:txBody>
          <a:bodyPr vert="horz"/>
          <a:lstStyle>
            <a:lvl1pPr marL="0" indent="0">
              <a:buNone/>
              <a:defRPr sz="1500" b="0">
                <a:latin typeface="Arial"/>
                <a:cs typeface="Arial"/>
              </a:defRPr>
            </a:lvl1pPr>
            <a:lvl2pPr>
              <a:defRPr sz="1500"/>
            </a:lvl2pPr>
            <a:lvl3pPr>
              <a:defRPr sz="1500"/>
            </a:lvl3pPr>
            <a:lvl4pPr>
              <a:defRPr sz="1500"/>
            </a:lvl4pPr>
            <a:lvl5pPr>
              <a:defRPr sz="1500"/>
            </a:lvl5pPr>
          </a:lstStyle>
          <a:p>
            <a:pPr lvl="0"/>
            <a:r>
              <a:rPr lang="en-US" dirty="0" smtClean="0"/>
              <a:t>White</a:t>
            </a:r>
            <a:endParaRPr lang="en-US" dirty="0"/>
          </a:p>
        </p:txBody>
      </p:sp>
      <p:sp>
        <p:nvSpPr>
          <p:cNvPr id="46" name="Text Placeholder 8"/>
          <p:cNvSpPr>
            <a:spLocks noGrp="1"/>
          </p:cNvSpPr>
          <p:nvPr>
            <p:ph type="body" sz="quarter" idx="20" hasCustomPrompt="1"/>
          </p:nvPr>
        </p:nvSpPr>
        <p:spPr>
          <a:xfrm>
            <a:off x="7300326" y="4324960"/>
            <a:ext cx="2415302" cy="460410"/>
          </a:xfrm>
          <a:prstGeom prst="rect">
            <a:avLst/>
          </a:prstGeom>
        </p:spPr>
        <p:txBody>
          <a:bodyPr vert="horz"/>
          <a:lstStyle>
            <a:lvl1pPr marL="0" indent="0">
              <a:buNone/>
              <a:defRPr sz="1500" b="0">
                <a:latin typeface="Arial"/>
                <a:cs typeface="Arial"/>
              </a:defRPr>
            </a:lvl1pPr>
            <a:lvl2pPr>
              <a:defRPr sz="1500"/>
            </a:lvl2pPr>
            <a:lvl3pPr>
              <a:defRPr sz="1500"/>
            </a:lvl3pPr>
            <a:lvl4pPr>
              <a:defRPr sz="1500"/>
            </a:lvl4pPr>
            <a:lvl5pPr>
              <a:defRPr sz="1500"/>
            </a:lvl5pPr>
          </a:lstStyle>
          <a:p>
            <a:pPr lvl="0"/>
            <a:r>
              <a:rPr lang="en-US" dirty="0" smtClean="0"/>
              <a:t>Deloitte Green</a:t>
            </a:r>
            <a:endParaRPr lang="en-US" dirty="0"/>
          </a:p>
        </p:txBody>
      </p:sp>
      <p:sp>
        <p:nvSpPr>
          <p:cNvPr id="47" name="Text Placeholder 8"/>
          <p:cNvSpPr>
            <a:spLocks noGrp="1"/>
          </p:cNvSpPr>
          <p:nvPr>
            <p:ph type="body" sz="quarter" idx="21" hasCustomPrompt="1"/>
          </p:nvPr>
        </p:nvSpPr>
        <p:spPr>
          <a:xfrm>
            <a:off x="1313130" y="4324960"/>
            <a:ext cx="2415302" cy="460410"/>
          </a:xfrm>
          <a:prstGeom prst="rect">
            <a:avLst/>
          </a:prstGeom>
        </p:spPr>
        <p:txBody>
          <a:bodyPr vert="horz"/>
          <a:lstStyle>
            <a:lvl1pPr marL="0" indent="0">
              <a:buNone/>
              <a:defRPr sz="1500" b="0">
                <a:solidFill>
                  <a:schemeClr val="bg1"/>
                </a:solidFill>
                <a:latin typeface="Arial"/>
                <a:cs typeface="Arial"/>
              </a:defRPr>
            </a:lvl1pPr>
            <a:lvl2pPr>
              <a:defRPr sz="1500"/>
            </a:lvl2pPr>
            <a:lvl3pPr>
              <a:defRPr sz="1500"/>
            </a:lvl3pPr>
            <a:lvl4pPr>
              <a:defRPr sz="1500"/>
            </a:lvl4pPr>
            <a:lvl5pPr>
              <a:defRPr sz="1500"/>
            </a:lvl5pPr>
          </a:lstStyle>
          <a:p>
            <a:pPr lvl="0"/>
            <a:r>
              <a:rPr lang="en-US" dirty="0" smtClean="0"/>
              <a:t>Black</a:t>
            </a:r>
            <a:endParaRPr lang="en-US" dirty="0"/>
          </a:p>
        </p:txBody>
      </p:sp>
      <p:sp>
        <p:nvSpPr>
          <p:cNvPr id="48" name="Text Placeholder 8"/>
          <p:cNvSpPr>
            <a:spLocks noGrp="1"/>
          </p:cNvSpPr>
          <p:nvPr>
            <p:ph type="body" sz="quarter" idx="22" hasCustomPrompt="1"/>
          </p:nvPr>
        </p:nvSpPr>
        <p:spPr>
          <a:xfrm>
            <a:off x="1109963"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Dark Grey</a:t>
            </a:r>
            <a:endParaRPr lang="en-US" dirty="0"/>
          </a:p>
        </p:txBody>
      </p:sp>
      <p:sp>
        <p:nvSpPr>
          <p:cNvPr id="49" name="Text Placeholder 8"/>
          <p:cNvSpPr>
            <a:spLocks noGrp="1"/>
          </p:cNvSpPr>
          <p:nvPr>
            <p:ph type="body" sz="quarter" idx="23" hasCustomPrompt="1"/>
          </p:nvPr>
        </p:nvSpPr>
        <p:spPr>
          <a:xfrm>
            <a:off x="2632204"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Mid Grey</a:t>
            </a:r>
            <a:endParaRPr lang="en-US" dirty="0"/>
          </a:p>
        </p:txBody>
      </p:sp>
      <p:sp>
        <p:nvSpPr>
          <p:cNvPr id="50" name="Text Placeholder 8"/>
          <p:cNvSpPr>
            <a:spLocks noGrp="1"/>
          </p:cNvSpPr>
          <p:nvPr>
            <p:ph type="body" sz="quarter" idx="24" hasCustomPrompt="1"/>
          </p:nvPr>
        </p:nvSpPr>
        <p:spPr>
          <a:xfrm>
            <a:off x="4169772"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Light Grey</a:t>
            </a:r>
            <a:endParaRPr lang="en-US" dirty="0"/>
          </a:p>
        </p:txBody>
      </p:sp>
      <p:sp>
        <p:nvSpPr>
          <p:cNvPr id="51" name="Text Placeholder 8"/>
          <p:cNvSpPr>
            <a:spLocks noGrp="1"/>
          </p:cNvSpPr>
          <p:nvPr>
            <p:ph type="body" sz="quarter" idx="25" hasCustomPrompt="1"/>
          </p:nvPr>
        </p:nvSpPr>
        <p:spPr>
          <a:xfrm>
            <a:off x="5980036"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Mid Blue</a:t>
            </a:r>
            <a:endParaRPr lang="en-US" dirty="0"/>
          </a:p>
        </p:txBody>
      </p:sp>
      <p:sp>
        <p:nvSpPr>
          <p:cNvPr id="52" name="Text Placeholder 8"/>
          <p:cNvSpPr>
            <a:spLocks noGrp="1"/>
          </p:cNvSpPr>
          <p:nvPr>
            <p:ph type="body" sz="quarter" idx="26" hasCustomPrompt="1"/>
          </p:nvPr>
        </p:nvSpPr>
        <p:spPr>
          <a:xfrm>
            <a:off x="7502283"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Light Blue</a:t>
            </a:r>
            <a:endParaRPr lang="en-US" dirty="0"/>
          </a:p>
        </p:txBody>
      </p:sp>
      <p:sp>
        <p:nvSpPr>
          <p:cNvPr id="53" name="Text Placeholder 8"/>
          <p:cNvSpPr>
            <a:spLocks noGrp="1"/>
          </p:cNvSpPr>
          <p:nvPr>
            <p:ph type="body" sz="quarter" idx="27" hasCustomPrompt="1"/>
          </p:nvPr>
        </p:nvSpPr>
        <p:spPr>
          <a:xfrm>
            <a:off x="9039847"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Dark Green</a:t>
            </a:r>
            <a:endParaRPr lang="en-US" dirty="0"/>
          </a:p>
        </p:txBody>
      </p:sp>
      <p:sp>
        <p:nvSpPr>
          <p:cNvPr id="54" name="Text Placeholder 8"/>
          <p:cNvSpPr>
            <a:spLocks noGrp="1"/>
          </p:cNvSpPr>
          <p:nvPr>
            <p:ph type="body" sz="quarter" idx="28" hasCustomPrompt="1"/>
          </p:nvPr>
        </p:nvSpPr>
        <p:spPr>
          <a:xfrm>
            <a:off x="10560697"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Light Green</a:t>
            </a:r>
            <a:endParaRPr lang="en-US" dirty="0"/>
          </a:p>
        </p:txBody>
      </p:sp>
      <p:cxnSp>
        <p:nvCxnSpPr>
          <p:cNvPr id="57" name="Straight Connector 56"/>
          <p:cNvCxnSpPr/>
          <p:nvPr userDrawn="1"/>
        </p:nvCxnSpPr>
        <p:spPr>
          <a:xfrm flipH="1">
            <a:off x="6" y="3303464"/>
            <a:ext cx="15122523"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60" name="Picture 59" descr="Deloitte_Digital_Logo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7457" y="810891"/>
            <a:ext cx="3068863" cy="1487596"/>
          </a:xfrm>
          <a:prstGeom prst="rect">
            <a:avLst/>
          </a:prstGeom>
        </p:spPr>
      </p:pic>
    </p:spTree>
    <p:extLst>
      <p:ext uri="{BB962C8B-B14F-4D97-AF65-F5344CB8AC3E}">
        <p14:creationId xmlns:p14="http://schemas.microsoft.com/office/powerpoint/2010/main" val="3394198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D_Brand elements - revers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4127691" y="9847835"/>
            <a:ext cx="517895" cy="246683"/>
          </a:xfrm>
          <a:prstGeom prst="rect">
            <a:avLst/>
          </a:prstGeom>
        </p:spPr>
        <p:txBody>
          <a:bodyPr lIns="140768" tIns="70383" rIns="140768" bIns="70383"/>
          <a:lstStyle>
            <a:lvl1pPr>
              <a:defRPr>
                <a:latin typeface="Arial"/>
                <a:cs typeface="Arial"/>
              </a:defRPr>
            </a:lvl1pPr>
          </a:lstStyle>
          <a:p>
            <a:pPr defTabSz="703841"/>
            <a:fld id="{2416717B-57E4-4247-A7A1-A7B2F3240F3C}" type="slidenum">
              <a:rPr lang="en-US" sz="2800" smtClean="0">
                <a:solidFill>
                  <a:prstClr val="black"/>
                </a:solidFill>
              </a:rPr>
              <a:pPr defTabSz="703841"/>
              <a:t>‹#›</a:t>
            </a:fld>
            <a:endParaRPr lang="en-US" sz="2800">
              <a:solidFill>
                <a:prstClr val="black"/>
              </a:solidFill>
            </a:endParaRPr>
          </a:p>
        </p:txBody>
      </p:sp>
      <p:sp>
        <p:nvSpPr>
          <p:cNvPr id="29" name="Rectangle 28"/>
          <p:cNvSpPr/>
          <p:nvPr userDrawn="1"/>
        </p:nvSpPr>
        <p:spPr>
          <a:xfrm>
            <a:off x="4" y="2"/>
            <a:ext cx="15122523" cy="331099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2" name="Rectangle 31"/>
          <p:cNvSpPr/>
          <p:nvPr userDrawn="1"/>
        </p:nvSpPr>
        <p:spPr>
          <a:xfrm>
            <a:off x="1109955" y="4129492"/>
            <a:ext cx="2833930" cy="267189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3" name="Rectangle 32"/>
          <p:cNvSpPr/>
          <p:nvPr userDrawn="1"/>
        </p:nvSpPr>
        <p:spPr>
          <a:xfrm>
            <a:off x="7120943" y="4129492"/>
            <a:ext cx="2833930" cy="26718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4" name="Rectangle 33"/>
          <p:cNvSpPr/>
          <p:nvPr userDrawn="1"/>
        </p:nvSpPr>
        <p:spPr>
          <a:xfrm>
            <a:off x="4115449" y="4129492"/>
            <a:ext cx="2833930" cy="26718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5" name="Text Placeholder 8"/>
          <p:cNvSpPr>
            <a:spLocks noGrp="1"/>
          </p:cNvSpPr>
          <p:nvPr>
            <p:ph type="body" sz="quarter" idx="16" hasCustomPrompt="1"/>
          </p:nvPr>
        </p:nvSpPr>
        <p:spPr>
          <a:xfrm>
            <a:off x="1127792" y="3676235"/>
            <a:ext cx="2851226" cy="460410"/>
          </a:xfrm>
          <a:prstGeom prst="rect">
            <a:avLst/>
          </a:prstGeom>
        </p:spPr>
        <p:txBody>
          <a:bodyPr vert="horz"/>
          <a:lstStyle>
            <a:lvl1pPr marL="0" indent="0">
              <a:buNone/>
              <a:defRPr sz="1500" b="0" i="0">
                <a:latin typeface="Arial"/>
                <a:cs typeface="Arial"/>
              </a:defRPr>
            </a:lvl1pPr>
            <a:lvl2pPr>
              <a:defRPr sz="1500"/>
            </a:lvl2pPr>
            <a:lvl3pPr>
              <a:defRPr sz="1500"/>
            </a:lvl3pPr>
            <a:lvl4pPr>
              <a:defRPr sz="1500"/>
            </a:lvl4pPr>
            <a:lvl5pPr>
              <a:defRPr sz="1500"/>
            </a:lvl5pPr>
          </a:lstStyle>
          <a:p>
            <a:pPr lvl="0"/>
            <a:r>
              <a:rPr lang="en-US" dirty="0" smtClean="0"/>
              <a:t>Primary palette</a:t>
            </a:r>
            <a:endParaRPr lang="en-US" dirty="0"/>
          </a:p>
        </p:txBody>
      </p:sp>
      <p:sp>
        <p:nvSpPr>
          <p:cNvPr id="36" name="Text Placeholder 8"/>
          <p:cNvSpPr>
            <a:spLocks noGrp="1"/>
          </p:cNvSpPr>
          <p:nvPr>
            <p:ph type="body" sz="quarter" idx="17" hasCustomPrompt="1"/>
          </p:nvPr>
        </p:nvSpPr>
        <p:spPr>
          <a:xfrm>
            <a:off x="1127792" y="7175969"/>
            <a:ext cx="2851226" cy="460410"/>
          </a:xfrm>
          <a:prstGeom prst="rect">
            <a:avLst/>
          </a:prstGeom>
        </p:spPr>
        <p:txBody>
          <a:bodyPr vert="horz"/>
          <a:lstStyle>
            <a:lvl1pPr marL="0" indent="0">
              <a:buNone/>
              <a:defRPr sz="1500" b="0" i="0">
                <a:latin typeface="Arial"/>
                <a:cs typeface="Arial"/>
              </a:defRPr>
            </a:lvl1pPr>
            <a:lvl2pPr>
              <a:defRPr sz="1500"/>
            </a:lvl2pPr>
            <a:lvl3pPr>
              <a:defRPr sz="1500"/>
            </a:lvl3pPr>
            <a:lvl4pPr>
              <a:defRPr sz="1500"/>
            </a:lvl4pPr>
            <a:lvl5pPr>
              <a:defRPr sz="1500"/>
            </a:lvl5pPr>
          </a:lstStyle>
          <a:p>
            <a:pPr lvl="0"/>
            <a:r>
              <a:rPr lang="en-US" dirty="0" smtClean="0"/>
              <a:t>Secondary palette</a:t>
            </a:r>
            <a:endParaRPr lang="en-US" dirty="0"/>
          </a:p>
        </p:txBody>
      </p:sp>
      <p:sp>
        <p:nvSpPr>
          <p:cNvPr id="37" name="Rectangle 36"/>
          <p:cNvSpPr/>
          <p:nvPr userDrawn="1"/>
        </p:nvSpPr>
        <p:spPr>
          <a:xfrm>
            <a:off x="1109962" y="7646294"/>
            <a:ext cx="1410823" cy="1330157"/>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8" name="Rectangle 37"/>
          <p:cNvSpPr/>
          <p:nvPr userDrawn="1"/>
        </p:nvSpPr>
        <p:spPr>
          <a:xfrm>
            <a:off x="2632204" y="7646294"/>
            <a:ext cx="1410823" cy="1330157"/>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39" name="Rectangle 38"/>
          <p:cNvSpPr/>
          <p:nvPr userDrawn="1"/>
        </p:nvSpPr>
        <p:spPr>
          <a:xfrm>
            <a:off x="4169772" y="7646294"/>
            <a:ext cx="1410823" cy="133015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0" name="Text Placeholder 8"/>
          <p:cNvSpPr>
            <a:spLocks noGrp="1"/>
          </p:cNvSpPr>
          <p:nvPr>
            <p:ph type="body" sz="quarter" idx="18" hasCustomPrompt="1"/>
          </p:nvPr>
        </p:nvSpPr>
        <p:spPr>
          <a:xfrm>
            <a:off x="5980032" y="7175969"/>
            <a:ext cx="2851226" cy="460410"/>
          </a:xfrm>
          <a:prstGeom prst="rect">
            <a:avLst/>
          </a:prstGeom>
        </p:spPr>
        <p:txBody>
          <a:bodyPr vert="horz"/>
          <a:lstStyle>
            <a:lvl1pPr marL="0" indent="0">
              <a:buNone/>
              <a:defRPr sz="1500" b="0" i="0">
                <a:latin typeface="Arial"/>
                <a:cs typeface="Arial"/>
              </a:defRPr>
            </a:lvl1pPr>
            <a:lvl2pPr>
              <a:defRPr sz="1500"/>
            </a:lvl2pPr>
            <a:lvl3pPr>
              <a:defRPr sz="1500"/>
            </a:lvl3pPr>
            <a:lvl4pPr>
              <a:defRPr sz="1500"/>
            </a:lvl4pPr>
            <a:lvl5pPr>
              <a:defRPr sz="1500"/>
            </a:lvl5pPr>
          </a:lstStyle>
          <a:p>
            <a:pPr lvl="0"/>
            <a:r>
              <a:rPr lang="en-US" dirty="0" smtClean="0"/>
              <a:t>Highlight </a:t>
            </a:r>
            <a:r>
              <a:rPr lang="en-US" dirty="0" err="1" smtClean="0"/>
              <a:t>colours</a:t>
            </a:r>
            <a:endParaRPr lang="en-US" dirty="0"/>
          </a:p>
        </p:txBody>
      </p:sp>
      <p:sp>
        <p:nvSpPr>
          <p:cNvPr id="41" name="Rectangle 40"/>
          <p:cNvSpPr/>
          <p:nvPr userDrawn="1"/>
        </p:nvSpPr>
        <p:spPr>
          <a:xfrm>
            <a:off x="5980036" y="7646294"/>
            <a:ext cx="1410823" cy="1330157"/>
          </a:xfrm>
          <a:prstGeom prst="rect">
            <a:avLst/>
          </a:prstGeom>
          <a:solidFill>
            <a:srgbClr val="00A1DE"/>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2" name="Rectangle 41"/>
          <p:cNvSpPr/>
          <p:nvPr userDrawn="1"/>
        </p:nvSpPr>
        <p:spPr>
          <a:xfrm>
            <a:off x="7502283" y="7646294"/>
            <a:ext cx="1410823" cy="133015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3" name="Rectangle 42"/>
          <p:cNvSpPr/>
          <p:nvPr userDrawn="1"/>
        </p:nvSpPr>
        <p:spPr>
          <a:xfrm>
            <a:off x="9039847" y="7646294"/>
            <a:ext cx="1410823" cy="1330157"/>
          </a:xfrm>
          <a:prstGeom prst="rect">
            <a:avLst/>
          </a:prstGeom>
          <a:solidFill>
            <a:srgbClr val="3C8A2E"/>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4" name="Rectangle 43"/>
          <p:cNvSpPr/>
          <p:nvPr userDrawn="1"/>
        </p:nvSpPr>
        <p:spPr>
          <a:xfrm>
            <a:off x="10560697" y="7646294"/>
            <a:ext cx="1410823" cy="1330157"/>
          </a:xfrm>
          <a:prstGeom prst="rect">
            <a:avLst/>
          </a:prstGeom>
          <a:solidFill>
            <a:srgbClr val="C9DD03"/>
          </a:solidFill>
          <a:ln>
            <a:noFill/>
          </a:ln>
          <a:effectLst/>
        </p:spPr>
        <p:style>
          <a:lnRef idx="1">
            <a:schemeClr val="accent1"/>
          </a:lnRef>
          <a:fillRef idx="3">
            <a:schemeClr val="accent1"/>
          </a:fillRef>
          <a:effectRef idx="2">
            <a:schemeClr val="accent1"/>
          </a:effectRef>
          <a:fontRef idx="minor">
            <a:schemeClr val="lt1"/>
          </a:fontRef>
        </p:style>
        <p:txBody>
          <a:bodyPr lIns="140768" tIns="70383" rIns="140768" bIns="70383" rtlCol="0" anchor="ctr"/>
          <a:lstStyle/>
          <a:p>
            <a:pPr algn="ctr" defTabSz="703841"/>
            <a:endParaRPr lang="en-US" sz="2800">
              <a:solidFill>
                <a:prstClr val="white"/>
              </a:solidFill>
              <a:latin typeface="Arial"/>
              <a:cs typeface="Arial"/>
            </a:endParaRPr>
          </a:p>
        </p:txBody>
      </p:sp>
      <p:sp>
        <p:nvSpPr>
          <p:cNvPr id="45" name="Text Placeholder 8"/>
          <p:cNvSpPr>
            <a:spLocks noGrp="1"/>
          </p:cNvSpPr>
          <p:nvPr>
            <p:ph type="body" sz="quarter" idx="19" hasCustomPrompt="1"/>
          </p:nvPr>
        </p:nvSpPr>
        <p:spPr>
          <a:xfrm>
            <a:off x="4269720" y="4324960"/>
            <a:ext cx="2415302" cy="460410"/>
          </a:xfrm>
          <a:prstGeom prst="rect">
            <a:avLst/>
          </a:prstGeom>
        </p:spPr>
        <p:txBody>
          <a:bodyPr vert="horz"/>
          <a:lstStyle>
            <a:lvl1pPr marL="0" indent="0">
              <a:buNone/>
              <a:defRPr sz="1500" b="0">
                <a:latin typeface="Arial"/>
                <a:cs typeface="Arial"/>
              </a:defRPr>
            </a:lvl1pPr>
            <a:lvl2pPr>
              <a:defRPr sz="1500"/>
            </a:lvl2pPr>
            <a:lvl3pPr>
              <a:defRPr sz="1500"/>
            </a:lvl3pPr>
            <a:lvl4pPr>
              <a:defRPr sz="1500"/>
            </a:lvl4pPr>
            <a:lvl5pPr>
              <a:defRPr sz="1500"/>
            </a:lvl5pPr>
          </a:lstStyle>
          <a:p>
            <a:pPr lvl="0"/>
            <a:r>
              <a:rPr lang="en-US" dirty="0" smtClean="0"/>
              <a:t>White</a:t>
            </a:r>
            <a:endParaRPr lang="en-US" dirty="0"/>
          </a:p>
        </p:txBody>
      </p:sp>
      <p:sp>
        <p:nvSpPr>
          <p:cNvPr id="46" name="Text Placeholder 8"/>
          <p:cNvSpPr>
            <a:spLocks noGrp="1"/>
          </p:cNvSpPr>
          <p:nvPr>
            <p:ph type="body" sz="quarter" idx="20" hasCustomPrompt="1"/>
          </p:nvPr>
        </p:nvSpPr>
        <p:spPr>
          <a:xfrm>
            <a:off x="7300326" y="4324960"/>
            <a:ext cx="2415302" cy="460410"/>
          </a:xfrm>
          <a:prstGeom prst="rect">
            <a:avLst/>
          </a:prstGeom>
        </p:spPr>
        <p:txBody>
          <a:bodyPr vert="horz"/>
          <a:lstStyle>
            <a:lvl1pPr marL="0" indent="0">
              <a:buNone/>
              <a:defRPr sz="1500" b="0">
                <a:latin typeface="Arial"/>
                <a:cs typeface="Arial"/>
              </a:defRPr>
            </a:lvl1pPr>
            <a:lvl2pPr>
              <a:defRPr sz="1500"/>
            </a:lvl2pPr>
            <a:lvl3pPr>
              <a:defRPr sz="1500"/>
            </a:lvl3pPr>
            <a:lvl4pPr>
              <a:defRPr sz="1500"/>
            </a:lvl4pPr>
            <a:lvl5pPr>
              <a:defRPr sz="1500"/>
            </a:lvl5pPr>
          </a:lstStyle>
          <a:p>
            <a:pPr lvl="0"/>
            <a:r>
              <a:rPr lang="en-US" dirty="0" smtClean="0"/>
              <a:t>Deloitte Green</a:t>
            </a:r>
            <a:endParaRPr lang="en-US" dirty="0"/>
          </a:p>
        </p:txBody>
      </p:sp>
      <p:sp>
        <p:nvSpPr>
          <p:cNvPr id="47" name="Text Placeholder 8"/>
          <p:cNvSpPr>
            <a:spLocks noGrp="1"/>
          </p:cNvSpPr>
          <p:nvPr>
            <p:ph type="body" sz="quarter" idx="21" hasCustomPrompt="1"/>
          </p:nvPr>
        </p:nvSpPr>
        <p:spPr>
          <a:xfrm>
            <a:off x="1313130" y="4324960"/>
            <a:ext cx="2415302" cy="460410"/>
          </a:xfrm>
          <a:prstGeom prst="rect">
            <a:avLst/>
          </a:prstGeom>
        </p:spPr>
        <p:txBody>
          <a:bodyPr vert="horz"/>
          <a:lstStyle>
            <a:lvl1pPr marL="0" indent="0">
              <a:buNone/>
              <a:defRPr sz="1500" b="0">
                <a:solidFill>
                  <a:schemeClr val="bg1"/>
                </a:solidFill>
                <a:latin typeface="Arial"/>
                <a:cs typeface="Arial"/>
              </a:defRPr>
            </a:lvl1pPr>
            <a:lvl2pPr>
              <a:defRPr sz="1500"/>
            </a:lvl2pPr>
            <a:lvl3pPr>
              <a:defRPr sz="1500"/>
            </a:lvl3pPr>
            <a:lvl4pPr>
              <a:defRPr sz="1500"/>
            </a:lvl4pPr>
            <a:lvl5pPr>
              <a:defRPr sz="1500"/>
            </a:lvl5pPr>
          </a:lstStyle>
          <a:p>
            <a:pPr lvl="0"/>
            <a:r>
              <a:rPr lang="en-US" dirty="0" smtClean="0"/>
              <a:t>Black</a:t>
            </a:r>
            <a:endParaRPr lang="en-US" dirty="0"/>
          </a:p>
        </p:txBody>
      </p:sp>
      <p:sp>
        <p:nvSpPr>
          <p:cNvPr id="48" name="Text Placeholder 8"/>
          <p:cNvSpPr>
            <a:spLocks noGrp="1"/>
          </p:cNvSpPr>
          <p:nvPr>
            <p:ph type="body" sz="quarter" idx="22" hasCustomPrompt="1"/>
          </p:nvPr>
        </p:nvSpPr>
        <p:spPr>
          <a:xfrm>
            <a:off x="1109963"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Dark Grey</a:t>
            </a:r>
            <a:endParaRPr lang="en-US" dirty="0"/>
          </a:p>
        </p:txBody>
      </p:sp>
      <p:sp>
        <p:nvSpPr>
          <p:cNvPr id="49" name="Text Placeholder 8"/>
          <p:cNvSpPr>
            <a:spLocks noGrp="1"/>
          </p:cNvSpPr>
          <p:nvPr>
            <p:ph type="body" sz="quarter" idx="23" hasCustomPrompt="1"/>
          </p:nvPr>
        </p:nvSpPr>
        <p:spPr>
          <a:xfrm>
            <a:off x="2632204"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Mid Grey</a:t>
            </a:r>
            <a:endParaRPr lang="en-US" dirty="0"/>
          </a:p>
        </p:txBody>
      </p:sp>
      <p:sp>
        <p:nvSpPr>
          <p:cNvPr id="50" name="Text Placeholder 8"/>
          <p:cNvSpPr>
            <a:spLocks noGrp="1"/>
          </p:cNvSpPr>
          <p:nvPr>
            <p:ph type="body" sz="quarter" idx="24" hasCustomPrompt="1"/>
          </p:nvPr>
        </p:nvSpPr>
        <p:spPr>
          <a:xfrm>
            <a:off x="4169772"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Light Grey</a:t>
            </a:r>
            <a:endParaRPr lang="en-US" dirty="0"/>
          </a:p>
        </p:txBody>
      </p:sp>
      <p:sp>
        <p:nvSpPr>
          <p:cNvPr id="51" name="Text Placeholder 8"/>
          <p:cNvSpPr>
            <a:spLocks noGrp="1"/>
          </p:cNvSpPr>
          <p:nvPr>
            <p:ph type="body" sz="quarter" idx="25" hasCustomPrompt="1"/>
          </p:nvPr>
        </p:nvSpPr>
        <p:spPr>
          <a:xfrm>
            <a:off x="5980036"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Mid Blue</a:t>
            </a:r>
            <a:endParaRPr lang="en-US" dirty="0"/>
          </a:p>
        </p:txBody>
      </p:sp>
      <p:sp>
        <p:nvSpPr>
          <p:cNvPr id="52" name="Text Placeholder 8"/>
          <p:cNvSpPr>
            <a:spLocks noGrp="1"/>
          </p:cNvSpPr>
          <p:nvPr>
            <p:ph type="body" sz="quarter" idx="26" hasCustomPrompt="1"/>
          </p:nvPr>
        </p:nvSpPr>
        <p:spPr>
          <a:xfrm>
            <a:off x="7502283"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Light Blue</a:t>
            </a:r>
            <a:endParaRPr lang="en-US" dirty="0"/>
          </a:p>
        </p:txBody>
      </p:sp>
      <p:sp>
        <p:nvSpPr>
          <p:cNvPr id="53" name="Text Placeholder 8"/>
          <p:cNvSpPr>
            <a:spLocks noGrp="1"/>
          </p:cNvSpPr>
          <p:nvPr>
            <p:ph type="body" sz="quarter" idx="27" hasCustomPrompt="1"/>
          </p:nvPr>
        </p:nvSpPr>
        <p:spPr>
          <a:xfrm>
            <a:off x="9039847"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Dark Green</a:t>
            </a:r>
            <a:endParaRPr lang="en-US" dirty="0"/>
          </a:p>
        </p:txBody>
      </p:sp>
      <p:sp>
        <p:nvSpPr>
          <p:cNvPr id="54" name="Text Placeholder 8"/>
          <p:cNvSpPr>
            <a:spLocks noGrp="1"/>
          </p:cNvSpPr>
          <p:nvPr>
            <p:ph type="body" sz="quarter" idx="28" hasCustomPrompt="1"/>
          </p:nvPr>
        </p:nvSpPr>
        <p:spPr>
          <a:xfrm>
            <a:off x="10560697" y="9139237"/>
            <a:ext cx="1410823" cy="460410"/>
          </a:xfrm>
          <a:prstGeom prst="rect">
            <a:avLst/>
          </a:prstGeom>
        </p:spPr>
        <p:txBody>
          <a:bodyPr vert="horz"/>
          <a:lstStyle>
            <a:lvl1pPr marL="0" indent="0">
              <a:buNone/>
              <a:defRPr sz="1500" b="0" baseline="0">
                <a:solidFill>
                  <a:schemeClr val="tx1"/>
                </a:solidFill>
                <a:latin typeface="Arial"/>
                <a:cs typeface="Arial"/>
              </a:defRPr>
            </a:lvl1pPr>
            <a:lvl2pPr>
              <a:defRPr sz="1500"/>
            </a:lvl2pPr>
            <a:lvl3pPr>
              <a:defRPr sz="1500"/>
            </a:lvl3pPr>
            <a:lvl4pPr>
              <a:defRPr sz="1500"/>
            </a:lvl4pPr>
            <a:lvl5pPr>
              <a:defRPr sz="1500"/>
            </a:lvl5pPr>
          </a:lstStyle>
          <a:p>
            <a:pPr lvl="0"/>
            <a:r>
              <a:rPr lang="en-US" dirty="0" smtClean="0"/>
              <a:t>Light Green</a:t>
            </a:r>
            <a:endParaRPr lang="en-US" dirty="0"/>
          </a:p>
        </p:txBody>
      </p:sp>
      <p:pic>
        <p:nvPicPr>
          <p:cNvPr id="30" name="Picture 29" descr="Deloitte_Digital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025" y="810891"/>
            <a:ext cx="3068863" cy="1487596"/>
          </a:xfrm>
          <a:prstGeom prst="rect">
            <a:avLst/>
          </a:prstGeom>
        </p:spPr>
      </p:pic>
    </p:spTree>
    <p:extLst>
      <p:ext uri="{BB962C8B-B14F-4D97-AF65-F5344CB8AC3E}">
        <p14:creationId xmlns:p14="http://schemas.microsoft.com/office/powerpoint/2010/main" val="301508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D_Title Slide - reversed">
    <p:bg>
      <p:bgPr>
        <a:gradFill flip="none" rotWithShape="1">
          <a:gsLst>
            <a:gs pos="0">
              <a:schemeClr val="tx1">
                <a:lumMod val="75000"/>
                <a:lumOff val="25000"/>
              </a:schemeClr>
            </a:gs>
            <a:gs pos="100000">
              <a:srgbClr val="0000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760" y="3308231"/>
            <a:ext cx="10583378" cy="2292150"/>
          </a:xfrm>
        </p:spPr>
        <p:txBody>
          <a:bodyPr/>
          <a:lstStyle>
            <a:lvl1pPr>
              <a:defRPr>
                <a:solidFill>
                  <a:schemeClr val="bg2"/>
                </a:solidFill>
                <a:latin typeface="Arial"/>
                <a:cs typeface="Arial"/>
              </a:defRPr>
            </a:lvl1pPr>
          </a:lstStyle>
          <a:p>
            <a:r>
              <a:rPr lang="en-AU" smtClean="0"/>
              <a:t>Click to edit Master title style</a:t>
            </a:r>
            <a:endParaRPr lang="en-US" dirty="0"/>
          </a:p>
        </p:txBody>
      </p:sp>
      <p:sp>
        <p:nvSpPr>
          <p:cNvPr id="3" name="Subtitle 2"/>
          <p:cNvSpPr>
            <a:spLocks noGrp="1"/>
          </p:cNvSpPr>
          <p:nvPr>
            <p:ph type="subTitle" idx="1"/>
          </p:nvPr>
        </p:nvSpPr>
        <p:spPr>
          <a:xfrm>
            <a:off x="864370" y="6059594"/>
            <a:ext cx="10585768" cy="572206"/>
          </a:xfrm>
        </p:spPr>
        <p:txBody>
          <a:bodyPr vert="horz" lIns="0" tIns="0" rIns="140768" bIns="70383" rtlCol="0">
            <a:normAutofit/>
          </a:bodyPr>
          <a:lstStyle>
            <a:lvl1pPr marL="527881" indent="-527881">
              <a:buNone/>
              <a:defRPr lang="en-US" b="1">
                <a:solidFill>
                  <a:schemeClr val="bg2"/>
                </a:solidFill>
                <a:latin typeface="Arial"/>
                <a:cs typeface="Arial"/>
              </a:defRPr>
            </a:lvl1pPr>
          </a:lstStyle>
          <a:p>
            <a:pPr marL="0" lvl="0" indent="0"/>
            <a:r>
              <a:rPr lang="en-AU" smtClean="0"/>
              <a:t>Click to edit Master subtitle style</a:t>
            </a:r>
            <a:endParaRPr lang="en-US" dirty="0"/>
          </a:p>
        </p:txBody>
      </p:sp>
      <p:pic>
        <p:nvPicPr>
          <p:cNvPr id="11" name="Picture 10" descr="Deloitte_Digital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025" y="810891"/>
            <a:ext cx="3068863" cy="1487596"/>
          </a:xfrm>
          <a:prstGeom prst="rect">
            <a:avLst/>
          </a:prstGeom>
        </p:spPr>
      </p:pic>
    </p:spTree>
    <p:extLst>
      <p:ext uri="{BB962C8B-B14F-4D97-AF65-F5344CB8AC3E}">
        <p14:creationId xmlns:p14="http://schemas.microsoft.com/office/powerpoint/2010/main" val="3777261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12"/>
          <p:cNvSpPr>
            <a:spLocks noGrp="1"/>
          </p:cNvSpPr>
          <p:nvPr>
            <p:ph type="sldNum" sz="quarter" idx="4"/>
          </p:nvPr>
        </p:nvSpPr>
        <p:spPr>
          <a:xfrm>
            <a:off x="9829641" y="9980512"/>
            <a:ext cx="1512253" cy="331693"/>
          </a:xfrm>
          <a:prstGeom prst="rect">
            <a:avLst/>
          </a:prstGeom>
        </p:spPr>
        <p:txBody>
          <a:bodyPr vert="horz" lIns="140768" tIns="70383" rIns="140768" bIns="70383" rtlCol="0" anchor="ctr"/>
          <a:lstStyle>
            <a:lvl1pPr algn="r">
              <a:defRPr sz="1200">
                <a:solidFill>
                  <a:srgbClr val="585862"/>
                </a:solidFill>
                <a:latin typeface="Arial" pitchFamily="34" charset="0"/>
                <a:cs typeface="Arial" pitchFamily="34" charset="0"/>
              </a:defRPr>
            </a:lvl1pPr>
          </a:lstStyle>
          <a:p>
            <a:pPr defTabSz="703841"/>
            <a:r>
              <a:rPr lang="en-AU" smtClean="0"/>
              <a:t> Page </a:t>
            </a:r>
            <a:fld id="{2E3FE5E7-162F-4E51-B784-A705A3F2FE65}" type="slidenum">
              <a:rPr lang="en-AU" smtClean="0"/>
              <a:pPr defTabSz="703841"/>
              <a:t>‹#›</a:t>
            </a:fld>
            <a:endParaRPr lang="en-AU" dirty="0"/>
          </a:p>
        </p:txBody>
      </p:sp>
      <p:sp>
        <p:nvSpPr>
          <p:cNvPr id="7" name="Footer Placeholder 2"/>
          <p:cNvSpPr>
            <a:spLocks noGrp="1"/>
          </p:cNvSpPr>
          <p:nvPr>
            <p:ph type="ftr" sz="quarter" idx="10"/>
          </p:nvPr>
        </p:nvSpPr>
        <p:spPr>
          <a:xfrm>
            <a:off x="5670947" y="9980508"/>
            <a:ext cx="2268379" cy="356447"/>
          </a:xfrm>
          <a:prstGeom prst="rect">
            <a:avLst/>
          </a:prstGeom>
        </p:spPr>
        <p:txBody>
          <a:bodyPr lIns="140768" tIns="70383" rIns="140768" bIns="70383"/>
          <a:lstStyle/>
          <a:p>
            <a:pPr defTabSz="703841"/>
            <a:r>
              <a:rPr lang="en-US" sz="2800" smtClean="0">
                <a:solidFill>
                  <a:prstClr val="black"/>
                </a:solidFill>
              </a:rPr>
              <a:t>Version 0.0</a:t>
            </a:r>
            <a:endParaRPr lang="en-US" sz="2800" dirty="0">
              <a:solidFill>
                <a:prstClr val="black"/>
              </a:solidFill>
            </a:endParaRPr>
          </a:p>
        </p:txBody>
      </p:sp>
      <p:sp>
        <p:nvSpPr>
          <p:cNvPr id="8" name="Date Placeholder 3"/>
          <p:cNvSpPr>
            <a:spLocks noGrp="1"/>
          </p:cNvSpPr>
          <p:nvPr>
            <p:ph type="dt" sz="half" idx="11"/>
          </p:nvPr>
        </p:nvSpPr>
        <p:spPr>
          <a:xfrm>
            <a:off x="3150526" y="9980512"/>
            <a:ext cx="2016337" cy="331693"/>
          </a:xfrm>
          <a:prstGeom prst="rect">
            <a:avLst/>
          </a:prstGeom>
        </p:spPr>
        <p:txBody>
          <a:bodyPr lIns="140768" tIns="70383" rIns="140768" bIns="70383"/>
          <a:lstStyle/>
          <a:p>
            <a:pPr defTabSz="703841"/>
            <a:fld id="{5AA0E67D-A9CE-4872-8042-96EA781E9253}" type="datetime1">
              <a:rPr lang="en-AU" sz="2800" smtClean="0">
                <a:solidFill>
                  <a:prstClr val="black"/>
                </a:solidFill>
              </a:rPr>
              <a:pPr defTabSz="703841"/>
              <a:t>26/05/2015</a:t>
            </a:fld>
            <a:endParaRPr lang="en-AU" sz="2800" dirty="0">
              <a:solidFill>
                <a:prstClr val="black"/>
              </a:solidFill>
            </a:endParaRPr>
          </a:p>
        </p:txBody>
      </p:sp>
    </p:spTree>
    <p:extLst>
      <p:ext uri="{BB962C8B-B14F-4D97-AF65-F5344CB8AC3E}">
        <p14:creationId xmlns:p14="http://schemas.microsoft.com/office/powerpoint/2010/main" val="135734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D_Cover Letter">
    <p:spTree>
      <p:nvGrpSpPr>
        <p:cNvPr id="1" name=""/>
        <p:cNvGrpSpPr/>
        <p:nvPr/>
      </p:nvGrpSpPr>
      <p:grpSpPr>
        <a:xfrm>
          <a:off x="0" y="0"/>
          <a:ext cx="0" cy="0"/>
          <a:chOff x="0" y="0"/>
          <a:chExt cx="0" cy="0"/>
        </a:xfrm>
      </p:grpSpPr>
      <p:pic>
        <p:nvPicPr>
          <p:cNvPr id="10" name="Picture 9" descr="WhitePaperA4_000007557796.jpg"/>
          <p:cNvPicPr>
            <a:picLocks noChangeAspect="1"/>
          </p:cNvPicPr>
          <p:nvPr userDrawn="1"/>
        </p:nvPicPr>
        <p:blipFill rotWithShape="1">
          <a:blip r:embed="rId2">
            <a:extLst>
              <a:ext uri="{28A0092B-C50C-407E-A947-70E740481C1C}">
                <a14:useLocalDpi xmlns:a14="http://schemas.microsoft.com/office/drawing/2010/main" val="0"/>
              </a:ext>
            </a:extLst>
          </a:blip>
          <a:srcRect l="10883" t="8011" r="9007" b="7388"/>
          <a:stretch/>
        </p:blipFill>
        <p:spPr>
          <a:xfrm>
            <a:off x="560088" y="0"/>
            <a:ext cx="14256398" cy="10693400"/>
          </a:xfrm>
          <a:prstGeom prst="rect">
            <a:avLst/>
          </a:prstGeom>
        </p:spPr>
      </p:pic>
      <p:pic>
        <p:nvPicPr>
          <p:cNvPr id="11" name="Picture 10" descr="Deloitte_Digital_Logo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54094" y="814380"/>
            <a:ext cx="1792543" cy="868914"/>
          </a:xfrm>
          <a:prstGeom prst="rect">
            <a:avLst/>
          </a:prstGeom>
        </p:spPr>
      </p:pic>
      <p:sp>
        <p:nvSpPr>
          <p:cNvPr id="16" name="Text Placeholder 3"/>
          <p:cNvSpPr>
            <a:spLocks noGrp="1"/>
          </p:cNvSpPr>
          <p:nvPr>
            <p:ph type="body" sz="half" idx="2" hasCustomPrompt="1"/>
          </p:nvPr>
        </p:nvSpPr>
        <p:spPr>
          <a:xfrm>
            <a:off x="2054094" y="2015612"/>
            <a:ext cx="2379451" cy="2207747"/>
          </a:xfrm>
          <a:noFill/>
          <a:ln w="9525">
            <a:noFill/>
            <a:miter lim="800000"/>
            <a:headEnd/>
            <a:tailEnd/>
          </a:ln>
        </p:spPr>
        <p:txBody>
          <a:bodyPr vert="horz" wrap="square" lIns="0" tIns="0" rIns="140768" bIns="70383" numCol="1" anchor="t" anchorCtr="0" compatLnSpc="1">
            <a:prstTxWarp prst="textNoShape">
              <a:avLst/>
            </a:prstTxWarp>
          </a:bodyPr>
          <a:lstStyle>
            <a:lvl1pPr>
              <a:defRPr lang="en-AU" sz="1200" baseline="0" dirty="0" smtClean="0">
                <a:ea typeface="Open Sans" charset="0"/>
              </a:defRPr>
            </a:lvl1pPr>
          </a:lstStyle>
          <a:p>
            <a:pPr marL="0" lvl="0" indent="0" eaLnBrk="0" fontAlgn="base" hangingPunct="0">
              <a:lnSpc>
                <a:spcPct val="110000"/>
              </a:lnSpc>
              <a:spcBef>
                <a:spcPts val="0"/>
              </a:spcBef>
              <a:spcAft>
                <a:spcPts val="770"/>
              </a:spcAft>
              <a:buFont typeface="Wingdings" pitchFamily="2" charset="2"/>
              <a:buNone/>
            </a:pPr>
            <a:r>
              <a:rPr lang="en-AU" dirty="0" smtClean="0"/>
              <a:t>Click to add Deloitte address details</a:t>
            </a:r>
          </a:p>
        </p:txBody>
      </p:sp>
      <p:sp>
        <p:nvSpPr>
          <p:cNvPr id="17" name="Text Placeholder 3"/>
          <p:cNvSpPr>
            <a:spLocks noGrp="1"/>
          </p:cNvSpPr>
          <p:nvPr>
            <p:ph type="body" sz="half" idx="10" hasCustomPrompt="1"/>
          </p:nvPr>
        </p:nvSpPr>
        <p:spPr>
          <a:xfrm>
            <a:off x="9761935" y="814801"/>
            <a:ext cx="2792999" cy="1484778"/>
          </a:xfrm>
          <a:noFill/>
          <a:ln w="9525">
            <a:noFill/>
            <a:miter lim="800000"/>
            <a:headEnd/>
            <a:tailEnd/>
          </a:ln>
        </p:spPr>
        <p:txBody>
          <a:bodyPr vert="horz" wrap="square" lIns="0" tIns="0" rIns="140768" bIns="70383" numCol="1" anchor="t" anchorCtr="0" compatLnSpc="1">
            <a:prstTxWarp prst="textNoShape">
              <a:avLst/>
            </a:prstTxWarp>
          </a:bodyPr>
          <a:lstStyle>
            <a:lvl1pPr algn="r">
              <a:defRPr lang="en-AU" sz="1200" baseline="0" dirty="0" smtClean="0">
                <a:ea typeface="Open Sans" charset="0"/>
              </a:defRPr>
            </a:lvl1pPr>
          </a:lstStyle>
          <a:p>
            <a:pPr marL="0" lvl="0" indent="0" eaLnBrk="0" fontAlgn="base" hangingPunct="0">
              <a:lnSpc>
                <a:spcPct val="110000"/>
              </a:lnSpc>
              <a:spcBef>
                <a:spcPts val="0"/>
              </a:spcBef>
              <a:spcAft>
                <a:spcPts val="770"/>
              </a:spcAft>
              <a:buFont typeface="Wingdings" pitchFamily="2" charset="2"/>
              <a:buNone/>
            </a:pPr>
            <a:r>
              <a:rPr lang="en-AU" dirty="0" smtClean="0"/>
              <a:t>Click to add client name, title and address details</a:t>
            </a:r>
          </a:p>
        </p:txBody>
      </p:sp>
      <p:sp>
        <p:nvSpPr>
          <p:cNvPr id="18" name="Text Placeholder 3"/>
          <p:cNvSpPr>
            <a:spLocks noGrp="1"/>
          </p:cNvSpPr>
          <p:nvPr>
            <p:ph type="body" sz="half" idx="11" hasCustomPrompt="1"/>
          </p:nvPr>
        </p:nvSpPr>
        <p:spPr>
          <a:xfrm>
            <a:off x="5297606" y="1377166"/>
            <a:ext cx="7257328" cy="8509642"/>
          </a:xfrm>
          <a:noFill/>
          <a:ln w="9525">
            <a:noFill/>
            <a:miter lim="800000"/>
            <a:headEnd/>
            <a:tailEnd/>
          </a:ln>
        </p:spPr>
        <p:txBody>
          <a:bodyPr vert="horz" wrap="square" lIns="0" tIns="70383" rIns="140768" bIns="70383" numCol="1" anchor="t" anchorCtr="0" compatLnSpc="1">
            <a:prstTxWarp prst="textNoShape">
              <a:avLst/>
            </a:prstTxWarp>
          </a:bodyPr>
          <a:lstStyle>
            <a:lvl1pPr>
              <a:defRPr lang="en-AU" sz="1400" b="1" baseline="0" dirty="0" smtClean="0">
                <a:ea typeface="Open Sans" charset="0"/>
              </a:defRPr>
            </a:lvl1pPr>
          </a:lstStyle>
          <a:p>
            <a:pPr marL="0" lvl="0" indent="0" eaLnBrk="0" fontAlgn="base" hangingPunct="0">
              <a:lnSpc>
                <a:spcPct val="110000"/>
              </a:lnSpc>
              <a:spcBef>
                <a:spcPts val="0"/>
              </a:spcBef>
              <a:spcAft>
                <a:spcPts val="770"/>
              </a:spcAft>
              <a:buFont typeface="Wingdings" pitchFamily="2" charset="2"/>
              <a:buNone/>
            </a:pPr>
            <a:r>
              <a:rPr lang="en-AU" dirty="0" smtClean="0"/>
              <a:t>Click to add letter</a:t>
            </a:r>
          </a:p>
        </p:txBody>
      </p:sp>
    </p:spTree>
    <p:extLst>
      <p:ext uri="{BB962C8B-B14F-4D97-AF65-F5344CB8AC3E}">
        <p14:creationId xmlns:p14="http://schemas.microsoft.com/office/powerpoint/2010/main" val="18672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D_Contents header">
    <p:bg>
      <p:bgPr>
        <a:gradFill flip="none" rotWithShape="1">
          <a:gsLst>
            <a:gs pos="0">
              <a:schemeClr val="accent3"/>
            </a:gs>
            <a:gs pos="100000">
              <a:schemeClr val="accent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7605" y="3511379"/>
            <a:ext cx="5771684" cy="2123828"/>
          </a:xfrm>
        </p:spPr>
        <p:txBody>
          <a:bodyPr anchor="t">
            <a:normAutofit/>
          </a:bodyPr>
          <a:lstStyle>
            <a:lvl1pPr algn="l">
              <a:defRPr sz="4900" b="0" cap="none">
                <a:solidFill>
                  <a:srgbClr val="FFFFFF"/>
                </a:solidFill>
              </a:defRPr>
            </a:lvl1pPr>
          </a:lstStyle>
          <a:p>
            <a:r>
              <a:rPr lang="en-AU" dirty="0" smtClean="0"/>
              <a:t>Click to add contents title</a:t>
            </a:r>
            <a:endParaRPr lang="en-US" dirty="0"/>
          </a:p>
        </p:txBody>
      </p:sp>
    </p:spTree>
    <p:extLst>
      <p:ext uri="{BB962C8B-B14F-4D97-AF65-F5344CB8AC3E}">
        <p14:creationId xmlns:p14="http://schemas.microsoft.com/office/powerpoint/2010/main" val="15256053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D_Section Header">
    <p:bg>
      <p:bgPr>
        <a:gradFill flip="none" rotWithShape="1">
          <a:gsLst>
            <a:gs pos="0">
              <a:srgbClr val="68AF00"/>
            </a:gs>
            <a:gs pos="100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7604" y="3511920"/>
            <a:ext cx="12854146" cy="994881"/>
          </a:xfrm>
        </p:spPr>
        <p:txBody>
          <a:bodyPr anchor="t">
            <a:normAutofit/>
          </a:bodyPr>
          <a:lstStyle>
            <a:lvl1pPr algn="l">
              <a:defRPr sz="4900" b="0" cap="none">
                <a:solidFill>
                  <a:schemeClr val="bg1"/>
                </a:solidFill>
              </a:defRPr>
            </a:lvl1pPr>
          </a:lstStyle>
          <a:p>
            <a:r>
              <a:rPr lang="en-AU" smtClean="0"/>
              <a:t>Click to edit Master title style</a:t>
            </a:r>
            <a:endParaRPr lang="en-US" dirty="0"/>
          </a:p>
        </p:txBody>
      </p:sp>
      <p:sp>
        <p:nvSpPr>
          <p:cNvPr id="3" name="Text Placeholder 2"/>
          <p:cNvSpPr>
            <a:spLocks noGrp="1"/>
          </p:cNvSpPr>
          <p:nvPr>
            <p:ph type="body" idx="1" hasCustomPrompt="1"/>
          </p:nvPr>
        </p:nvSpPr>
        <p:spPr>
          <a:xfrm>
            <a:off x="1087604" y="4506799"/>
            <a:ext cx="12854146" cy="792104"/>
          </a:xfrm>
        </p:spPr>
        <p:txBody>
          <a:bodyPr anchor="t">
            <a:normAutofit/>
          </a:bodyPr>
          <a:lstStyle>
            <a:lvl1pPr marL="0" indent="0">
              <a:buNone/>
              <a:defRPr sz="2800" baseline="0">
                <a:solidFill>
                  <a:schemeClr val="bg1"/>
                </a:solidFill>
              </a:defRPr>
            </a:lvl1pPr>
            <a:lvl2pPr marL="703841" indent="0">
              <a:buNone/>
              <a:defRPr sz="2800">
                <a:solidFill>
                  <a:schemeClr val="tx1">
                    <a:tint val="75000"/>
                  </a:schemeClr>
                </a:solidFill>
              </a:defRPr>
            </a:lvl2pPr>
            <a:lvl3pPr marL="1407683" indent="0">
              <a:buNone/>
              <a:defRPr sz="2500">
                <a:solidFill>
                  <a:schemeClr val="tx1">
                    <a:tint val="75000"/>
                  </a:schemeClr>
                </a:solidFill>
              </a:defRPr>
            </a:lvl3pPr>
            <a:lvl4pPr marL="2111523" indent="0">
              <a:buNone/>
              <a:defRPr sz="2200">
                <a:solidFill>
                  <a:schemeClr val="tx1">
                    <a:tint val="75000"/>
                  </a:schemeClr>
                </a:solidFill>
              </a:defRPr>
            </a:lvl4pPr>
            <a:lvl5pPr marL="2815365" indent="0">
              <a:buNone/>
              <a:defRPr sz="2200">
                <a:solidFill>
                  <a:schemeClr val="tx1">
                    <a:tint val="75000"/>
                  </a:schemeClr>
                </a:solidFill>
              </a:defRPr>
            </a:lvl5pPr>
            <a:lvl6pPr marL="3519204" indent="0">
              <a:buNone/>
              <a:defRPr sz="2200">
                <a:solidFill>
                  <a:schemeClr val="tx1">
                    <a:tint val="75000"/>
                  </a:schemeClr>
                </a:solidFill>
              </a:defRPr>
            </a:lvl6pPr>
            <a:lvl7pPr marL="4223046" indent="0">
              <a:buNone/>
              <a:defRPr sz="2200">
                <a:solidFill>
                  <a:schemeClr val="tx1">
                    <a:tint val="75000"/>
                  </a:schemeClr>
                </a:solidFill>
              </a:defRPr>
            </a:lvl7pPr>
            <a:lvl8pPr marL="4926887" indent="0">
              <a:buNone/>
              <a:defRPr sz="2200">
                <a:solidFill>
                  <a:schemeClr val="tx1">
                    <a:tint val="75000"/>
                  </a:schemeClr>
                </a:solidFill>
              </a:defRPr>
            </a:lvl8pPr>
            <a:lvl9pPr marL="5630728" indent="0">
              <a:buNone/>
              <a:defRPr sz="2200">
                <a:solidFill>
                  <a:schemeClr val="tx1">
                    <a:tint val="75000"/>
                  </a:schemeClr>
                </a:solidFill>
              </a:defRPr>
            </a:lvl9pPr>
          </a:lstStyle>
          <a:p>
            <a:pPr lvl="0"/>
            <a:r>
              <a:rPr lang="en-AU" dirty="0" smtClean="0"/>
              <a:t>Click to edit Divider sub heading</a:t>
            </a:r>
          </a:p>
        </p:txBody>
      </p:sp>
    </p:spTree>
    <p:extLst>
      <p:ext uri="{BB962C8B-B14F-4D97-AF65-F5344CB8AC3E}">
        <p14:creationId xmlns:p14="http://schemas.microsoft.com/office/powerpoint/2010/main" val="16888708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D_Title and Content PR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itle 1"/>
          <p:cNvSpPr>
            <a:spLocks noGrp="1"/>
          </p:cNvSpPr>
          <p:nvPr>
            <p:ph type="title"/>
          </p:nvPr>
        </p:nvSpPr>
        <p:spPr>
          <a:xfrm>
            <a:off x="1088505" y="881215"/>
            <a:ext cx="13894788" cy="1170829"/>
          </a:xfrm>
        </p:spPr>
        <p:txBody>
          <a:bodyPr/>
          <a:lstStyle/>
          <a:p>
            <a:r>
              <a:rPr lang="en-AU" smtClean="0"/>
              <a:t>Click to edit Master title style</a:t>
            </a:r>
            <a:endParaRPr lang="en-US"/>
          </a:p>
        </p:txBody>
      </p:sp>
    </p:spTree>
    <p:extLst>
      <p:ext uri="{BB962C8B-B14F-4D97-AF65-F5344CB8AC3E}">
        <p14:creationId xmlns:p14="http://schemas.microsoft.com/office/powerpoint/2010/main" val="393020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D_Title and Content PRI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76161" indent="-276161">
              <a:defRPr sz="1800"/>
            </a:lvl1pPr>
            <a:lvl2pPr marL="960451" indent="-256609">
              <a:defRPr sz="1700"/>
            </a:lvl2pPr>
            <a:lvl3pPr marL="1656959" indent="-249277">
              <a:defRPr sz="1500"/>
            </a:lvl3pPr>
            <a:lvl4pPr marL="2341249" indent="-229727">
              <a:defRPr sz="1500"/>
            </a:lvl4pPr>
            <a:lvl5pPr marL="3040203" indent="-224838">
              <a:defRPr sz="15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Title 1"/>
          <p:cNvSpPr>
            <a:spLocks noGrp="1"/>
          </p:cNvSpPr>
          <p:nvPr>
            <p:ph type="title"/>
          </p:nvPr>
        </p:nvSpPr>
        <p:spPr>
          <a:xfrm>
            <a:off x="1088505" y="881215"/>
            <a:ext cx="13894788" cy="1170829"/>
          </a:xfrm>
        </p:spPr>
        <p:txBody>
          <a:bodyPr/>
          <a:lstStyle/>
          <a:p>
            <a:r>
              <a:rPr lang="en-AU" smtClean="0"/>
              <a:t>Click to edit Master title style</a:t>
            </a:r>
            <a:endParaRPr lang="en-US"/>
          </a:p>
        </p:txBody>
      </p:sp>
    </p:spTree>
    <p:extLst>
      <p:ext uri="{BB962C8B-B14F-4D97-AF65-F5344CB8AC3E}">
        <p14:creationId xmlns:p14="http://schemas.microsoft.com/office/powerpoint/2010/main" val="202417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D_Two Column, two text box PRES">
    <p:spTree>
      <p:nvGrpSpPr>
        <p:cNvPr id="1" name=""/>
        <p:cNvGrpSpPr/>
        <p:nvPr/>
      </p:nvGrpSpPr>
      <p:grpSpPr>
        <a:xfrm>
          <a:off x="0" y="0"/>
          <a:ext cx="0" cy="0"/>
          <a:chOff x="0" y="0"/>
          <a:chExt cx="0" cy="0"/>
        </a:xfrm>
      </p:grpSpPr>
      <p:sp>
        <p:nvSpPr>
          <p:cNvPr id="2" name="Title 1"/>
          <p:cNvSpPr>
            <a:spLocks noGrp="1"/>
          </p:cNvSpPr>
          <p:nvPr>
            <p:ph type="title"/>
          </p:nvPr>
        </p:nvSpPr>
        <p:spPr>
          <a:xfrm>
            <a:off x="1088505" y="881215"/>
            <a:ext cx="13894788" cy="1170829"/>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1113673" y="2242332"/>
            <a:ext cx="6408059" cy="7057150"/>
          </a:xfrm>
        </p:spPr>
        <p:txBody>
          <a:bodyPr>
            <a:normAutofit/>
          </a:bodyPr>
          <a:lstStyle>
            <a:lvl1pPr>
              <a:defRPr sz="2500"/>
            </a:lvl1pPr>
            <a:lvl2pPr>
              <a:defRPr sz="2200"/>
            </a:lvl2pPr>
            <a:lvl3pPr>
              <a:defRPr sz="1800"/>
            </a:lvl3pPr>
            <a:lvl4pPr>
              <a:defRPr sz="1700"/>
            </a:lvl4pPr>
            <a:lvl5pPr>
              <a:defRPr sz="1700"/>
            </a:lvl5pPr>
            <a:lvl6pPr>
              <a:defRPr sz="2800"/>
            </a:lvl6pPr>
            <a:lvl7pPr>
              <a:defRPr sz="2800"/>
            </a:lvl7pPr>
            <a:lvl8pPr>
              <a:defRPr sz="2800"/>
            </a:lvl8pPr>
            <a:lvl9pPr>
              <a:defRPr sz="2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8044830" y="2242332"/>
            <a:ext cx="6464559" cy="7057150"/>
          </a:xfrm>
        </p:spPr>
        <p:txBody>
          <a:bodyPr>
            <a:normAutofit/>
          </a:bodyPr>
          <a:lstStyle>
            <a:lvl1pPr>
              <a:defRPr sz="2500"/>
            </a:lvl1pPr>
            <a:lvl2pPr>
              <a:defRPr sz="2200"/>
            </a:lvl2pPr>
            <a:lvl3pPr>
              <a:defRPr sz="1800"/>
            </a:lvl3pPr>
            <a:lvl4pPr>
              <a:defRPr sz="1700"/>
            </a:lvl4pPr>
            <a:lvl5pPr>
              <a:defRPr sz="1700"/>
            </a:lvl5pPr>
            <a:lvl6pPr>
              <a:defRPr sz="2800"/>
            </a:lvl6pPr>
            <a:lvl7pPr>
              <a:defRPr sz="2800"/>
            </a:lvl7pPr>
            <a:lvl8pPr>
              <a:defRPr sz="2800"/>
            </a:lvl8pPr>
            <a:lvl9pPr>
              <a:defRPr sz="2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23689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D_Two colum two text box headers PR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9917" y="2323419"/>
            <a:ext cx="6681741" cy="569822"/>
          </a:xfrm>
        </p:spPr>
        <p:txBody>
          <a:bodyPr anchor="t">
            <a:normAutofit/>
          </a:bodyPr>
          <a:lstStyle>
            <a:lvl1pPr marL="0" indent="0">
              <a:buNone/>
              <a:defRPr sz="2500" b="0">
                <a:solidFill>
                  <a:schemeClr val="accent1"/>
                </a:solidFill>
                <a:latin typeface="Arial"/>
                <a:cs typeface="Arial"/>
              </a:defRPr>
            </a:lvl1pPr>
            <a:lvl2pPr marL="703841" indent="0">
              <a:buNone/>
              <a:defRPr sz="3100" b="1"/>
            </a:lvl2pPr>
            <a:lvl3pPr marL="1407683" indent="0">
              <a:buNone/>
              <a:defRPr sz="2800" b="1"/>
            </a:lvl3pPr>
            <a:lvl4pPr marL="2111523" indent="0">
              <a:buNone/>
              <a:defRPr sz="2500" b="1"/>
            </a:lvl4pPr>
            <a:lvl5pPr marL="2815365" indent="0">
              <a:buNone/>
              <a:defRPr sz="2500" b="1"/>
            </a:lvl5pPr>
            <a:lvl6pPr marL="3519204" indent="0">
              <a:buNone/>
              <a:defRPr sz="2500" b="1"/>
            </a:lvl6pPr>
            <a:lvl7pPr marL="4223046" indent="0">
              <a:buNone/>
              <a:defRPr sz="2500" b="1"/>
            </a:lvl7pPr>
            <a:lvl8pPr marL="4926887" indent="0">
              <a:buNone/>
              <a:defRPr sz="2500" b="1"/>
            </a:lvl8pPr>
            <a:lvl9pPr marL="5630728" indent="0">
              <a:buNone/>
              <a:defRPr sz="2500" b="1"/>
            </a:lvl9pPr>
          </a:lstStyle>
          <a:p>
            <a:pPr lvl="0"/>
            <a:r>
              <a:rPr lang="en-AU" smtClean="0"/>
              <a:t>Click to edit Master text styles</a:t>
            </a:r>
          </a:p>
        </p:txBody>
      </p:sp>
      <p:sp>
        <p:nvSpPr>
          <p:cNvPr id="4" name="Content Placeholder 3"/>
          <p:cNvSpPr>
            <a:spLocks noGrp="1"/>
          </p:cNvSpPr>
          <p:nvPr>
            <p:ph sz="half" idx="2"/>
          </p:nvPr>
        </p:nvSpPr>
        <p:spPr>
          <a:xfrm>
            <a:off x="1099917" y="2997937"/>
            <a:ext cx="6681741" cy="6613746"/>
          </a:xfrm>
        </p:spPr>
        <p:txBody>
          <a:bodyPr/>
          <a:lstStyle>
            <a:lvl1pPr>
              <a:defRPr sz="2500"/>
            </a:lvl1pPr>
            <a:lvl2pPr>
              <a:defRPr sz="2200"/>
            </a:lvl2pPr>
            <a:lvl3pPr>
              <a:defRPr sz="1800"/>
            </a:lvl3pPr>
            <a:lvl4pPr>
              <a:defRPr sz="1700"/>
            </a:lvl4pPr>
            <a:lvl5pPr>
              <a:defRPr sz="1700"/>
            </a:lvl5pPr>
            <a:lvl6pPr>
              <a:defRPr sz="2500"/>
            </a:lvl6pPr>
            <a:lvl7pPr>
              <a:defRPr sz="2500"/>
            </a:lvl7pPr>
            <a:lvl8pPr>
              <a:defRPr sz="2500"/>
            </a:lvl8pPr>
            <a:lvl9pPr>
              <a:defRPr sz="25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8025824" y="2323419"/>
            <a:ext cx="6684367" cy="569822"/>
          </a:xfrm>
        </p:spPr>
        <p:txBody>
          <a:bodyPr anchor="t">
            <a:normAutofit/>
          </a:bodyPr>
          <a:lstStyle>
            <a:lvl1pPr marL="0" indent="0">
              <a:buNone/>
              <a:defRPr sz="2500" b="0">
                <a:solidFill>
                  <a:schemeClr val="accent1"/>
                </a:solidFill>
                <a:latin typeface="Arial"/>
                <a:cs typeface="Arial"/>
              </a:defRPr>
            </a:lvl1pPr>
            <a:lvl2pPr marL="703841" indent="0">
              <a:buNone/>
              <a:defRPr sz="3100" b="1"/>
            </a:lvl2pPr>
            <a:lvl3pPr marL="1407683" indent="0">
              <a:buNone/>
              <a:defRPr sz="2800" b="1"/>
            </a:lvl3pPr>
            <a:lvl4pPr marL="2111523" indent="0">
              <a:buNone/>
              <a:defRPr sz="2500" b="1"/>
            </a:lvl4pPr>
            <a:lvl5pPr marL="2815365" indent="0">
              <a:buNone/>
              <a:defRPr sz="2500" b="1"/>
            </a:lvl5pPr>
            <a:lvl6pPr marL="3519204" indent="0">
              <a:buNone/>
              <a:defRPr sz="2500" b="1"/>
            </a:lvl6pPr>
            <a:lvl7pPr marL="4223046" indent="0">
              <a:buNone/>
              <a:defRPr sz="2500" b="1"/>
            </a:lvl7pPr>
            <a:lvl8pPr marL="4926887" indent="0">
              <a:buNone/>
              <a:defRPr sz="2500" b="1"/>
            </a:lvl8pPr>
            <a:lvl9pPr marL="5630728" indent="0">
              <a:buNone/>
              <a:defRPr sz="2500" b="1"/>
            </a:lvl9pPr>
          </a:lstStyle>
          <a:p>
            <a:pPr lvl="0"/>
            <a:r>
              <a:rPr lang="en-AU" smtClean="0"/>
              <a:t>Click to edit Master text styles</a:t>
            </a:r>
          </a:p>
        </p:txBody>
      </p:sp>
      <p:sp>
        <p:nvSpPr>
          <p:cNvPr id="6" name="Content Placeholder 5"/>
          <p:cNvSpPr>
            <a:spLocks noGrp="1"/>
          </p:cNvSpPr>
          <p:nvPr>
            <p:ph sz="quarter" idx="4"/>
          </p:nvPr>
        </p:nvSpPr>
        <p:spPr>
          <a:xfrm>
            <a:off x="8025824" y="2997938"/>
            <a:ext cx="6684367" cy="6613745"/>
          </a:xfrm>
        </p:spPr>
        <p:txBody>
          <a:bodyPr/>
          <a:lstStyle>
            <a:lvl1pPr>
              <a:defRPr sz="2500"/>
            </a:lvl1pPr>
            <a:lvl2pPr>
              <a:defRPr sz="2200"/>
            </a:lvl2pPr>
            <a:lvl3pPr>
              <a:defRPr sz="1800"/>
            </a:lvl3pPr>
            <a:lvl4pPr>
              <a:defRPr sz="1700"/>
            </a:lvl4pPr>
            <a:lvl5pPr>
              <a:defRPr sz="1700"/>
            </a:lvl5pPr>
            <a:lvl6pPr>
              <a:defRPr sz="2500"/>
            </a:lvl6pPr>
            <a:lvl7pPr>
              <a:defRPr sz="2500"/>
            </a:lvl7pPr>
            <a:lvl8pPr>
              <a:defRPr sz="2500"/>
            </a:lvl8pPr>
            <a:lvl9pPr>
              <a:defRPr sz="25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0" name="Title 1"/>
          <p:cNvSpPr>
            <a:spLocks noGrp="1"/>
          </p:cNvSpPr>
          <p:nvPr>
            <p:ph type="title"/>
          </p:nvPr>
        </p:nvSpPr>
        <p:spPr>
          <a:xfrm>
            <a:off x="1088505" y="881215"/>
            <a:ext cx="13894788" cy="1170829"/>
          </a:xfrm>
        </p:spPr>
        <p:txBody>
          <a:bodyPr/>
          <a:lstStyle/>
          <a:p>
            <a:r>
              <a:rPr lang="en-AU" smtClean="0"/>
              <a:t>Click to edit Master title style</a:t>
            </a:r>
            <a:endParaRPr lang="en-US"/>
          </a:p>
        </p:txBody>
      </p:sp>
    </p:spTree>
    <p:extLst>
      <p:ext uri="{BB962C8B-B14F-4D97-AF65-F5344CB8AC3E}">
        <p14:creationId xmlns:p14="http://schemas.microsoft.com/office/powerpoint/2010/main" val="76466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1001" y="881215"/>
            <a:ext cx="13894788" cy="1170829"/>
          </a:xfrm>
          <a:prstGeom prst="rect">
            <a:avLst/>
          </a:prstGeom>
        </p:spPr>
        <p:txBody>
          <a:bodyPr vert="horz" lIns="0" tIns="0" rIns="140768" bIns="70383" rtlCol="0" anchor="t">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1107534" y="2225815"/>
            <a:ext cx="13401853" cy="7390326"/>
          </a:xfrm>
          <a:prstGeom prst="rect">
            <a:avLst/>
          </a:prstGeom>
        </p:spPr>
        <p:txBody>
          <a:bodyPr vert="horz" lIns="0" tIns="0" rIns="140768" bIns="70383"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TextBox 6"/>
          <p:cNvSpPr txBox="1"/>
          <p:nvPr userDrawn="1"/>
        </p:nvSpPr>
        <p:spPr>
          <a:xfrm>
            <a:off x="1097272" y="9847472"/>
            <a:ext cx="2221260" cy="352187"/>
          </a:xfrm>
          <a:prstGeom prst="rect">
            <a:avLst/>
          </a:prstGeom>
        </p:spPr>
        <p:txBody>
          <a:bodyPr vert="horz" lIns="0" tIns="0" rIns="140768" bIns="70383" rtlCol="0" anchor="t"/>
          <a:lstStyle>
            <a:defPPr>
              <a:defRPr lang="en-US"/>
            </a:defPPr>
            <a:lvl1pPr>
              <a:defRPr sz="800">
                <a:latin typeface="Arial"/>
                <a:cs typeface="Arial"/>
              </a:defRPr>
            </a:lvl1pPr>
          </a:lstStyle>
          <a:p>
            <a:pPr defTabSz="703841"/>
            <a:r>
              <a:rPr lang="en-US" dirty="0" smtClean="0">
                <a:solidFill>
                  <a:prstClr val="black"/>
                </a:solidFill>
              </a:rPr>
              <a:t>Deloitte Digital. © 2014</a:t>
            </a:r>
          </a:p>
          <a:p>
            <a:pPr defTabSz="703841"/>
            <a:endParaRPr lang="en-AU" dirty="0">
              <a:solidFill>
                <a:prstClr val="black"/>
              </a:solidFill>
            </a:endParaRPr>
          </a:p>
        </p:txBody>
      </p:sp>
      <p:sp>
        <p:nvSpPr>
          <p:cNvPr id="8" name="TextBox 7"/>
          <p:cNvSpPr txBox="1"/>
          <p:nvPr userDrawn="1"/>
        </p:nvSpPr>
        <p:spPr>
          <a:xfrm>
            <a:off x="12420969" y="9847831"/>
            <a:ext cx="2221260" cy="352187"/>
          </a:xfrm>
          <a:prstGeom prst="rect">
            <a:avLst/>
          </a:prstGeom>
        </p:spPr>
        <p:txBody>
          <a:bodyPr vert="horz" lIns="0" tIns="0" rIns="140768" bIns="70383" rtlCol="0" anchor="t"/>
          <a:lstStyle>
            <a:defPPr>
              <a:defRPr lang="en-US"/>
            </a:defPPr>
            <a:lvl1pPr algn="r">
              <a:defRPr sz="800">
                <a:latin typeface="Arial"/>
                <a:cs typeface="Arial"/>
              </a:defRPr>
            </a:lvl1pPr>
          </a:lstStyle>
          <a:p>
            <a:pPr defTabSz="703841"/>
            <a:fld id="{6323D1D5-7920-4846-97CF-BD330C7C65B3}" type="slidenum">
              <a:rPr lang="en-US" smtClean="0">
                <a:solidFill>
                  <a:prstClr val="black"/>
                </a:solidFill>
              </a:rPr>
              <a:pPr defTabSz="703841"/>
              <a:t>‹#›</a:t>
            </a:fld>
            <a:endParaRPr lang="en-AU" dirty="0">
              <a:solidFill>
                <a:prstClr val="black"/>
              </a:solidFill>
            </a:endParaRPr>
          </a:p>
        </p:txBody>
      </p:sp>
    </p:spTree>
    <p:extLst>
      <p:ext uri="{BB962C8B-B14F-4D97-AF65-F5344CB8AC3E}">
        <p14:creationId xmlns:p14="http://schemas.microsoft.com/office/powerpoint/2010/main" val="282340793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timing>
    <p:tnLst>
      <p:par>
        <p:cTn id="1" dur="indefinite" restart="never" nodeType="tmRoot"/>
      </p:par>
    </p:tnLst>
  </p:timing>
  <p:hf hdr="0" dt="0"/>
  <p:txStyles>
    <p:titleStyle>
      <a:lvl1pPr algn="l" defTabSz="703841" rtl="0" eaLnBrk="1" latinLnBrk="0" hangingPunct="1">
        <a:spcBef>
          <a:spcPct val="0"/>
        </a:spcBef>
        <a:buNone/>
        <a:defRPr sz="4300" kern="1200">
          <a:solidFill>
            <a:schemeClr val="tx1"/>
          </a:solidFill>
          <a:latin typeface="Arial"/>
          <a:ea typeface="+mj-ea"/>
          <a:cs typeface="Arial"/>
        </a:defRPr>
      </a:lvl1pPr>
    </p:titleStyle>
    <p:bodyStyle>
      <a:lvl1pPr marL="527881" indent="-527881" algn="l" defTabSz="703841" rtl="0" eaLnBrk="1" latinLnBrk="0" hangingPunct="1">
        <a:spcBef>
          <a:spcPct val="20000"/>
        </a:spcBef>
        <a:buFont typeface="Arial"/>
        <a:buChar char="•"/>
        <a:defRPr sz="3100" kern="1200">
          <a:solidFill>
            <a:schemeClr val="tx1"/>
          </a:solidFill>
          <a:latin typeface="Arial"/>
          <a:ea typeface="+mn-ea"/>
          <a:cs typeface="Arial"/>
        </a:defRPr>
      </a:lvl1pPr>
      <a:lvl2pPr marL="1143742" indent="-439900" algn="l" defTabSz="703841" rtl="0" eaLnBrk="1" latinLnBrk="0" hangingPunct="1">
        <a:spcBef>
          <a:spcPct val="20000"/>
        </a:spcBef>
        <a:buFont typeface="Arial"/>
        <a:buChar char="–"/>
        <a:defRPr sz="2800" kern="1200">
          <a:solidFill>
            <a:schemeClr val="tx1"/>
          </a:solidFill>
          <a:latin typeface="Arial"/>
          <a:ea typeface="+mn-ea"/>
          <a:cs typeface="Arial"/>
        </a:defRPr>
      </a:lvl2pPr>
      <a:lvl3pPr marL="1759604" indent="-351920" algn="l" defTabSz="703841" rtl="0" eaLnBrk="1" latinLnBrk="0" hangingPunct="1">
        <a:spcBef>
          <a:spcPct val="20000"/>
        </a:spcBef>
        <a:buFont typeface="Arial"/>
        <a:buChar char="•"/>
        <a:defRPr sz="2500" kern="1200">
          <a:solidFill>
            <a:schemeClr val="tx1"/>
          </a:solidFill>
          <a:latin typeface="Arial"/>
          <a:ea typeface="+mn-ea"/>
          <a:cs typeface="Arial"/>
        </a:defRPr>
      </a:lvl3pPr>
      <a:lvl4pPr marL="2463443" indent="-351920" algn="l" defTabSz="703841" rtl="0" eaLnBrk="1" latinLnBrk="0" hangingPunct="1">
        <a:spcBef>
          <a:spcPct val="20000"/>
        </a:spcBef>
        <a:buFont typeface="Arial"/>
        <a:buChar char="–"/>
        <a:defRPr sz="2200" kern="1200">
          <a:solidFill>
            <a:schemeClr val="tx1"/>
          </a:solidFill>
          <a:latin typeface="Arial"/>
          <a:ea typeface="+mn-ea"/>
          <a:cs typeface="Arial"/>
        </a:defRPr>
      </a:lvl4pPr>
      <a:lvl5pPr marL="3167285" indent="-351920" algn="l" defTabSz="703841" rtl="0" eaLnBrk="1" latinLnBrk="0" hangingPunct="1">
        <a:spcBef>
          <a:spcPct val="20000"/>
        </a:spcBef>
        <a:buFont typeface="Arial"/>
        <a:buChar char="»"/>
        <a:defRPr sz="2200" kern="1200">
          <a:solidFill>
            <a:schemeClr val="tx1"/>
          </a:solidFill>
          <a:latin typeface="Arial"/>
          <a:ea typeface="+mn-ea"/>
          <a:cs typeface="Arial"/>
        </a:defRPr>
      </a:lvl5pPr>
      <a:lvl6pPr marL="3871127" indent="-351920" algn="l" defTabSz="703841" rtl="0" eaLnBrk="1" latinLnBrk="0" hangingPunct="1">
        <a:spcBef>
          <a:spcPct val="20000"/>
        </a:spcBef>
        <a:buFont typeface="Arial"/>
        <a:buChar char="•"/>
        <a:defRPr sz="3100" kern="1200">
          <a:solidFill>
            <a:schemeClr val="tx1"/>
          </a:solidFill>
          <a:latin typeface="+mn-lt"/>
          <a:ea typeface="+mn-ea"/>
          <a:cs typeface="+mn-cs"/>
        </a:defRPr>
      </a:lvl6pPr>
      <a:lvl7pPr marL="4574966" indent="-351920" algn="l" defTabSz="703841" rtl="0" eaLnBrk="1" latinLnBrk="0" hangingPunct="1">
        <a:spcBef>
          <a:spcPct val="20000"/>
        </a:spcBef>
        <a:buFont typeface="Arial"/>
        <a:buChar char="•"/>
        <a:defRPr sz="3100" kern="1200">
          <a:solidFill>
            <a:schemeClr val="tx1"/>
          </a:solidFill>
          <a:latin typeface="+mn-lt"/>
          <a:ea typeface="+mn-ea"/>
          <a:cs typeface="+mn-cs"/>
        </a:defRPr>
      </a:lvl7pPr>
      <a:lvl8pPr marL="5278808" indent="-351920" algn="l" defTabSz="703841" rtl="0" eaLnBrk="1" latinLnBrk="0" hangingPunct="1">
        <a:spcBef>
          <a:spcPct val="20000"/>
        </a:spcBef>
        <a:buFont typeface="Arial"/>
        <a:buChar char="•"/>
        <a:defRPr sz="3100" kern="1200">
          <a:solidFill>
            <a:schemeClr val="tx1"/>
          </a:solidFill>
          <a:latin typeface="+mn-lt"/>
          <a:ea typeface="+mn-ea"/>
          <a:cs typeface="+mn-cs"/>
        </a:defRPr>
      </a:lvl8pPr>
      <a:lvl9pPr marL="5982647" indent="-351920" algn="l" defTabSz="703841"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03841" rtl="0" eaLnBrk="1" latinLnBrk="0" hangingPunct="1">
        <a:defRPr sz="2800" kern="1200">
          <a:solidFill>
            <a:schemeClr val="tx1"/>
          </a:solidFill>
          <a:latin typeface="+mn-lt"/>
          <a:ea typeface="+mn-ea"/>
          <a:cs typeface="+mn-cs"/>
        </a:defRPr>
      </a:lvl1pPr>
      <a:lvl2pPr marL="703841" algn="l" defTabSz="703841" rtl="0" eaLnBrk="1" latinLnBrk="0" hangingPunct="1">
        <a:defRPr sz="2800" kern="1200">
          <a:solidFill>
            <a:schemeClr val="tx1"/>
          </a:solidFill>
          <a:latin typeface="+mn-lt"/>
          <a:ea typeface="+mn-ea"/>
          <a:cs typeface="+mn-cs"/>
        </a:defRPr>
      </a:lvl2pPr>
      <a:lvl3pPr marL="1407683" algn="l" defTabSz="703841" rtl="0" eaLnBrk="1" latinLnBrk="0" hangingPunct="1">
        <a:defRPr sz="2800" kern="1200">
          <a:solidFill>
            <a:schemeClr val="tx1"/>
          </a:solidFill>
          <a:latin typeface="+mn-lt"/>
          <a:ea typeface="+mn-ea"/>
          <a:cs typeface="+mn-cs"/>
        </a:defRPr>
      </a:lvl3pPr>
      <a:lvl4pPr marL="2111523" algn="l" defTabSz="703841" rtl="0" eaLnBrk="1" latinLnBrk="0" hangingPunct="1">
        <a:defRPr sz="2800" kern="1200">
          <a:solidFill>
            <a:schemeClr val="tx1"/>
          </a:solidFill>
          <a:latin typeface="+mn-lt"/>
          <a:ea typeface="+mn-ea"/>
          <a:cs typeface="+mn-cs"/>
        </a:defRPr>
      </a:lvl4pPr>
      <a:lvl5pPr marL="2815365" algn="l" defTabSz="703841" rtl="0" eaLnBrk="1" latinLnBrk="0" hangingPunct="1">
        <a:defRPr sz="2800" kern="1200">
          <a:solidFill>
            <a:schemeClr val="tx1"/>
          </a:solidFill>
          <a:latin typeface="+mn-lt"/>
          <a:ea typeface="+mn-ea"/>
          <a:cs typeface="+mn-cs"/>
        </a:defRPr>
      </a:lvl5pPr>
      <a:lvl6pPr marL="3519204" algn="l" defTabSz="703841" rtl="0" eaLnBrk="1" latinLnBrk="0" hangingPunct="1">
        <a:defRPr sz="2800" kern="1200">
          <a:solidFill>
            <a:schemeClr val="tx1"/>
          </a:solidFill>
          <a:latin typeface="+mn-lt"/>
          <a:ea typeface="+mn-ea"/>
          <a:cs typeface="+mn-cs"/>
        </a:defRPr>
      </a:lvl6pPr>
      <a:lvl7pPr marL="4223046" algn="l" defTabSz="703841" rtl="0" eaLnBrk="1" latinLnBrk="0" hangingPunct="1">
        <a:defRPr sz="2800" kern="1200">
          <a:solidFill>
            <a:schemeClr val="tx1"/>
          </a:solidFill>
          <a:latin typeface="+mn-lt"/>
          <a:ea typeface="+mn-ea"/>
          <a:cs typeface="+mn-cs"/>
        </a:defRPr>
      </a:lvl7pPr>
      <a:lvl8pPr marL="4926887" algn="l" defTabSz="703841" rtl="0" eaLnBrk="1" latinLnBrk="0" hangingPunct="1">
        <a:defRPr sz="2800" kern="1200">
          <a:solidFill>
            <a:schemeClr val="tx1"/>
          </a:solidFill>
          <a:latin typeface="+mn-lt"/>
          <a:ea typeface="+mn-ea"/>
          <a:cs typeface="+mn-cs"/>
        </a:defRPr>
      </a:lvl8pPr>
      <a:lvl9pPr marL="5630728" algn="l" defTabSz="703841"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8"/>
          </p:nvPr>
        </p:nvSpPr>
        <p:spPr>
          <a:xfrm>
            <a:off x="1112389" y="2071287"/>
            <a:ext cx="5178979" cy="2906921"/>
          </a:xfrm>
        </p:spPr>
        <p:txBody>
          <a:bodyPr/>
          <a:lstStyle/>
          <a:p>
            <a:pPr marL="0" indent="0"/>
            <a:r>
              <a:rPr lang="en-AU" dirty="0" smtClean="0">
                <a:solidFill>
                  <a:schemeClr val="tx1">
                    <a:lumMod val="75000"/>
                    <a:lumOff val="25000"/>
                  </a:schemeClr>
                </a:solidFill>
                <a:latin typeface="Open Sans Semibold"/>
                <a:ea typeface="Open Sans Semibold" panose="020B0706030804020204" pitchFamily="34" charset="0"/>
                <a:cs typeface="Open Sans Semibold" panose="020B0706030804020204" pitchFamily="34" charset="0"/>
              </a:rPr>
              <a:t>Keeping the city beautiful with CRM</a:t>
            </a:r>
          </a:p>
          <a:p>
            <a:pPr marL="0" indent="0"/>
            <a:r>
              <a:rPr lang="en-NZ" dirty="0">
                <a:solidFill>
                  <a:srgbClr val="84D100"/>
                </a:solidFill>
                <a:latin typeface="Open Sans Semibold"/>
              </a:rPr>
              <a:t>Buenos Aires government goes live with SAP CRM </a:t>
            </a:r>
            <a:r>
              <a:rPr lang="en-NZ" dirty="0" smtClean="0">
                <a:solidFill>
                  <a:srgbClr val="84D100"/>
                </a:solidFill>
                <a:latin typeface="Open Sans Semibold"/>
              </a:rPr>
              <a:t>solution enabling the city to better respond to requests from citizens and keep the city beautiful.</a:t>
            </a:r>
            <a:endParaRPr lang="en-US" dirty="0">
              <a:solidFill>
                <a:srgbClr val="84D100"/>
              </a:solidFill>
              <a:latin typeface="Open Sans Semibold"/>
            </a:endParaRPr>
          </a:p>
        </p:txBody>
      </p:sp>
      <p:sp>
        <p:nvSpPr>
          <p:cNvPr id="6" name="Title 5"/>
          <p:cNvSpPr>
            <a:spLocks noGrp="1"/>
          </p:cNvSpPr>
          <p:nvPr>
            <p:ph type="title"/>
          </p:nvPr>
        </p:nvSpPr>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City of Buenos Aires</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 Placeholder 3"/>
          <p:cNvSpPr>
            <a:spLocks noGrp="1"/>
          </p:cNvSpPr>
          <p:nvPr>
            <p:ph type="body" sz="half" idx="13"/>
          </p:nvPr>
        </p:nvSpPr>
        <p:spPr>
          <a:xfrm>
            <a:off x="1097356" y="5378128"/>
            <a:ext cx="13413904" cy="3930972"/>
          </a:xfrm>
        </p:spPr>
        <p:txBody>
          <a:bodyPr numCol="3"/>
          <a:lstStyle/>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endParaRPr lang="en-US" dirty="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Across its nearly 2,000 square miles, the city of Buenos Aires has somewhere in the vicinity of 700,000 assets that are maintained by the local government, including 125,000 street lights; 54,000 sidewalks; 30,000 drains; 27,000 roads, and even upwards of 400,000 trees. The Ministry was not capable of managing efficiently the vast number of requests from their over 3 million citizens. The Ministry did not have the technology infrastructure required to do so and this led to deficiencies in the maintenance task planning, overlapping and duplication of work, inefficiencies in the monitoring and control functions, and long times of response.</a:t>
            </a: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NZ"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City has </a:t>
            </a: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just gone live with a Deloitte-led CRM solution implementation that enhances their existing SAP platform (also a Deloitte project), enabling them to better manage the volumes of data and projects to keep this cosmopolitan city beautiful. For 10 months, beginning in December 2013, the Deloitte team worked through the complete project lifecycle, from preparation and blueprint, to realization, final preparation, the live and a support engagement. </a:t>
            </a: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defTabSz="671641">
              <a:spcBef>
                <a:spcPts val="0"/>
              </a:spcBef>
              <a:spcAft>
                <a:spcPts val="661"/>
              </a:spcAft>
              <a:defRPr/>
            </a:pPr>
            <a:endParaRPr lang="en-US" sz="100"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Just two months after the September 2014 go-live and already the 100 employees of the environment and Public Spaces Ministry are reaping the rewards of the new system. </a:t>
            </a:r>
          </a:p>
          <a:p>
            <a:pPr marL="0" indent="0" defTabSz="671641">
              <a:spcBef>
                <a:spcPts val="0"/>
              </a:spcBef>
              <a:spcAft>
                <a:spcPts val="661"/>
              </a:spcAft>
              <a:defRPr/>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Environment and Public Spaces Ministry is now running a new IT completely integrated platform (SAP) for managing the citizens’ claims, which will not only provide information in real time, but also will ensure the integrity of the data contained. It will also allow its users to introduce, administrate and share information in a standardized way and to eliminate the back office tasks.</a:t>
            </a:r>
          </a:p>
          <a:p>
            <a:pPr marL="0" indent="0">
              <a:spcBef>
                <a:spcPts val="1589"/>
              </a:spcBef>
            </a:pPr>
            <a:endPar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6" name="Picture 5" descr="cid:image002.jpg@01D01BAF.15A9CA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512" y="1079451"/>
            <a:ext cx="7677150" cy="320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420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8"/>
          </p:nvPr>
        </p:nvSpPr>
        <p:spPr>
          <a:xfrm>
            <a:off x="1112389" y="1765300"/>
            <a:ext cx="5178979" cy="2906921"/>
          </a:xfrm>
        </p:spPr>
        <p:txBody>
          <a:bodyPr/>
          <a:lstStyle/>
          <a:p>
            <a:pPr marL="0" indent="0"/>
            <a:r>
              <a:rPr lang="en-AU" dirty="0" smtClean="0">
                <a:solidFill>
                  <a:schemeClr val="tx1">
                    <a:lumMod val="75000"/>
                    <a:lumOff val="25000"/>
                  </a:schemeClr>
                </a:solidFill>
                <a:latin typeface="Open Sans Semibold"/>
                <a:ea typeface="Open Sans Semibold" panose="020B0706030804020204" pitchFamily="34" charset="0"/>
                <a:cs typeface="Open Sans Semibold" panose="020B0706030804020204" pitchFamily="34" charset="0"/>
              </a:rPr>
              <a:t>Real Time City Government</a:t>
            </a:r>
          </a:p>
          <a:p>
            <a:pPr marL="0" indent="0"/>
            <a:r>
              <a:rPr lang="en-AU" dirty="0" smtClean="0">
                <a:solidFill>
                  <a:srgbClr val="84D100"/>
                </a:solidFill>
                <a:latin typeface="Open Sans Semibold"/>
              </a:rPr>
              <a:t>Deloitte, along with Siemens, implemented a Smart City Cockpit which </a:t>
            </a:r>
            <a:r>
              <a:rPr lang="en-NZ" dirty="0" smtClean="0">
                <a:solidFill>
                  <a:srgbClr val="84D100"/>
                </a:solidFill>
                <a:latin typeface="Open Sans Semibold"/>
              </a:rPr>
              <a:t>enables better decision </a:t>
            </a:r>
            <a:r>
              <a:rPr lang="en-NZ" dirty="0">
                <a:solidFill>
                  <a:srgbClr val="84D100"/>
                </a:solidFill>
                <a:latin typeface="Open Sans Semibold"/>
              </a:rPr>
              <a:t>making by consolidating information from a wide range of administrative systems</a:t>
            </a:r>
            <a:endParaRPr lang="en-US" dirty="0">
              <a:solidFill>
                <a:srgbClr val="84D100"/>
              </a:solidFill>
              <a:latin typeface="Open Sans Semibold"/>
            </a:endParaRPr>
          </a:p>
        </p:txBody>
      </p:sp>
      <p:sp>
        <p:nvSpPr>
          <p:cNvPr id="6" name="Title 5"/>
          <p:cNvSpPr>
            <a:spLocks noGrp="1"/>
          </p:cNvSpPr>
          <p:nvPr>
            <p:ph type="title"/>
          </p:nvPr>
        </p:nvSpPr>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Smart City Cockpit</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 Placeholder 3"/>
          <p:cNvSpPr>
            <a:spLocks noGrp="1"/>
          </p:cNvSpPr>
          <p:nvPr>
            <p:ph type="body" sz="half" idx="13"/>
          </p:nvPr>
        </p:nvSpPr>
        <p:spPr>
          <a:xfrm>
            <a:off x="1097356" y="5378128"/>
            <a:ext cx="13413904" cy="3930972"/>
          </a:xfrm>
        </p:spPr>
        <p:txBody>
          <a:bodyPr numCol="3"/>
          <a:lstStyle/>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endParaRPr lang="en-US" dirty="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information that is required to run the city effectively is dispersed in a number of administrative systems, with no integrated view. This resulted in decision making in silos, without considering the overall picture and all the processes that drive the city.</a:t>
            </a: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Deloitte supported the implementation of a Smart City Cockpit, working with Siemens. The Smart City Cockpit provides the central platform for the diverse demands of citizens and local authorities. Data from municipality and country are published together with publically available data, and provided on one integrated platform. Predictive Analytics are developed and controlled in a central platform. </a:t>
            </a: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endParaRPr lang="en-US" dirty="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Cockpit provides the city administration with a single integrated tool that supports better and faster decision making by consolidating information from a wide range of administrative systems. The Mayor will now be able to keep track of multiple processes that drive the city in real time. </a:t>
            </a: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Citizens can also use the centrally provided information for their own applications and share these with other citizens via the Cockpit platform.</a:t>
            </a:r>
          </a:p>
          <a:p>
            <a:pPr marL="0" indent="0">
              <a:spcBef>
                <a:spcPts val="1589"/>
              </a:spcBef>
            </a:pPr>
            <a:endPar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050" name="Picture 2" descr="C:\Users\sodhayoth\AppData\Local\Microsoft\Windows\Temporary Internet Files\Content.IE5\3E5EDMU8\thumb_ind_tmt_glb_ho_1943_resize_1024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262" y="774700"/>
            <a:ext cx="6858000" cy="37571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922232" y="9842500"/>
            <a:ext cx="7010400" cy="276999"/>
          </a:xfrm>
          <a:prstGeom prst="rect">
            <a:avLst/>
          </a:prstGeom>
          <a:noFill/>
        </p:spPr>
        <p:txBody>
          <a:bodyPr wrap="square" rtlCol="0">
            <a:spAutoFit/>
          </a:bodyPr>
          <a:lstStyle/>
          <a:p>
            <a:r>
              <a:rPr lang="en-NZ" sz="1200" i="1" dirty="0" smtClean="0">
                <a:solidFill>
                  <a:srgbClr val="FF0000"/>
                </a:solidFill>
                <a:latin typeface="Arial" panose="020B0604020202020204" pitchFamily="34" charset="0"/>
                <a:cs typeface="Arial" panose="020B0604020202020204" pitchFamily="34" charset="0"/>
              </a:rPr>
              <a:t>Deloitte Contacts: </a:t>
            </a:r>
            <a:r>
              <a:rPr lang="en-NZ" sz="1200" i="1" dirty="0">
                <a:solidFill>
                  <a:srgbClr val="FF0000"/>
                </a:solidFill>
                <a:latin typeface="Arial" panose="020B0604020202020204" pitchFamily="34" charset="0"/>
                <a:cs typeface="Arial" panose="020B0604020202020204" pitchFamily="34" charset="0"/>
              </a:rPr>
              <a:t>Olaf Peter </a:t>
            </a:r>
            <a:r>
              <a:rPr lang="en-NZ" sz="1200" i="1" dirty="0" smtClean="0">
                <a:solidFill>
                  <a:srgbClr val="FF0000"/>
                </a:solidFill>
                <a:latin typeface="Arial" panose="020B0604020202020204" pitchFamily="34" charset="0"/>
                <a:cs typeface="Arial" panose="020B0604020202020204" pitchFamily="34" charset="0"/>
              </a:rPr>
              <a:t>Schleichert (Berlin), Carsten Dolch (Dusseldorf)</a:t>
            </a:r>
            <a:endParaRPr lang="en-NZ" sz="1200"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7984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8"/>
          </p:nvPr>
        </p:nvSpPr>
        <p:spPr>
          <a:xfrm>
            <a:off x="1112389" y="2071287"/>
            <a:ext cx="5178979" cy="2906921"/>
          </a:xfrm>
        </p:spPr>
        <p:txBody>
          <a:bodyPr/>
          <a:lstStyle/>
          <a:p>
            <a:pPr marL="0" indent="0"/>
            <a:r>
              <a:rPr lang="en-AU" dirty="0" smtClean="0">
                <a:solidFill>
                  <a:schemeClr val="tx1">
                    <a:lumMod val="75000"/>
                    <a:lumOff val="25000"/>
                  </a:schemeClr>
                </a:solidFill>
                <a:latin typeface="Open Sans Semibold"/>
                <a:ea typeface="Open Sans Semibold" panose="020B0706030804020204" pitchFamily="34" charset="0"/>
                <a:cs typeface="Open Sans Semibold" panose="020B0706030804020204" pitchFamily="34" charset="0"/>
              </a:rPr>
              <a:t>Real time traffic management</a:t>
            </a:r>
          </a:p>
          <a:p>
            <a:pPr marL="0" indent="0"/>
            <a:r>
              <a:rPr lang="en-AU" dirty="0" smtClean="0">
                <a:solidFill>
                  <a:srgbClr val="84D100"/>
                </a:solidFill>
                <a:latin typeface="Open Sans Semibold"/>
              </a:rPr>
              <a:t>Using real time information and predictive analytics to better manage traffic. </a:t>
            </a:r>
            <a:endParaRPr lang="en-US" dirty="0">
              <a:solidFill>
                <a:srgbClr val="84D100"/>
              </a:solidFill>
              <a:latin typeface="Open Sans Semibold"/>
            </a:endParaRPr>
          </a:p>
        </p:txBody>
      </p:sp>
      <p:sp>
        <p:nvSpPr>
          <p:cNvPr id="6" name="Title 5"/>
          <p:cNvSpPr>
            <a:spLocks noGrp="1"/>
          </p:cNvSpPr>
          <p:nvPr>
            <p:ph type="title"/>
          </p:nvPr>
        </p:nvSpPr>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Transport for London</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 Placeholder 3"/>
          <p:cNvSpPr>
            <a:spLocks noGrp="1"/>
          </p:cNvSpPr>
          <p:nvPr>
            <p:ph type="body" sz="half" idx="13"/>
          </p:nvPr>
        </p:nvSpPr>
        <p:spPr>
          <a:xfrm>
            <a:off x="1097356" y="5378128"/>
            <a:ext cx="13413904" cy="3930972"/>
          </a:xfrm>
        </p:spPr>
        <p:txBody>
          <a:bodyPr numCol="3"/>
          <a:lstStyle/>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endParaRPr lang="en-US" dirty="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Over 26 million journeys begin on London’s roads each day. The challenge of keeping the traffic moving on London’s roads require real time actionable information available to traffic managers, enabling them to make timely interventions. </a:t>
            </a: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Deloitte worked with Transport for London to build a real-time traffic management service. The tool monitors traffic flows as vehicles enter central London. Data from sensors is fed into an analytics engine which processes over 10 million vehicle captures per day. </a:t>
            </a:r>
            <a:endParaRPr lang="en-NZ"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NZ"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Deloitte </a:t>
            </a:r>
            <a:r>
              <a:rPr lang="en-NZ"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designed and built the visual user interface and created a tool that gives traffic managers the information to make timely interventions to improve journey time reliability and alleviate congestion.</a:t>
            </a: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defTabSz="671641">
              <a:spcBef>
                <a:spcPts val="0"/>
              </a:spcBef>
              <a:spcAft>
                <a:spcPts val="661"/>
              </a:spcAft>
              <a:defRPr/>
            </a:pPr>
            <a:endParaRPr lang="en-US" sz="100"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r>
              <a:rPr lang="en-NZ"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real time traffic management service now enables the city and the traffic managers to take more informed decisions on interventions required for ensuring smooth traffic movement.</a:t>
            </a: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6922232" y="9842500"/>
            <a:ext cx="7010400" cy="276999"/>
          </a:xfrm>
          <a:prstGeom prst="rect">
            <a:avLst/>
          </a:prstGeom>
          <a:noFill/>
        </p:spPr>
        <p:txBody>
          <a:bodyPr wrap="square" rtlCol="0">
            <a:spAutoFit/>
          </a:bodyPr>
          <a:lstStyle/>
          <a:p>
            <a:pPr algn="r"/>
            <a:r>
              <a:rPr lang="en-NZ" sz="1200" i="1" dirty="0" smtClean="0">
                <a:solidFill>
                  <a:srgbClr val="FF0000"/>
                </a:solidFill>
                <a:latin typeface="Arial" panose="020B0604020202020204" pitchFamily="34" charset="0"/>
                <a:cs typeface="Arial" panose="020B0604020202020204" pitchFamily="34" charset="0"/>
              </a:rPr>
              <a:t>Deloitte Contacts: Warwick Goodall (UK – London) </a:t>
            </a:r>
            <a:endParaRPr lang="en-NZ" sz="1200" i="1" dirty="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7866062" y="317500"/>
            <a:ext cx="7010400" cy="338554"/>
          </a:xfrm>
          <a:prstGeom prst="rect">
            <a:avLst/>
          </a:prstGeom>
          <a:noFill/>
        </p:spPr>
        <p:txBody>
          <a:bodyPr wrap="square" rtlCol="0">
            <a:spAutoFit/>
          </a:bodyPr>
          <a:lstStyle/>
          <a:p>
            <a:r>
              <a:rPr lang="en-NZ" sz="1600" b="1" dirty="0" smtClean="0">
                <a:solidFill>
                  <a:srgbClr val="FF0000"/>
                </a:solidFill>
                <a:latin typeface="Arial" panose="020B0604020202020204" pitchFamily="34" charset="0"/>
                <a:cs typeface="Arial" panose="020B0604020202020204" pitchFamily="34" charset="0"/>
              </a:rPr>
              <a:t>Still Waiting for Partner permission for external use</a:t>
            </a:r>
            <a:endParaRPr lang="en-NZ" sz="1600" b="1" dirty="0">
              <a:solidFill>
                <a:srgbClr val="FF0000"/>
              </a:solidFill>
              <a:latin typeface="Arial" panose="020B0604020202020204" pitchFamily="34" charset="0"/>
              <a:cs typeface="Arial" panose="020B0604020202020204"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232" y="1154846"/>
            <a:ext cx="6811230" cy="344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4975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hone_votevic.png"/>
          <p:cNvPicPr>
            <a:picLocks noChangeAspect="1"/>
          </p:cNvPicPr>
          <p:nvPr/>
        </p:nvPicPr>
        <p:blipFill>
          <a:blip r:embed="rId2" cstate="print"/>
          <a:stretch>
            <a:fillRect/>
          </a:stretch>
        </p:blipFill>
        <p:spPr>
          <a:xfrm>
            <a:off x="9085262" y="469900"/>
            <a:ext cx="3843908" cy="4750827"/>
          </a:xfrm>
          <a:prstGeom prst="rect">
            <a:avLst/>
          </a:prstGeom>
        </p:spPr>
      </p:pic>
      <p:sp>
        <p:nvSpPr>
          <p:cNvPr id="5" name="Text Placeholder 4"/>
          <p:cNvSpPr>
            <a:spLocks noGrp="1"/>
          </p:cNvSpPr>
          <p:nvPr>
            <p:ph type="body" sz="half" idx="18"/>
          </p:nvPr>
        </p:nvSpPr>
        <p:spPr>
          <a:xfrm>
            <a:off x="1112389" y="1841500"/>
            <a:ext cx="5178979" cy="2906921"/>
          </a:xfrm>
        </p:spPr>
        <p:txBody>
          <a:bodyPr/>
          <a:lstStyle/>
          <a:p>
            <a:pPr marL="0" indent="0"/>
            <a:r>
              <a:rPr lang="en-AU" dirty="0" smtClean="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24x7 app for citizen engagement</a:t>
            </a:r>
          </a:p>
          <a:p>
            <a:pPr marL="0" indent="0"/>
            <a:r>
              <a:rPr lang="en-AU" dirty="0" smtClean="0">
                <a:solidFill>
                  <a:srgbClr val="84D100"/>
                </a:solidFill>
                <a:latin typeface="Open Sans Semibold"/>
              </a:rPr>
              <a:t>Deloitte designed and implemented an iPhone app to help Victoria Election Commission engage better with citizens, thereby ensuring a better voting process.</a:t>
            </a:r>
            <a:endParaRPr lang="en-US" dirty="0">
              <a:solidFill>
                <a:srgbClr val="84D100"/>
              </a:solidFill>
              <a:latin typeface="Open Sans Semibold"/>
            </a:endParaRPr>
          </a:p>
        </p:txBody>
      </p:sp>
      <p:sp>
        <p:nvSpPr>
          <p:cNvPr id="6" name="Title 5"/>
          <p:cNvSpPr>
            <a:spLocks noGrp="1"/>
          </p:cNvSpPr>
          <p:nvPr>
            <p:ph type="title"/>
          </p:nvPr>
        </p:nvSpPr>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Vote Vic</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 Placeholder 3"/>
          <p:cNvSpPr>
            <a:spLocks noGrp="1"/>
          </p:cNvSpPr>
          <p:nvPr>
            <p:ph type="body" sz="half" idx="13"/>
          </p:nvPr>
        </p:nvSpPr>
        <p:spPr>
          <a:xfrm>
            <a:off x="1097356" y="5378128"/>
            <a:ext cx="13413904" cy="3930972"/>
          </a:xfrm>
        </p:spPr>
        <p:txBody>
          <a:bodyPr numCol="3"/>
          <a:lstStyle/>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endParaRPr lang="en-US" dirty="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Voting in the state of Victoria can be a challenge as the public need information on hand to find the closest places to vote both before, and on election day.</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Would </a:t>
            </a:r>
            <a:r>
              <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it be possible to create an iPhone app that would help Victorians, both in Victoria and abroad, to find the closest places to vote, both before, and on election </a:t>
            </a: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day?</a:t>
            </a: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Deloitte </a:t>
            </a:r>
            <a:r>
              <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worked closely with key members from Information Victoria and the Victorian Electoral Commission (VEC) to come up with an elegant and usable iPhone application to display VEC information about voting centres and election </a:t>
            </a: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results.</a:t>
            </a: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defTabSz="671641">
              <a:spcBef>
                <a:spcPts val="0"/>
              </a:spcBef>
              <a:spcAft>
                <a:spcPts val="661"/>
              </a:spcAft>
              <a:defRPr/>
            </a:pPr>
            <a:endParaRPr lang="en-US" sz="100"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application was download by 2,700 people on election day, 5,000 people in total, and featured in the top 50 most download apps for the </a:t>
            </a: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week.</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This enabled a smoother voting process for the Victorians on a key political day and engaged the public on a personal level using a digital platform.</a:t>
            </a:r>
            <a:endParaRPr lang="en-US"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045984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deloittedigital.com.au/assets/img/work-details/nswgov-au/work-NSWGOV-section-desk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816" y="382876"/>
            <a:ext cx="5699157" cy="537329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half" idx="18"/>
          </p:nvPr>
        </p:nvSpPr>
        <p:spPr>
          <a:xfrm>
            <a:off x="1112389" y="2071287"/>
            <a:ext cx="5178979" cy="2906921"/>
          </a:xfrm>
        </p:spPr>
        <p:txBody>
          <a:bodyPr/>
          <a:lstStyle/>
          <a:p>
            <a:pPr marL="0" indent="0"/>
            <a:r>
              <a:rPr lang="en-US"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Emergency Department Wait Times – Mobile Website</a:t>
            </a:r>
          </a:p>
          <a:p>
            <a:pPr marL="0" indent="0"/>
            <a:r>
              <a:rPr lang="en-US" dirty="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rPr>
              <a:t>Providing timely access to quality care and giving the public honest and accurate data.</a:t>
            </a:r>
          </a:p>
        </p:txBody>
      </p:sp>
      <p:sp>
        <p:nvSpPr>
          <p:cNvPr id="6" name="Title 5"/>
          <p:cNvSpPr>
            <a:spLocks noGrp="1"/>
          </p:cNvSpPr>
          <p:nvPr>
            <p:ph type="title"/>
          </p:nvPr>
        </p:nvSpPr>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NSW Government</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 Placeholder 3"/>
          <p:cNvSpPr>
            <a:spLocks noGrp="1"/>
          </p:cNvSpPr>
          <p:nvPr>
            <p:ph type="body" sz="half" idx="13"/>
          </p:nvPr>
        </p:nvSpPr>
        <p:spPr>
          <a:xfrm>
            <a:off x="1097356" y="5530528"/>
            <a:ext cx="13413904" cy="3930972"/>
          </a:xfrm>
        </p:spPr>
        <p:txBody>
          <a:bodyPr numCol="3"/>
          <a:lstStyle/>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endParaRPr lang="en-US" dirty="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r>
              <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Given that emergencies don’t always happen within easy access of a computer, mobile access real-time emergency information is critical.</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Would </a:t>
            </a:r>
            <a:r>
              <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it be possible to create an iPhone app that would help Victorians, both in Victoria and abroad, to find the closest places to vote, both before, and on election </a:t>
            </a: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day?</a:t>
            </a: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spcBef>
                <a:spcPts val="1589"/>
              </a:spcBef>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r>
              <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Department of Health had already created a series of web services that collected information from emergency department management systems. Deloitte used this information to create a mobile site accessible by iPhone, Android and Blackberry devices.</a:t>
            </a:r>
          </a:p>
          <a:p>
            <a:pPr marL="0" indent="0">
              <a:spcBef>
                <a:spcPts val="1589"/>
              </a:spcBef>
            </a:pPr>
            <a:r>
              <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mobile site provides details such as the closest hospital location, a map overlaying the suggested route and estimated driving </a:t>
            </a:r>
            <a:r>
              <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time, number </a:t>
            </a:r>
            <a:r>
              <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of people waiting to be treated, how many beds are in each emergency department and an estimate of waiting times</a:t>
            </a:r>
            <a:r>
              <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p>
            <a:pPr marL="0" indent="0">
              <a:spcBef>
                <a:spcPts val="1589"/>
              </a:spcBef>
            </a:pPr>
            <a:endParaRPr lang="en-US"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defTabSz="671641">
              <a:spcBef>
                <a:spcPts val="0"/>
              </a:spcBef>
              <a:spcAft>
                <a:spcPts val="661"/>
              </a:spcAft>
              <a:defRPr/>
            </a:pPr>
            <a:endPar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defTabSz="671641">
              <a:spcBef>
                <a:spcPts val="0"/>
              </a:spcBef>
              <a:spcAft>
                <a:spcPts val="661"/>
              </a:spcAft>
              <a:defRPr/>
            </a:pPr>
            <a:r>
              <a:rPr lang="en-US"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defTabSz="671641">
              <a:spcBef>
                <a:spcPts val="0"/>
              </a:spcBef>
              <a:spcAft>
                <a:spcPts val="661"/>
              </a:spcAft>
              <a:defRPr/>
            </a:pPr>
            <a:endParaRPr lang="en-US" sz="100"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spcBef>
                <a:spcPts val="0"/>
              </a:spcBef>
            </a:pPr>
            <a:r>
              <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With the mobile website, patients and carers can now make informed decisions about which hospital to go to, how to get there and what the likely waiting times will be</a:t>
            </a:r>
            <a:r>
              <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p>
            <a:pPr marL="0" indent="0">
              <a:spcBef>
                <a:spcPts val="0"/>
              </a:spcBef>
            </a:pP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0"/>
              </a:spcBef>
            </a:pPr>
            <a:r>
              <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It also provides the opportunity to spread the load across NSW emergency </a:t>
            </a:r>
            <a:r>
              <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departments.</a:t>
            </a: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AU"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9831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work-bhc-hero-desktop.jpg"/>
          <p:cNvPicPr>
            <a:picLocks noChangeAspect="1"/>
          </p:cNvPicPr>
          <p:nvPr/>
        </p:nvPicPr>
        <p:blipFill rotWithShape="1">
          <a:blip r:embed="rId2">
            <a:extLst>
              <a:ext uri="{28A0092B-C50C-407E-A947-70E740481C1C}">
                <a14:useLocalDpi xmlns:a14="http://schemas.microsoft.com/office/drawing/2010/main" val="0"/>
              </a:ext>
            </a:extLst>
          </a:blip>
          <a:srcRect t="3331" r="2747"/>
          <a:stretch/>
        </p:blipFill>
        <p:spPr>
          <a:xfrm>
            <a:off x="2473325" y="0"/>
            <a:ext cx="12649200" cy="4852521"/>
          </a:xfrm>
          <a:prstGeom prst="rect">
            <a:avLst/>
          </a:prstGeom>
        </p:spPr>
      </p:pic>
      <p:sp>
        <p:nvSpPr>
          <p:cNvPr id="5" name="Text Placeholder 4"/>
          <p:cNvSpPr>
            <a:spLocks noGrp="1"/>
          </p:cNvSpPr>
          <p:nvPr>
            <p:ph type="body" sz="half" idx="18"/>
          </p:nvPr>
        </p:nvSpPr>
        <p:spPr>
          <a:xfrm>
            <a:off x="1112389" y="2071287"/>
            <a:ext cx="5178979" cy="2906921"/>
          </a:xfrm>
        </p:spPr>
        <p:txBody>
          <a:bodyPr/>
          <a:lstStyle/>
          <a:p>
            <a:pPr marL="0" indent="0"/>
            <a:r>
              <a:rPr lang="en-AU" dirty="0">
                <a:latin typeface="Open Sans Semibold" panose="020B0706030804020204" pitchFamily="34" charset="0"/>
                <a:ea typeface="Open Sans Semibold" panose="020B0706030804020204" pitchFamily="34" charset="0"/>
                <a:cs typeface="Open Sans Semibold" panose="020B0706030804020204" pitchFamily="34" charset="0"/>
              </a:rPr>
              <a:t>New mobile solution ensures health on the go</a:t>
            </a:r>
          </a:p>
          <a:p>
            <a:pPr marL="0" indent="0"/>
            <a:r>
              <a:rPr lang="en-AU" dirty="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rPr>
              <a:t>One of Australia’s leading health, medical and lifestyle websites, the Victorian Government’s the Better Health Channel (BHC), reaches over </a:t>
            </a:r>
            <a:br>
              <a:rPr lang="en-AU" dirty="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AU" dirty="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rPr>
              <a:t>1 million unique visits per month.</a:t>
            </a:r>
          </a:p>
          <a:p>
            <a:pPr marL="0" indent="0"/>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Title 5"/>
          <p:cNvSpPr>
            <a:spLocks noGrp="1"/>
          </p:cNvSpPr>
          <p:nvPr>
            <p:ph type="title"/>
          </p:nvPr>
        </p:nvSpPr>
        <p:spPr>
          <a:xfrm>
            <a:off x="1088502" y="881215"/>
            <a:ext cx="6091759" cy="1170829"/>
          </a:xfrm>
        </p:spPr>
        <p:txBody>
          <a:bodyPr/>
          <a:lstStyle/>
          <a:p>
            <a:pPr>
              <a:spcAft>
                <a:spcPts val="1848"/>
              </a:spcAft>
            </a:pPr>
            <a:r>
              <a:rPr lang="en-AU" dirty="0">
                <a:latin typeface="Open Sans Semibold" panose="020B0706030804020204" pitchFamily="34" charset="0"/>
                <a:ea typeface="Open Sans Semibold" panose="020B0706030804020204" pitchFamily="34" charset="0"/>
                <a:cs typeface="Open Sans Semibold" panose="020B0706030804020204" pitchFamily="34" charset="0"/>
              </a:rPr>
              <a:t>Better Health Channel</a:t>
            </a:r>
          </a:p>
        </p:txBody>
      </p:sp>
      <p:sp>
        <p:nvSpPr>
          <p:cNvPr id="9" name="Text Placeholder 10"/>
          <p:cNvSpPr txBox="1">
            <a:spLocks/>
          </p:cNvSpPr>
          <p:nvPr/>
        </p:nvSpPr>
        <p:spPr>
          <a:xfrm>
            <a:off x="1097325" y="5385889"/>
            <a:ext cx="13412032" cy="3390994"/>
          </a:xfrm>
          <a:prstGeom prst="rect">
            <a:avLst/>
          </a:prstGeom>
        </p:spPr>
        <p:txBody>
          <a:bodyPr vert="horz" lIns="0" tIns="0" rIns="140768" bIns="70383" numCol="3" spcCol="443365" rtlCol="0">
            <a:noAutofit/>
          </a:bodyPr>
          <a:lstStyle>
            <a:lvl1pPr marL="527881" indent="-527881" algn="l" defTabSz="703841" rtl="0" eaLnBrk="1" latinLnBrk="0" hangingPunct="1">
              <a:spcBef>
                <a:spcPts val="1540"/>
              </a:spcBef>
              <a:buFont typeface="Arial"/>
              <a:buNone/>
              <a:defRPr lang="en-AU" sz="1500" b="0" i="0" kern="1200" baseline="0" dirty="0" smtClean="0">
                <a:solidFill>
                  <a:schemeClr val="tx1">
                    <a:lumMod val="50000"/>
                    <a:lumOff val="50000"/>
                  </a:schemeClr>
                </a:solidFill>
                <a:latin typeface="Arial"/>
                <a:ea typeface="+mn-ea"/>
                <a:cs typeface="Arial"/>
              </a:defRPr>
            </a:lvl1pPr>
            <a:lvl2pPr marL="1143742" indent="-439900" algn="l" defTabSz="703841" rtl="0" eaLnBrk="1" latinLnBrk="0" hangingPunct="1">
              <a:spcBef>
                <a:spcPct val="20000"/>
              </a:spcBef>
              <a:buFont typeface="Arial"/>
              <a:buChar char="–"/>
              <a:defRPr sz="2800" kern="1200">
                <a:solidFill>
                  <a:schemeClr val="tx1"/>
                </a:solidFill>
                <a:latin typeface="Arial"/>
                <a:ea typeface="+mn-ea"/>
                <a:cs typeface="Arial"/>
              </a:defRPr>
            </a:lvl2pPr>
            <a:lvl3pPr marL="1759604" indent="-351920" algn="l" defTabSz="703841" rtl="0" eaLnBrk="1" latinLnBrk="0" hangingPunct="1">
              <a:spcBef>
                <a:spcPct val="20000"/>
              </a:spcBef>
              <a:buFont typeface="Arial"/>
              <a:buChar char="•"/>
              <a:defRPr sz="2500" kern="1200">
                <a:solidFill>
                  <a:schemeClr val="tx1"/>
                </a:solidFill>
                <a:latin typeface="Arial"/>
                <a:ea typeface="+mn-ea"/>
                <a:cs typeface="Arial"/>
              </a:defRPr>
            </a:lvl3pPr>
            <a:lvl4pPr marL="2463443" indent="-351920" algn="l" defTabSz="703841" rtl="0" eaLnBrk="1" latinLnBrk="0" hangingPunct="1">
              <a:spcBef>
                <a:spcPct val="20000"/>
              </a:spcBef>
              <a:buFont typeface="Arial"/>
              <a:buChar char="–"/>
              <a:defRPr sz="2200" kern="1200">
                <a:solidFill>
                  <a:schemeClr val="tx1"/>
                </a:solidFill>
                <a:latin typeface="Arial"/>
                <a:ea typeface="+mn-ea"/>
                <a:cs typeface="Arial"/>
              </a:defRPr>
            </a:lvl4pPr>
            <a:lvl5pPr marL="3167285" indent="-351920" algn="l" defTabSz="703841" rtl="0" eaLnBrk="1" latinLnBrk="0" hangingPunct="1">
              <a:spcBef>
                <a:spcPct val="20000"/>
              </a:spcBef>
              <a:buFont typeface="Arial"/>
              <a:buChar char="»"/>
              <a:defRPr sz="2200" kern="1200">
                <a:solidFill>
                  <a:schemeClr val="tx1"/>
                </a:solidFill>
                <a:latin typeface="Arial"/>
                <a:ea typeface="+mn-ea"/>
                <a:cs typeface="Arial"/>
              </a:defRPr>
            </a:lvl5pPr>
            <a:lvl6pPr marL="3871127" indent="-351920" algn="l" defTabSz="703841" rtl="0" eaLnBrk="1" latinLnBrk="0" hangingPunct="1">
              <a:spcBef>
                <a:spcPct val="20000"/>
              </a:spcBef>
              <a:buFont typeface="Arial"/>
              <a:buChar char="•"/>
              <a:defRPr sz="3100" kern="1200">
                <a:solidFill>
                  <a:schemeClr val="tx1"/>
                </a:solidFill>
                <a:latin typeface="+mn-lt"/>
                <a:ea typeface="+mn-ea"/>
                <a:cs typeface="+mn-cs"/>
              </a:defRPr>
            </a:lvl6pPr>
            <a:lvl7pPr marL="4574966" indent="-351920" algn="l" defTabSz="703841" rtl="0" eaLnBrk="1" latinLnBrk="0" hangingPunct="1">
              <a:spcBef>
                <a:spcPct val="20000"/>
              </a:spcBef>
              <a:buFont typeface="Arial"/>
              <a:buChar char="•"/>
              <a:defRPr sz="3100" kern="1200">
                <a:solidFill>
                  <a:schemeClr val="tx1"/>
                </a:solidFill>
                <a:latin typeface="+mn-lt"/>
                <a:ea typeface="+mn-ea"/>
                <a:cs typeface="+mn-cs"/>
              </a:defRPr>
            </a:lvl7pPr>
            <a:lvl8pPr marL="5278808" indent="-351920" algn="l" defTabSz="703841" rtl="0" eaLnBrk="1" latinLnBrk="0" hangingPunct="1">
              <a:spcBef>
                <a:spcPct val="20000"/>
              </a:spcBef>
              <a:buFont typeface="Arial"/>
              <a:buChar char="•"/>
              <a:defRPr sz="3100" kern="1200">
                <a:solidFill>
                  <a:schemeClr val="tx1"/>
                </a:solidFill>
                <a:latin typeface="+mn-lt"/>
                <a:ea typeface="+mn-ea"/>
                <a:cs typeface="+mn-cs"/>
              </a:defRPr>
            </a:lvl8pPr>
            <a:lvl9pPr marL="5982647" indent="-351920" algn="l" defTabSz="703841" rtl="0" eaLnBrk="1" latinLnBrk="0" hangingPunct="1">
              <a:spcBef>
                <a:spcPct val="20000"/>
              </a:spcBef>
              <a:buFont typeface="Arial"/>
              <a:buChar char="•"/>
              <a:defRPr sz="3100" kern="1200">
                <a:solidFill>
                  <a:schemeClr val="tx1"/>
                </a:solidFill>
                <a:latin typeface="+mn-lt"/>
                <a:ea typeface="+mn-ea"/>
                <a:cs typeface="+mn-cs"/>
              </a:defRPr>
            </a:lvl9pPr>
          </a:lstStyle>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With Australians now regularly using smartphones for content browsing and applications, the Victorian Government’s Department of Health wanted to broaden the delivery of the BHC message and service with a mobile application. </a:t>
            </a: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Designed to be intuitive for users, the app provides extensive BHC health and medical information, including health conditions, treatments, medical procedures and first aid. </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A location-based search helps find health providers, and urgent medical contacts and advice are offered. </a:t>
            </a: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BHC mobile platform and content enables anywhere, anytime access to reliable health information and services for all Victorians. </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app supports health consumers to establish and maintain positive health behaviours, make informed decisions, and manage their own and their family’s health. </a:t>
            </a:r>
          </a:p>
          <a:p>
            <a:pPr marL="0" indent="0">
              <a:spcBef>
                <a:spcPts val="1589"/>
              </a:spcBef>
            </a:pPr>
            <a:endParaRPr lang="en-GB" sz="17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sz="17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3239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8"/>
          </p:nvPr>
        </p:nvSpPr>
        <p:spPr>
          <a:xfrm>
            <a:off x="1112389" y="2071287"/>
            <a:ext cx="5178979" cy="2906921"/>
          </a:xfrm>
        </p:spPr>
        <p:txBody>
          <a:bodyPr/>
          <a:lstStyle/>
          <a:p>
            <a:pPr marL="0" indent="0"/>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Mobile solution makes parking downtown easier</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r>
              <a:rPr lang="en-AU" dirty="0" smtClean="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rPr>
              <a:t>Providing commuters with an easy option for finding parking within the city</a:t>
            </a:r>
            <a:endParaRPr lang="en-AU" dirty="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Title 5"/>
          <p:cNvSpPr>
            <a:spLocks noGrp="1"/>
          </p:cNvSpPr>
          <p:nvPr>
            <p:ph type="title"/>
          </p:nvPr>
        </p:nvSpPr>
        <p:spPr>
          <a:xfrm>
            <a:off x="1088502" y="881215"/>
            <a:ext cx="6091759" cy="1170829"/>
          </a:xfrm>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City of San Mateo</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9" name="Text Placeholder 10"/>
          <p:cNvSpPr txBox="1">
            <a:spLocks/>
          </p:cNvSpPr>
          <p:nvPr/>
        </p:nvSpPr>
        <p:spPr>
          <a:xfrm>
            <a:off x="1097325" y="5460906"/>
            <a:ext cx="13412032" cy="3390994"/>
          </a:xfrm>
          <a:prstGeom prst="rect">
            <a:avLst/>
          </a:prstGeom>
        </p:spPr>
        <p:txBody>
          <a:bodyPr vert="horz" lIns="0" tIns="0" rIns="140768" bIns="70383" numCol="3" spcCol="443365" rtlCol="0">
            <a:noAutofit/>
          </a:bodyPr>
          <a:lstStyle>
            <a:lvl1pPr marL="527881" indent="-527881" algn="l" defTabSz="703841" rtl="0" eaLnBrk="1" latinLnBrk="0" hangingPunct="1">
              <a:spcBef>
                <a:spcPts val="1540"/>
              </a:spcBef>
              <a:buFont typeface="Arial"/>
              <a:buNone/>
              <a:defRPr lang="en-AU" sz="1500" b="0" i="0" kern="1200" baseline="0" dirty="0" smtClean="0">
                <a:solidFill>
                  <a:schemeClr val="tx1">
                    <a:lumMod val="50000"/>
                    <a:lumOff val="50000"/>
                  </a:schemeClr>
                </a:solidFill>
                <a:latin typeface="Arial"/>
                <a:ea typeface="+mn-ea"/>
                <a:cs typeface="Arial"/>
              </a:defRPr>
            </a:lvl1pPr>
            <a:lvl2pPr marL="1143742" indent="-439900" algn="l" defTabSz="703841" rtl="0" eaLnBrk="1" latinLnBrk="0" hangingPunct="1">
              <a:spcBef>
                <a:spcPct val="20000"/>
              </a:spcBef>
              <a:buFont typeface="Arial"/>
              <a:buChar char="–"/>
              <a:defRPr sz="2800" kern="1200">
                <a:solidFill>
                  <a:schemeClr val="tx1"/>
                </a:solidFill>
                <a:latin typeface="Arial"/>
                <a:ea typeface="+mn-ea"/>
                <a:cs typeface="Arial"/>
              </a:defRPr>
            </a:lvl2pPr>
            <a:lvl3pPr marL="1759604" indent="-351920" algn="l" defTabSz="703841" rtl="0" eaLnBrk="1" latinLnBrk="0" hangingPunct="1">
              <a:spcBef>
                <a:spcPct val="20000"/>
              </a:spcBef>
              <a:buFont typeface="Arial"/>
              <a:buChar char="•"/>
              <a:defRPr sz="2500" kern="1200">
                <a:solidFill>
                  <a:schemeClr val="tx1"/>
                </a:solidFill>
                <a:latin typeface="Arial"/>
                <a:ea typeface="+mn-ea"/>
                <a:cs typeface="Arial"/>
              </a:defRPr>
            </a:lvl3pPr>
            <a:lvl4pPr marL="2463443" indent="-351920" algn="l" defTabSz="703841" rtl="0" eaLnBrk="1" latinLnBrk="0" hangingPunct="1">
              <a:spcBef>
                <a:spcPct val="20000"/>
              </a:spcBef>
              <a:buFont typeface="Arial"/>
              <a:buChar char="–"/>
              <a:defRPr sz="2200" kern="1200">
                <a:solidFill>
                  <a:schemeClr val="tx1"/>
                </a:solidFill>
                <a:latin typeface="Arial"/>
                <a:ea typeface="+mn-ea"/>
                <a:cs typeface="Arial"/>
              </a:defRPr>
            </a:lvl4pPr>
            <a:lvl5pPr marL="3167285" indent="-351920" algn="l" defTabSz="703841" rtl="0" eaLnBrk="1" latinLnBrk="0" hangingPunct="1">
              <a:spcBef>
                <a:spcPct val="20000"/>
              </a:spcBef>
              <a:buFont typeface="Arial"/>
              <a:buChar char="»"/>
              <a:defRPr sz="2200" kern="1200">
                <a:solidFill>
                  <a:schemeClr val="tx1"/>
                </a:solidFill>
                <a:latin typeface="Arial"/>
                <a:ea typeface="+mn-ea"/>
                <a:cs typeface="Arial"/>
              </a:defRPr>
            </a:lvl5pPr>
            <a:lvl6pPr marL="3871127" indent="-351920" algn="l" defTabSz="703841" rtl="0" eaLnBrk="1" latinLnBrk="0" hangingPunct="1">
              <a:spcBef>
                <a:spcPct val="20000"/>
              </a:spcBef>
              <a:buFont typeface="Arial"/>
              <a:buChar char="•"/>
              <a:defRPr sz="3100" kern="1200">
                <a:solidFill>
                  <a:schemeClr val="tx1"/>
                </a:solidFill>
                <a:latin typeface="+mn-lt"/>
                <a:ea typeface="+mn-ea"/>
                <a:cs typeface="+mn-cs"/>
              </a:defRPr>
            </a:lvl6pPr>
            <a:lvl7pPr marL="4574966" indent="-351920" algn="l" defTabSz="703841" rtl="0" eaLnBrk="1" latinLnBrk="0" hangingPunct="1">
              <a:spcBef>
                <a:spcPct val="20000"/>
              </a:spcBef>
              <a:buFont typeface="Arial"/>
              <a:buChar char="•"/>
              <a:defRPr sz="3100" kern="1200">
                <a:solidFill>
                  <a:schemeClr val="tx1"/>
                </a:solidFill>
                <a:latin typeface="+mn-lt"/>
                <a:ea typeface="+mn-ea"/>
                <a:cs typeface="+mn-cs"/>
              </a:defRPr>
            </a:lvl7pPr>
            <a:lvl8pPr marL="5278808" indent="-351920" algn="l" defTabSz="703841" rtl="0" eaLnBrk="1" latinLnBrk="0" hangingPunct="1">
              <a:spcBef>
                <a:spcPct val="20000"/>
              </a:spcBef>
              <a:buFont typeface="Arial"/>
              <a:buChar char="•"/>
              <a:defRPr sz="3100" kern="1200">
                <a:solidFill>
                  <a:schemeClr val="tx1"/>
                </a:solidFill>
                <a:latin typeface="+mn-lt"/>
                <a:ea typeface="+mn-ea"/>
                <a:cs typeface="+mn-cs"/>
              </a:defRPr>
            </a:lvl8pPr>
            <a:lvl9pPr marL="5982647" indent="-351920" algn="l" defTabSz="703841" rtl="0" eaLnBrk="1" latinLnBrk="0" hangingPunct="1">
              <a:spcBef>
                <a:spcPct val="20000"/>
              </a:spcBef>
              <a:buFont typeface="Arial"/>
              <a:buChar char="•"/>
              <a:defRPr sz="3100" kern="1200">
                <a:solidFill>
                  <a:schemeClr val="tx1"/>
                </a:solidFill>
                <a:latin typeface="+mn-lt"/>
                <a:ea typeface="+mn-ea"/>
                <a:cs typeface="+mn-cs"/>
              </a:defRPr>
            </a:lvl9pPr>
          </a:lstStyle>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busy downtown of San Mateo presented a challenge for commuters when finding parking. This resulted in increased congestion and inefficient use of space within the city. The city of San Mateo pursued an innovative solution to the increasing traffic problem. </a:t>
            </a: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Designed to be accessible for users, </a:t>
            </a:r>
            <a:r>
              <a:rPr lang="en-GB" dirty="0" err="1"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Streetline’s</a:t>
            </a: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Parker implementation provides real-time parking availability information, hands-free voice navigation and easy access to rates, hours and time limits. </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Parker also enables users to keep a track of where they parked their car and store pictures of their car location to help them remember where their car is parked.</a:t>
            </a: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San Mateo now has reduced traffic, emissions and driver frustration in the downtown area. </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parking solution helps attract more people to enjoy the downtown San Mateo experience. </a:t>
            </a:r>
          </a:p>
          <a:p>
            <a:pPr marL="0" indent="0">
              <a:spcBef>
                <a:spcPts val="1589"/>
              </a:spcBef>
            </a:pPr>
            <a:endParaRPr lang="en-GB" sz="17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sz="17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6" name="Picture 2" descr="Parker app screenshot Stree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1639" y="129844"/>
            <a:ext cx="2481698" cy="5242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ker_4.2_Policy_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6214" y="39996"/>
            <a:ext cx="2590224" cy="543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245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18"/>
          </p:nvPr>
        </p:nvSpPr>
        <p:spPr>
          <a:xfrm>
            <a:off x="1112389" y="2071287"/>
            <a:ext cx="5178979" cy="2906921"/>
          </a:xfrm>
        </p:spPr>
        <p:txBody>
          <a:bodyPr/>
          <a:lstStyle/>
          <a:p>
            <a:pPr marL="0" indent="0"/>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Livestreaming council meetings</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r>
              <a:rPr lang="en-AU" dirty="0" smtClean="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rPr>
              <a:t>Providing county residents and businesses a way to engage in the democratic process</a:t>
            </a:r>
            <a:endParaRPr lang="en-AU" dirty="0">
              <a:solidFill>
                <a:srgbClr val="84D100"/>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Title 5"/>
          <p:cNvSpPr>
            <a:spLocks noGrp="1"/>
          </p:cNvSpPr>
          <p:nvPr>
            <p:ph type="title"/>
          </p:nvPr>
        </p:nvSpPr>
        <p:spPr>
          <a:xfrm>
            <a:off x="1088502" y="881215"/>
            <a:ext cx="7158560" cy="1417485"/>
          </a:xfrm>
        </p:spPr>
        <p:txBody>
          <a:bodyPr/>
          <a:lstStyle/>
          <a:p>
            <a:pPr>
              <a:spcAft>
                <a:spcPts val="1848"/>
              </a:spcAft>
            </a:pPr>
            <a:r>
              <a:rPr lang="en-AU" dirty="0" smtClean="0">
                <a:latin typeface="Open Sans Semibold" panose="020B0706030804020204" pitchFamily="34" charset="0"/>
                <a:ea typeface="Open Sans Semibold" panose="020B0706030804020204" pitchFamily="34" charset="0"/>
                <a:cs typeface="Open Sans Semibold" panose="020B0706030804020204" pitchFamily="34" charset="0"/>
              </a:rPr>
              <a:t>Monmouthshire Council</a:t>
            </a:r>
            <a:endParaRPr lang="en-AU"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9" name="Text Placeholder 10"/>
          <p:cNvSpPr txBox="1">
            <a:spLocks/>
          </p:cNvSpPr>
          <p:nvPr/>
        </p:nvSpPr>
        <p:spPr>
          <a:xfrm>
            <a:off x="1097325" y="5385889"/>
            <a:ext cx="13412032" cy="3390994"/>
          </a:xfrm>
          <a:prstGeom prst="rect">
            <a:avLst/>
          </a:prstGeom>
        </p:spPr>
        <p:txBody>
          <a:bodyPr vert="horz" lIns="0" tIns="0" rIns="140768" bIns="70383" numCol="3" spcCol="443365" rtlCol="0">
            <a:noAutofit/>
          </a:bodyPr>
          <a:lstStyle>
            <a:lvl1pPr marL="527881" indent="-527881" algn="l" defTabSz="703841" rtl="0" eaLnBrk="1" latinLnBrk="0" hangingPunct="1">
              <a:spcBef>
                <a:spcPts val="1540"/>
              </a:spcBef>
              <a:buFont typeface="Arial"/>
              <a:buNone/>
              <a:defRPr lang="en-AU" sz="1500" b="0" i="0" kern="1200" baseline="0" dirty="0" smtClean="0">
                <a:solidFill>
                  <a:schemeClr val="tx1">
                    <a:lumMod val="50000"/>
                    <a:lumOff val="50000"/>
                  </a:schemeClr>
                </a:solidFill>
                <a:latin typeface="Arial"/>
                <a:ea typeface="+mn-ea"/>
                <a:cs typeface="Arial"/>
              </a:defRPr>
            </a:lvl1pPr>
            <a:lvl2pPr marL="1143742" indent="-439900" algn="l" defTabSz="703841" rtl="0" eaLnBrk="1" latinLnBrk="0" hangingPunct="1">
              <a:spcBef>
                <a:spcPct val="20000"/>
              </a:spcBef>
              <a:buFont typeface="Arial"/>
              <a:buChar char="–"/>
              <a:defRPr sz="2800" kern="1200">
                <a:solidFill>
                  <a:schemeClr val="tx1"/>
                </a:solidFill>
                <a:latin typeface="Arial"/>
                <a:ea typeface="+mn-ea"/>
                <a:cs typeface="Arial"/>
              </a:defRPr>
            </a:lvl2pPr>
            <a:lvl3pPr marL="1759604" indent="-351920" algn="l" defTabSz="703841" rtl="0" eaLnBrk="1" latinLnBrk="0" hangingPunct="1">
              <a:spcBef>
                <a:spcPct val="20000"/>
              </a:spcBef>
              <a:buFont typeface="Arial"/>
              <a:buChar char="•"/>
              <a:defRPr sz="2500" kern="1200">
                <a:solidFill>
                  <a:schemeClr val="tx1"/>
                </a:solidFill>
                <a:latin typeface="Arial"/>
                <a:ea typeface="+mn-ea"/>
                <a:cs typeface="Arial"/>
              </a:defRPr>
            </a:lvl3pPr>
            <a:lvl4pPr marL="2463443" indent="-351920" algn="l" defTabSz="703841" rtl="0" eaLnBrk="1" latinLnBrk="0" hangingPunct="1">
              <a:spcBef>
                <a:spcPct val="20000"/>
              </a:spcBef>
              <a:buFont typeface="Arial"/>
              <a:buChar char="–"/>
              <a:defRPr sz="2200" kern="1200">
                <a:solidFill>
                  <a:schemeClr val="tx1"/>
                </a:solidFill>
                <a:latin typeface="Arial"/>
                <a:ea typeface="+mn-ea"/>
                <a:cs typeface="Arial"/>
              </a:defRPr>
            </a:lvl4pPr>
            <a:lvl5pPr marL="3167285" indent="-351920" algn="l" defTabSz="703841" rtl="0" eaLnBrk="1" latinLnBrk="0" hangingPunct="1">
              <a:spcBef>
                <a:spcPct val="20000"/>
              </a:spcBef>
              <a:buFont typeface="Arial"/>
              <a:buChar char="»"/>
              <a:defRPr sz="2200" kern="1200">
                <a:solidFill>
                  <a:schemeClr val="tx1"/>
                </a:solidFill>
                <a:latin typeface="Arial"/>
                <a:ea typeface="+mn-ea"/>
                <a:cs typeface="Arial"/>
              </a:defRPr>
            </a:lvl5pPr>
            <a:lvl6pPr marL="3871127" indent="-351920" algn="l" defTabSz="703841" rtl="0" eaLnBrk="1" latinLnBrk="0" hangingPunct="1">
              <a:spcBef>
                <a:spcPct val="20000"/>
              </a:spcBef>
              <a:buFont typeface="Arial"/>
              <a:buChar char="•"/>
              <a:defRPr sz="3100" kern="1200">
                <a:solidFill>
                  <a:schemeClr val="tx1"/>
                </a:solidFill>
                <a:latin typeface="+mn-lt"/>
                <a:ea typeface="+mn-ea"/>
                <a:cs typeface="+mn-cs"/>
              </a:defRPr>
            </a:lvl6pPr>
            <a:lvl7pPr marL="4574966" indent="-351920" algn="l" defTabSz="703841" rtl="0" eaLnBrk="1" latinLnBrk="0" hangingPunct="1">
              <a:spcBef>
                <a:spcPct val="20000"/>
              </a:spcBef>
              <a:buFont typeface="Arial"/>
              <a:buChar char="•"/>
              <a:defRPr sz="3100" kern="1200">
                <a:solidFill>
                  <a:schemeClr val="tx1"/>
                </a:solidFill>
                <a:latin typeface="+mn-lt"/>
                <a:ea typeface="+mn-ea"/>
                <a:cs typeface="+mn-cs"/>
              </a:defRPr>
            </a:lvl7pPr>
            <a:lvl8pPr marL="5278808" indent="-351920" algn="l" defTabSz="703841" rtl="0" eaLnBrk="1" latinLnBrk="0" hangingPunct="1">
              <a:spcBef>
                <a:spcPct val="20000"/>
              </a:spcBef>
              <a:buFont typeface="Arial"/>
              <a:buChar char="•"/>
              <a:defRPr sz="3100" kern="1200">
                <a:solidFill>
                  <a:schemeClr val="tx1"/>
                </a:solidFill>
                <a:latin typeface="+mn-lt"/>
                <a:ea typeface="+mn-ea"/>
                <a:cs typeface="+mn-cs"/>
              </a:defRPr>
            </a:lvl8pPr>
            <a:lvl9pPr marL="5982647" indent="-351920" algn="l" defTabSz="703841" rtl="0" eaLnBrk="1" latinLnBrk="0" hangingPunct="1">
              <a:spcBef>
                <a:spcPct val="20000"/>
              </a:spcBef>
              <a:buFont typeface="Arial"/>
              <a:buChar char="•"/>
              <a:defRPr sz="3100" kern="1200">
                <a:solidFill>
                  <a:schemeClr val="tx1"/>
                </a:solidFill>
                <a:latin typeface="+mn-lt"/>
                <a:ea typeface="+mn-ea"/>
                <a:cs typeface="+mn-cs"/>
              </a:defRPr>
            </a:lvl9pPr>
          </a:lstStyle>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Challenge</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closed room nature of council room meetings did not allow for the residents, organisations and businesses of the Monmouthshire council to have transparency in the decision making process.</a:t>
            </a: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Solution</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council uses YouTube to broadcast and livestream meetings live. The solution enables the meetings to be viewed by anyone, anywhere on any device.</a:t>
            </a:r>
          </a:p>
          <a:p>
            <a:pPr marL="0" indent="0">
              <a:spcBef>
                <a:spcPts val="1589"/>
              </a:spcBef>
            </a:pPr>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r>
              <a:rPr lang="en-GB" dirty="0" smtClean="0">
                <a:solidFill>
                  <a:schemeClr val="tx1">
                    <a:lumMod val="65000"/>
                    <a:lumOff val="3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Benefit</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Monmouthshire County Council has developed a reputations as a local authority which engages and brings the processes of local government decision making closer to the people.</a:t>
            </a:r>
          </a:p>
          <a:p>
            <a:pPr marL="0" indent="0">
              <a:spcBef>
                <a:spcPts val="1589"/>
              </a:spcBef>
            </a:pPr>
            <a:r>
              <a:rPr lang="en-GB"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Council happenings are now more accessible and transparent and provide accountability.</a:t>
            </a:r>
          </a:p>
          <a:p>
            <a:pPr marL="0" indent="0">
              <a:spcBef>
                <a:spcPts val="1589"/>
              </a:spcBef>
            </a:pPr>
            <a:endParaRPr lang="en-GB" sz="17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spcBef>
                <a:spcPts val="1589"/>
              </a:spcBef>
            </a:pPr>
            <a:endParaRPr lang="en-GB" sz="17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2">
            <a:duotone>
              <a:schemeClr val="bg2">
                <a:shade val="45000"/>
                <a:satMod val="135000"/>
              </a:schemeClr>
              <a:prstClr val="white"/>
            </a:duotone>
          </a:blip>
          <a:stretch>
            <a:fillRect/>
          </a:stretch>
        </p:blipFill>
        <p:spPr>
          <a:xfrm>
            <a:off x="8094662" y="1079500"/>
            <a:ext cx="6259633" cy="290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7" name="Group 6"/>
          <p:cNvGrpSpPr/>
          <p:nvPr/>
        </p:nvGrpSpPr>
        <p:grpSpPr>
          <a:xfrm>
            <a:off x="10527207" y="1834963"/>
            <a:ext cx="1394543" cy="1394543"/>
            <a:chOff x="10527206" y="1834963"/>
            <a:chExt cx="1394543" cy="1394543"/>
          </a:xfrm>
        </p:grpSpPr>
        <p:sp>
          <p:nvSpPr>
            <p:cNvPr id="3" name="Oval 2"/>
            <p:cNvSpPr/>
            <p:nvPr/>
          </p:nvSpPr>
          <p:spPr>
            <a:xfrm>
              <a:off x="10527206" y="1834963"/>
              <a:ext cx="1394543" cy="1394543"/>
            </a:xfrm>
            <a:prstGeom prst="ellipse">
              <a:avLst/>
            </a:prstGeom>
            <a:solidFill>
              <a:srgbClr val="8CF000">
                <a:alpha val="41961"/>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Isosceles Triangle 3"/>
            <p:cNvSpPr/>
            <p:nvPr/>
          </p:nvSpPr>
          <p:spPr>
            <a:xfrm rot="5400000">
              <a:off x="11016238" y="2303634"/>
              <a:ext cx="530352" cy="457200"/>
            </a:xfrm>
            <a:prstGeom prst="triangl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2373155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D BASE PPT Template_CALTEX_June2012">
  <a:themeElements>
    <a:clrScheme name="Deloitte Digital">
      <a:dk1>
        <a:sysClr val="windowText" lastClr="000000"/>
      </a:dk1>
      <a:lt1>
        <a:sysClr val="window" lastClr="FFFFFF"/>
      </a:lt1>
      <a:dk2>
        <a:srgbClr val="3F3F3F"/>
      </a:dk2>
      <a:lt2>
        <a:srgbClr val="FFFFFF"/>
      </a:lt2>
      <a:accent1>
        <a:srgbClr val="84D100"/>
      </a:accent1>
      <a:accent2>
        <a:srgbClr val="1BA2DF"/>
      </a:accent2>
      <a:accent3>
        <a:srgbClr val="6FC2E2"/>
      </a:accent3>
      <a:accent4>
        <a:srgbClr val="3C8A2E"/>
      </a:accent4>
      <a:accent5>
        <a:srgbClr val="CADD00"/>
      </a:accent5>
      <a:accent6>
        <a:srgbClr val="808080"/>
      </a:accent6>
      <a:hlink>
        <a:srgbClr val="84D100"/>
      </a:hlink>
      <a:folHlink>
        <a:srgbClr val="3C8A2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7839</TotalTime>
  <Words>1597</Words>
  <Application>Microsoft Office PowerPoint</Application>
  <PresentationFormat>Custom</PresentationFormat>
  <Paragraphs>159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Open Sans</vt:lpstr>
      <vt:lpstr>Open Sans Light</vt:lpstr>
      <vt:lpstr>Open Sans Semibold</vt:lpstr>
      <vt:lpstr>Wingdings</vt:lpstr>
      <vt:lpstr>DD BASE PPT Template_CALTEX_June2012</vt:lpstr>
      <vt:lpstr>City of Buenos Aires</vt:lpstr>
      <vt:lpstr>Smart City Cockpit</vt:lpstr>
      <vt:lpstr>Transport for London</vt:lpstr>
      <vt:lpstr>Vote Vic</vt:lpstr>
      <vt:lpstr>NSW Government</vt:lpstr>
      <vt:lpstr>Better Health Channel</vt:lpstr>
      <vt:lpstr>City of San Mateo</vt:lpstr>
      <vt:lpstr>Monmouthshire Council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Herrera, Federico (AU - Sydney)</dc:creator>
  <cp:lastModifiedBy>Semar, Dhanish (NZ - Auckland)</cp:lastModifiedBy>
  <cp:revision>606</cp:revision>
  <cp:lastPrinted>2014-04-11T02:05:00Z</cp:lastPrinted>
  <dcterms:created xsi:type="dcterms:W3CDTF">2006-08-16T00:00:00Z</dcterms:created>
  <dcterms:modified xsi:type="dcterms:W3CDTF">2015-05-25T22:57:13Z</dcterms:modified>
</cp:coreProperties>
</file>