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7237"/>
  </p:normalViewPr>
  <p:slideViewPr>
    <p:cSldViewPr snapToGrid="0">
      <p:cViewPr varScale="1">
        <p:scale>
          <a:sx n="86" d="100"/>
          <a:sy n="86" d="100"/>
        </p:scale>
        <p:origin x="2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D751-40FF-48F9-B0BF-D33832D65A6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BAA0-22E9-44EF-81BD-A891E944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E6C3-8677-AB4F-8FBA-65982493ADDD}" type="datetime1">
              <a:rPr lang="en-MY" smtClean="0"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4ED-5B1C-1143-9EEF-D9EAE8DEAEE1}" type="datetime1">
              <a:rPr lang="en-MY" smtClean="0"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9F2-A3CE-3E42-BD3A-C0A60D4C9837}" type="datetime1">
              <a:rPr lang="en-MY" smtClean="0"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F8F-700D-EA4C-9766-9D84EA6B1FA4}" type="datetime1">
              <a:rPr lang="en-MY" smtClean="0"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9CDF-0B34-0546-8BBC-D381D097F956}" type="datetime1">
              <a:rPr lang="en-MY" smtClean="0"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6BF-F235-B044-AE55-10B9C610E4C9}" type="datetime1">
              <a:rPr lang="en-MY" smtClean="0"/>
              <a:t>09/04/2019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4D-2E22-2D42-9391-3AABB0CAD6F9}" type="datetime1">
              <a:rPr lang="en-MY" smtClean="0"/>
              <a:t>09/04/2019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0BE-ED20-2446-9CEC-0CA317726B9B}" type="datetime1">
              <a:rPr lang="en-MY" smtClean="0"/>
              <a:t>09/04/2019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5B4-6B74-AA46-8747-DC04B6BACF5C}" type="datetime1">
              <a:rPr lang="en-MY" smtClean="0"/>
              <a:t>09/04/2019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0BF-E0A8-1041-A263-CF19D6C00F68}" type="datetime1">
              <a:rPr lang="en-MY" smtClean="0"/>
              <a:t>09/04/2019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462-F555-2247-A96A-D4ADED34F8FA}" type="datetime1">
              <a:rPr lang="en-MY" smtClean="0"/>
              <a:t>09/04/2019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2D4-9294-0146-A4B3-ED746460822E}" type="datetime1">
              <a:rPr lang="en-MY" smtClean="0"/>
              <a:t>09/04/2019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rtonworks/data-tutorials/master/tutorials/hdp/hadoop-tutorial-getting-started-with-hdp/assets/datasets/Geolocation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base.apache.org/book.html#quick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1FC-F1E5-40BA-A047-F9D6C09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670"/>
            <a:ext cx="7772400" cy="873295"/>
          </a:xfrm>
        </p:spPr>
        <p:txBody>
          <a:bodyPr>
            <a:normAutofit/>
          </a:bodyPr>
          <a:lstStyle/>
          <a:p>
            <a:r>
              <a:rPr lang="en-US" sz="4400" dirty="0"/>
              <a:t>WQD7007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3871-9718-4EFD-A879-97FA5C33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4851"/>
            <a:ext cx="6858000" cy="1182951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HBase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9F55-F2E6-4FEF-8328-6821CB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895851"/>
          </a:xfrm>
        </p:spPr>
        <p:txBody>
          <a:bodyPr>
            <a:normAutofit/>
          </a:bodyPr>
          <a:lstStyle/>
          <a:p>
            <a:r>
              <a:rPr lang="en-US" sz="2400" dirty="0"/>
              <a:t>In this lab, we are going to practice how do we load data using HDFS and have simple practice using </a:t>
            </a:r>
            <a:r>
              <a:rPr lang="en-US" sz="2400" dirty="0" err="1"/>
              <a:t>HBase</a:t>
            </a:r>
            <a:r>
              <a:rPr lang="en-US" sz="2400" dirty="0"/>
              <a:t>. </a:t>
            </a:r>
          </a:p>
          <a:p>
            <a:r>
              <a:rPr lang="en-US" sz="2400" dirty="0"/>
              <a:t>We will download a sample data and upload it to HDFS.</a:t>
            </a:r>
          </a:p>
          <a:p>
            <a:pPr lvl="1"/>
            <a:r>
              <a:rPr lang="en-US" sz="2000" dirty="0"/>
              <a:t>Download from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 and extract. You should obtain </a:t>
            </a:r>
            <a:r>
              <a:rPr lang="en-MY" sz="2000" b="1" dirty="0" err="1"/>
              <a:t>geolocation.csv</a:t>
            </a:r>
            <a:r>
              <a:rPr lang="en-MY" sz="2000" dirty="0"/>
              <a:t> and </a:t>
            </a:r>
            <a:r>
              <a:rPr lang="en-MY" sz="2000" b="1" dirty="0" err="1"/>
              <a:t>trucks.csv</a:t>
            </a:r>
            <a:endParaRPr lang="en-US" sz="2000" dirty="0"/>
          </a:p>
          <a:p>
            <a:r>
              <a:rPr lang="en-US" sz="2400" dirty="0"/>
              <a:t>For </a:t>
            </a:r>
            <a:r>
              <a:rPr lang="en-US" sz="2400" dirty="0" err="1"/>
              <a:t>HBase</a:t>
            </a:r>
            <a:r>
              <a:rPr lang="en-US" sz="2400" dirty="0"/>
              <a:t>, simple CRUD operation is carried out.</a:t>
            </a:r>
          </a:p>
          <a:p>
            <a:pPr lvl="1"/>
            <a:r>
              <a:rPr lang="en-MY" sz="2000" dirty="0" err="1"/>
              <a:t>Hbase</a:t>
            </a:r>
            <a:r>
              <a:rPr lang="en-MY" sz="2000" dirty="0"/>
              <a:t> is not a relational database, therefore it does not support any structured query language like SQL.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219F-9AE8-034B-8052-30E36257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HBase</a:t>
            </a:r>
            <a:r>
              <a:rPr lang="en-US" dirty="0"/>
              <a:t>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4666-7101-494E-8C52-F62C37E7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Installation:</a:t>
            </a:r>
          </a:p>
          <a:p>
            <a:pPr lvl="1"/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Refer to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http://hbase.apache.org/book.html#quickstart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MY" sz="2400" dirty="0">
                <a:cs typeface="Consolas" panose="020B0609020204030204" pitchFamily="49" charset="0"/>
              </a:rPr>
              <a:t>Access the </a:t>
            </a:r>
            <a:r>
              <a:rPr lang="en-MY" sz="2400" dirty="0" err="1">
                <a:cs typeface="Consolas" panose="020B0609020204030204" pitchFamily="49" charset="0"/>
              </a:rPr>
              <a:t>hbase</a:t>
            </a:r>
            <a:r>
              <a:rPr lang="en-MY" sz="2400" dirty="0">
                <a:cs typeface="Consolas" panose="020B0609020204030204" pitchFamily="49" charset="0"/>
              </a:rPr>
              <a:t> shell:</a:t>
            </a:r>
            <a:r>
              <a:rPr lang="en-MY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hbase</a:t>
            </a:r>
            <a:r>
              <a:rPr lang="en-MY" sz="2400" dirty="0">
                <a:latin typeface="Consolas" panose="020B0609020204030204" pitchFamily="49" charset="0"/>
                <a:cs typeface="Consolas" panose="020B0609020204030204" pitchFamily="49" charset="0"/>
              </a:rPr>
              <a:t> shell</a:t>
            </a:r>
            <a:endParaRPr lang="en-MY" sz="2400" dirty="0">
              <a:cs typeface="Consolas" panose="020B0609020204030204" pitchFamily="49" charset="0"/>
            </a:endParaRPr>
          </a:p>
          <a:p>
            <a:endParaRPr lang="en-MY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990B3-A357-9447-91E2-ADE44CD8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6466-C77E-604F-B962-706DE974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70BD-7996-6E41-88BA-6178CEC5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table ‘test’ with column name ‘</a:t>
            </a:r>
            <a:r>
              <a:rPr lang="en-US" sz="2400" dirty="0" err="1"/>
              <a:t>cf</a:t>
            </a:r>
            <a:r>
              <a:rPr lang="en-US" sz="2400" dirty="0"/>
              <a:t>’: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cf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Display table content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Create (insert) data: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row1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cf:a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value1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row2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cf:b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value2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row3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cf:c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value3</a:t>
            </a:r>
            <a:r>
              <a:rPr lang="en-MY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72F39-7FBA-D643-B742-6238F17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658-BD71-4C44-BDDA-4336AE7E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access “Contacts”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9212-EC6D-CC4E-9F3C-DF4FDDDC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create 'Contacts', 'Personal', 'Office’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'1000',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Personal:Name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'Taylor Swift'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'1000',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Personal:Phone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'603-3322 8883'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'1000',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Office:Phone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'1-425-000-0002'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'1000',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Office:Address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Centrepoint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, Bandar 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Utama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 Malaysia’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scan ‘contacts’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'2000',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Personal:Name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'Ricky Martin'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'2000',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Personal:Phone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'603-640 7111'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'2000',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Office:Phone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'604-430 8288'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put 'Contacts', '2000', 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Office:Address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', '3730, 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Persiaran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 APEC, 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Cyberjaya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scan 'Contacts', {COLUMNS =&gt; ['Personal’]}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scan 'Contacts', {COLUMNS =&gt; ['</a:t>
            </a:r>
            <a:r>
              <a:rPr lang="en-MY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Personal:Name</a:t>
            </a: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’]}</a:t>
            </a:r>
          </a:p>
          <a:p>
            <a:pPr>
              <a:spcBef>
                <a:spcPts val="0"/>
              </a:spcBef>
            </a:pPr>
            <a:r>
              <a:rPr lang="en-MY" sz="1800" dirty="0">
                <a:latin typeface="Consolas" panose="020B0609020204030204" pitchFamily="49" charset="0"/>
                <a:cs typeface="Consolas" panose="020B0609020204030204" pitchFamily="49" charset="0"/>
              </a:rPr>
              <a:t>get 'Contacts', '1000’</a:t>
            </a:r>
          </a:p>
          <a:p>
            <a:pPr>
              <a:spcBef>
                <a:spcPts val="0"/>
              </a:spcBef>
            </a:pPr>
            <a:endParaRPr lang="en-MY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MY" sz="1800" u="sng" dirty="0">
                <a:cs typeface="Consolas" panose="020B0609020204030204" pitchFamily="49" charset="0"/>
              </a:rPr>
              <a:t>HOW TO ACCESS DATA FROM HDFS?</a:t>
            </a:r>
          </a:p>
          <a:p>
            <a:pPr>
              <a:spcBef>
                <a:spcPts val="0"/>
              </a:spcBef>
            </a:pPr>
            <a:endParaRPr lang="en-MY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MY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MY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MY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915D8-C546-9A47-A7D0-A1ECCA9F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7302</TotalTime>
  <Words>328</Words>
  <Application>Microsoft Macintosh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WQD7007 Big Data Management</vt:lpstr>
      <vt:lpstr>Introduction</vt:lpstr>
      <vt:lpstr>Start HBase Shell</vt:lpstr>
      <vt:lpstr>Create database </vt:lpstr>
      <vt:lpstr>Create and access “Contacts” Database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WQD7007 Big Data Management</dc:title>
  <dc:creator>hoo</dc:creator>
  <cp:lastModifiedBy>william hoo</cp:lastModifiedBy>
  <cp:revision>109</cp:revision>
  <cp:lastPrinted>2018-02-27T01:04:52Z</cp:lastPrinted>
  <dcterms:created xsi:type="dcterms:W3CDTF">2018-02-20T16:33:32Z</dcterms:created>
  <dcterms:modified xsi:type="dcterms:W3CDTF">2019-04-09T09:05:01Z</dcterms:modified>
</cp:coreProperties>
</file>