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66" r:id="rId5"/>
    <p:sldId id="267" r:id="rId6"/>
    <p:sldId id="268" r:id="rId7"/>
    <p:sldId id="269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1"/>
    <p:restoredTop sz="87237"/>
  </p:normalViewPr>
  <p:slideViewPr>
    <p:cSldViewPr snapToGrid="0">
      <p:cViewPr varScale="1">
        <p:scale>
          <a:sx n="90" d="100"/>
          <a:sy n="90" d="100"/>
        </p:scale>
        <p:origin x="7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BD751-40FF-48F9-B0BF-D33832D65A6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BAA0-22E9-44EF-81BD-A891E944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E6C3-8677-AB4F-8FBA-65982493ADDD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14ED-5B1C-1143-9EEF-D9EAE8DEAEE1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9F2-A3CE-3E42-BD3A-C0A60D4C9837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F8F-700D-EA4C-9766-9D84EA6B1FA4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9CDF-0B34-0546-8BBC-D381D097F956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6BF-F235-B044-AE55-10B9C610E4C9}" type="datetime1">
              <a:rPr lang="en-MY" smtClean="0"/>
              <a:t>23/4/2019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4D-2E22-2D42-9391-3AABB0CAD6F9}" type="datetime1">
              <a:rPr lang="en-MY" smtClean="0"/>
              <a:t>23/4/2019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0BE-ED20-2446-9CEC-0CA317726B9B}" type="datetime1">
              <a:rPr lang="en-MY" smtClean="0"/>
              <a:t>23/4/2019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5B4-6B74-AA46-8747-DC04B6BACF5C}" type="datetime1">
              <a:rPr lang="en-MY" smtClean="0"/>
              <a:t>23/4/2019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0BF-E0A8-1041-A263-CF19D6C00F68}" type="datetime1">
              <a:rPr lang="en-MY" smtClean="0"/>
              <a:t>23/4/2019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462-F555-2247-A96A-D4ADED34F8FA}" type="datetime1">
              <a:rPr lang="en-MY" smtClean="0"/>
              <a:t>23/4/2019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02D4-9294-0146-A4B3-ED746460822E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zyre.com/hadoop-tutorial/install-h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1FC-F1E5-40BA-A047-F9D6C097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36670"/>
            <a:ext cx="7772400" cy="873295"/>
          </a:xfrm>
        </p:spPr>
        <p:txBody>
          <a:bodyPr>
            <a:normAutofit/>
          </a:bodyPr>
          <a:lstStyle/>
          <a:p>
            <a:r>
              <a:rPr lang="en-US" sz="4400" dirty="0"/>
              <a:t>WQD7007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3871-9718-4EFD-A879-97FA5C33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4851"/>
            <a:ext cx="6858000" cy="1182951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Hive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F9F55-F2E6-4FEF-8328-6821CBE0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FABC-0B8D-7A4F-8E4D-D4DF8F00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another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1726-236B-4742-8F42-AC8763E2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4"/>
            <a:ext cx="78867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geolocation.csv</a:t>
            </a:r>
            <a:r>
              <a:rPr lang="en-US" dirty="0"/>
              <a:t> and </a:t>
            </a:r>
            <a:r>
              <a:rPr lang="en-US" dirty="0" err="1"/>
              <a:t>trucks.csv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tables geolocation and trucks from these two CSV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out the truck, driver, truck model and their effective miles per gas in Jun13.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average miles in May13 by the truck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drivers who “</a:t>
            </a:r>
            <a:r>
              <a:rPr lang="en-US" dirty="0" err="1"/>
              <a:t>overspeed</a:t>
            </a:r>
            <a:r>
              <a:rPr lang="en-US" dirty="0"/>
              <a:t>” using geolocation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city where the drivers </a:t>
            </a:r>
            <a:r>
              <a:rPr lang="en-US" dirty="0" err="1"/>
              <a:t>overspeed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52B23-C463-D948-AB2B-9DA28653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6"/>
            <a:ext cx="7886700" cy="48958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lab, we are going to practice how </a:t>
            </a:r>
            <a:r>
              <a:rPr lang="en-US" dirty="0" smtClean="0"/>
              <a:t>to install, load  and access data </a:t>
            </a:r>
            <a:r>
              <a:rPr lang="en-US" dirty="0"/>
              <a:t>using Hive. </a:t>
            </a:r>
          </a:p>
          <a:p>
            <a:pPr algn="just"/>
            <a:r>
              <a:rPr lang="en-US" dirty="0"/>
              <a:t>Hive is a data warehouse infrastructure tool to process </a:t>
            </a:r>
            <a:r>
              <a:rPr lang="en-US" b="1" dirty="0"/>
              <a:t>structured data </a:t>
            </a:r>
            <a:r>
              <a:rPr lang="en-US" dirty="0"/>
              <a:t>in Hadoop. It resides on top of Hadoop to summarize Big Data, and makes querying and analyzing easy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reference: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www.dezyre.com/hadoop-tutorial/install-hive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</a:t>
            </a:r>
            <a:endParaRPr lang="en-US" sz="399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wget</a:t>
            </a: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https://www.apache.org/dist/hive/hive-1.2.2/apache-hive-1.2.2-bin.tar.gz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-</a:t>
            </a:r>
            <a:r>
              <a:rPr lang="en-US" sz="2903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xzf</a:t>
            </a: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apache-hive-1.2.2-bin.tar.gz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mv apache-hive-1.2.2-bin /home/{</a:t>
            </a:r>
            <a:r>
              <a:rPr lang="en-US" sz="2903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yourname</a:t>
            </a: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}/hive/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~/.</a:t>
            </a:r>
            <a:r>
              <a:rPr lang="en-US" sz="2903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bashrc</a:t>
            </a: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PATH=$PATH:/home/{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yourname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}/hive/bin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~/.</a:t>
            </a:r>
            <a:r>
              <a:rPr lang="en-US" sz="2903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bashrc</a:t>
            </a:r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2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</a:t>
            </a:r>
            <a:endParaRPr lang="en-US" sz="399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hive bin folder: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hive-config.sh</a:t>
            </a:r>
          </a:p>
          <a:p>
            <a:pPr marL="1175602" lvl="2" indent="-26124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77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export HADOOP_HOME=/home/wlhoo/hadoop at the end of the file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Hive warehouse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 fs -mkdir /user/hive/warehouse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 fs -chmod 765 /user/hive/warehouse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bin folder: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./schematool -initSchema -dbType derby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‘hive’ in terminal</a:t>
            </a:r>
          </a:p>
        </p:txBody>
      </p:sp>
    </p:spTree>
    <p:extLst>
      <p:ext uri="{BB962C8B-B14F-4D97-AF65-F5344CB8AC3E}">
        <p14:creationId xmlns:p14="http://schemas.microsoft.com/office/powerpoint/2010/main" val="46284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</a:t>
            </a:r>
            <a:endParaRPr lang="en-US" sz="399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hive: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 wqd7007;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databases;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exit;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10450" y="4095639"/>
            <a:ext cx="9143107" cy="27622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8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try </a:t>
            </a:r>
            <a:r>
              <a:rPr lang="en-US" sz="3200" dirty="0"/>
              <a:t>to upload a csv </a:t>
            </a:r>
            <a:r>
              <a:rPr lang="en-US" sz="3200" dirty="0" smtClean="0"/>
              <a:t>file (batting.csv, download from spectrum) to hive table. </a:t>
            </a:r>
          </a:p>
          <a:p>
            <a:pPr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B08C-C489-C94F-92F3-7301CB27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3EE0-3ECE-A744-916C-220F1FD82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01037" cy="4351338"/>
          </a:xfrm>
        </p:spPr>
        <p:txBody>
          <a:bodyPr>
            <a:normAutofit/>
          </a:bodyPr>
          <a:lstStyle/>
          <a:p>
            <a:r>
              <a:rPr lang="en-US" dirty="0"/>
              <a:t>Let’s group the records by year, and select the highest run each year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yearid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max(r) FROM batting GROUP BY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yearid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cs typeface="Consolas" panose="020B0609020204030204" pitchFamily="49" charset="0"/>
              </a:rPr>
              <a:t>We also need to know the </a:t>
            </a:r>
            <a:r>
              <a:rPr lang="en-US" dirty="0" err="1">
                <a:cs typeface="Consolas" panose="020B0609020204030204" pitchFamily="49" charset="0"/>
              </a:rPr>
              <a:t>player_id</a:t>
            </a:r>
            <a:r>
              <a:rPr lang="en-US" dirty="0">
                <a:cs typeface="Consolas" panose="020B0609020204030204" pitchFamily="49" charset="0"/>
              </a:rPr>
              <a:t> in order to know who the player are: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a.yearid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a.player.id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from batting a</a:t>
            </a:r>
          </a:p>
          <a:p>
            <a:pPr marL="457178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JOIN (SELECT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yearid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max(r) FROM batting </a:t>
            </a:r>
          </a:p>
          <a:p>
            <a:pPr marL="457178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GROUP BY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yearid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b</a:t>
            </a:r>
          </a:p>
          <a:p>
            <a:pPr marL="457178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ON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a.yearid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b.yearid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C9A89-DC1D-AB44-BFE9-E9C41AEB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136F-A8D2-C343-8CEF-66C0DFD0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building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6470-3C4C-0144-8E7D-B622286C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deviation of ”run”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(r) from batting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Min? Max?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1CFED-9173-4B4D-BBF2-585E49CC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7222</TotalTime>
  <Words>349</Words>
  <Application>Microsoft Office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Symbol</vt:lpstr>
      <vt:lpstr>Wingdings</vt:lpstr>
      <vt:lpstr>Office Theme</vt:lpstr>
      <vt:lpstr>WQD7007 Big Data Management</vt:lpstr>
      <vt:lpstr>Introduction</vt:lpstr>
      <vt:lpstr>Installation</vt:lpstr>
      <vt:lpstr>PowerPoint Presentation</vt:lpstr>
      <vt:lpstr>PowerPoint Presentation</vt:lpstr>
      <vt:lpstr>PowerPoint Presentation</vt:lpstr>
      <vt:lpstr>DIY</vt:lpstr>
      <vt:lpstr>Queries</vt:lpstr>
      <vt:lpstr>Other building functions</vt:lpstr>
      <vt:lpstr>Try another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WQD7007 Big Data Management</dc:title>
  <dc:creator>hoo</dc:creator>
  <cp:lastModifiedBy>Hoo Wai Lam</cp:lastModifiedBy>
  <cp:revision>106</cp:revision>
  <cp:lastPrinted>2018-02-27T01:04:52Z</cp:lastPrinted>
  <dcterms:created xsi:type="dcterms:W3CDTF">2018-02-20T16:33:32Z</dcterms:created>
  <dcterms:modified xsi:type="dcterms:W3CDTF">2019-04-23T08:52:29Z</dcterms:modified>
</cp:coreProperties>
</file>