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22BD47-262D-4B5E-9682-F1EF9F6B5FB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3: From MySQL to HDFS</a:t>
            </a:r>
          </a:p>
        </p:txBody>
      </p:sp>
      <p:pic>
        <p:nvPicPr>
          <p:cNvPr id="4" name="Picture 2" descr="https://1120688276.rsc.cdn77.org/admin/uploads/images/490/logo/large/logo.png">
            <a:extLst>
              <a:ext uri="{FF2B5EF4-FFF2-40B4-BE49-F238E27FC236}">
                <a16:creationId xmlns:a16="http://schemas.microsoft.com/office/drawing/2014/main" id="{D2794915-7B2E-8D43-8536-9EA2DFC3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63" y="1091004"/>
            <a:ext cx="33432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(MySQL)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sudo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apt-get install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mysql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-server</a:t>
            </a: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installing, you will be prompted to key in root password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systemctl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start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mysql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8000" algn="just"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(MySQL)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/bin/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mysql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-u root -p</a:t>
            </a: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you’re prompted for a password, enter the one that you set at installation time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397726" y="3068795"/>
            <a:ext cx="7009920" cy="419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MySQL: importing csv to MySQL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MySQL: </a:t>
            </a: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CREATE DATABASE WQD7007;</a:t>
            </a: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Use WQD7007;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create table churn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customerID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varchar(20),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PaperlessBilling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varchar(3), 
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PaymentMethod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varchar(30), 
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MonthlyCharges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numeric(8,2), 
Churn varchar(3));</a:t>
            </a: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exit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‘churn_reduced.csv’ to Downloads folder, then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mysql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uroot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proot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local_infile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=1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mysql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-e "LOAD DATA LOCAL INFILE '~/Downloads/churn_reduced.csv' INTO TABLE churn FIELDS TERMINATED BY ','"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MySQL: importing csv to MySQL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22392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in again, then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Use WQD7007;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Select * from churn;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2926080" y="1645920"/>
            <a:ext cx="7168680" cy="591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(Sqoop)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wget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https://www-eu.apache.org/dist/sqoop/1.4.7/sqoop-1.4.7.bin__hadoop-2.6.0.tar.gz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Extract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tar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xzf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sqoop-1.4.7.bin__hadoop-2.6.0.tar.gz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Move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sqoop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new directory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mv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sqoop-1.4.7.bin__hadoop-2.6.0 /home/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wlhoo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sqoop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 the end of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.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bashrc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export PATH=$PATH:/home/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wlhoo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sqoop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/bin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source .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bashrc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(Sqoop)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mv /home/{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yourname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}/sqoop/conf/sqoop-env-template.sh /home/{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yourname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}/sqoop/conf/sqoop-env.sh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sqoop-env.sh: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export HADOOP_COMMON_HOME=/home/{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yourname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}/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hadoop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export HADOOP_MAPRED_HOME=/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/{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yourname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}/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hadoop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sqoop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import -connect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jdbc:mysql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://localhost/WQD7007 -username root -password root -table churn -m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Outcome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hdfs dfs -cat /user/{your user account}/churn/*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1005840" y="2286000"/>
            <a:ext cx="7305480" cy="520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227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DejaVu Sans</vt:lpstr>
      <vt:lpstr>Arial</vt:lpstr>
      <vt:lpstr>Consolas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 Wai Lam</dc:creator>
  <dc:description/>
  <cp:lastModifiedBy>Hoo Wai Lam</cp:lastModifiedBy>
  <cp:revision>11</cp:revision>
  <dcterms:created xsi:type="dcterms:W3CDTF">2019-02-26T13:28:05Z</dcterms:created>
  <dcterms:modified xsi:type="dcterms:W3CDTF">2019-03-26T08:19:23Z</dcterms:modified>
  <dc:language>en-US</dc:language>
</cp:coreProperties>
</file>