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F4C9-F147-43D7-B92E-970A6BEFA2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A289-9476-4ABB-A5E9-9BD479B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@um.edu.my" TargetMode="External"/><Relationship Id="rId2" Type="http://schemas.openxmlformats.org/officeDocument/2006/relationships/hyperlink" Target="mailto:hudempsk@yahoo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7" Type="http://schemas.openxmlformats.org/officeDocument/2006/relationships/hyperlink" Target="LPR-MIMOS-PAMI-3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ryam-ESWA-Family-Non-Family-Online.pdf" TargetMode="External"/><Relationship Id="rId2" Type="http://schemas.openxmlformats.org/officeDocument/2006/relationships/hyperlink" Target="Khare-LPR-ESWA-P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iva-ESWA-Keyword-Page.pdf" TargetMode="External"/><Relationship Id="rId5" Type="http://schemas.openxmlformats.org/officeDocument/2006/relationships/hyperlink" Target="Raghunandan-CSVT-Recognition-Page.pdf" TargetMode="External"/><Relationship Id="rId4" Type="http://schemas.openxmlformats.org/officeDocument/2006/relationships/hyperlink" Target="Raghunandan-CSVT-Enhancement-Pag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7671"/>
            <a:ext cx="7924800" cy="65701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Experimental Results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4645"/>
            <a:ext cx="7924800" cy="2596246"/>
          </a:xfrm>
        </p:spPr>
        <p:txBody>
          <a:bodyPr>
            <a:normAutofit fontScale="92500" lnSpcReduction="20000"/>
          </a:bodyPr>
          <a:lstStyle/>
          <a:p>
            <a:r>
              <a:rPr lang="en-US" sz="4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P. Shivakumara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System and Information Technology, 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Malaya, Kuala Lumpur, Malaysia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hudempsk@yahoo.com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shiva@um.edu.my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4" y="4454867"/>
            <a:ext cx="2420471" cy="16106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91B4-0965-4D73-9E6C-68CEF5EE01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818868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for failure cases or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limitation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are honest but not hiding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never ends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cannot say, we have solved (100%)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considered problem has potential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 future work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 different direction or dimension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to readers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one of the contribution of the work.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818868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Contributions of the Proposed Work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statements and contributions mentioned in the introduction and related work sections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you have achieved or not through experimentally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advantages and disadvantage of the proposed work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impact of different parameter and thresholds for different situations.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robustness, effectiveness, efficiency, accuracy, generality. 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conclusions based on results,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LPR-MIMOS-PAMI-3.pdf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706" y="1132763"/>
            <a:ext cx="7886700" cy="4135272"/>
          </a:xfrm>
        </p:spPr>
        <p:txBody>
          <a:bodyPr>
            <a:noAutofit/>
          </a:bodyPr>
          <a:lstStyle/>
          <a:p>
            <a:pPr lvl="1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for your patience</a:t>
            </a:r>
            <a:b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Question, Comments, Clarifications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684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559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and Quantitative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method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justify the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justify the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proposed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/Promising/Competitive (Reasonable results)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(The results are better than existing methods)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(Invariant to geometric transformations, noise, blur, distortion, degradations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(Different applications/datasets/situations)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(Exploring weakness of the method)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559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the Experimental Results Part/Chapter/Section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Measures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Existing Methods for comparative study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Key parameters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Sub-Sections for different experiments.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for failure cases or limitations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(making statements)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559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Dataset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problem or challenge is new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Justify how this dataset is different from standard/benchmark datasets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for different complexities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collect dataset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resources and devices?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ensure that the collected dataset is fair enough to evaluate the methods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annotate the dataset and create ground truth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time spent for annotations.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559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Datasets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many, how to choose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choose latest?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according to flow of the dataset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according to the scope of your problem 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clear difference in terms of complexity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for each datasets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significance of each dataset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samples of training and testing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559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Measures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the measures?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according to steps of the proposed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for pre-processing steps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for the main step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and Equations of the measures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each measure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of each measure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state-of-the-art methods for justification, definition and equations.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81886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Existing Methods for Comparative Study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Existing Methods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objective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Latest/recent methods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of the journal or paper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pre-processing steps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the main step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of each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these methods are different from the proposed method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methods to be considered for comparative study? 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81886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on Key Parameters/Thresholds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important parameters and threshold used in the proposed method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role of each parameter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graphs or quantitative or qualitative results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Justify the chosen threshold or parameter through experiments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whole dataset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data from all the datasets randomly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this is feasible/optimal threshold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number of training samples for determining optimal threshold.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546"/>
            <a:ext cx="7886700" cy="81886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Sub-Sections for different Experiments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414"/>
            <a:ext cx="7886700" cy="50305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sub-sections for different experiments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for different steps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different datasets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different complexities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with the existing methods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and graphs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results reported in the Tables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objective of the proposed method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statements based on the results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Khare-LPR-ESWA-Page.pdf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Maryam-ESWA-Family-Non-Family-Online.pdf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Raghunandan-CSVT-Enhancement-Page.pdf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Raghunandan-CSVT-Recognition-Page.pdf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Shiva-ESWA-Keyword-Page.pdf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712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The Role of Experimental Results</vt:lpstr>
      <vt:lpstr>Objective</vt:lpstr>
      <vt:lpstr>Flow </vt:lpstr>
      <vt:lpstr>Description of Datasets</vt:lpstr>
      <vt:lpstr>Description of Datasets</vt:lpstr>
      <vt:lpstr>Discussion on Measures</vt:lpstr>
      <vt:lpstr>Introducing Existing Methods for Comparative Study</vt:lpstr>
      <vt:lpstr>Experiment on Key Parameters/Thresholds </vt:lpstr>
      <vt:lpstr>Sub-Sections for different Experiments</vt:lpstr>
      <vt:lpstr>Illustration for failure cases or Limitations </vt:lpstr>
      <vt:lpstr>Discussion and Conclusion</vt:lpstr>
      <vt:lpstr>Thank you very much for your patience Question, Comments, Clarifications and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Writing Scientific Articles</dc:title>
  <dc:creator>Shiva</dc:creator>
  <cp:lastModifiedBy>Shiva</cp:lastModifiedBy>
  <cp:revision>17</cp:revision>
  <dcterms:created xsi:type="dcterms:W3CDTF">2019-10-23T03:27:28Z</dcterms:created>
  <dcterms:modified xsi:type="dcterms:W3CDTF">2019-11-12T12:44:46Z</dcterms:modified>
</cp:coreProperties>
</file>