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04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0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7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9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0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9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61F225-C9C8-4E05-A46D-C05653972AFE}" type="datetimeFigureOut">
              <a:rPr lang="en-US" smtClean="0"/>
              <a:t>24/09/2018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77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Introduction &amp; Overview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04365"/>
            <a:ext cx="9144000" cy="16557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Dr. Ibrahim Abaker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782" y="199033"/>
            <a:ext cx="5550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Data Analytics -   WQD 7003</a:t>
            </a:r>
            <a:endParaRPr lang="en-US" sz="3600" b="1" dirty="0" smtClean="0"/>
          </a:p>
          <a:p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None/>
              <a:tabLst>
                <a:tab pos="914400" algn="l"/>
              </a:tabLst>
              <a:defRPr/>
            </a:pPr>
            <a:r>
              <a:rPr lang="en-GB" sz="2200" b="1" dirty="0">
                <a:latin typeface="Arial" charset="0"/>
              </a:rPr>
              <a:t>At the end of the course, students are able to:</a:t>
            </a:r>
            <a:endParaRPr lang="en-US" sz="2200" b="1" dirty="0">
              <a:latin typeface="Arial" charset="0"/>
            </a:endParaRPr>
          </a:p>
          <a:p>
            <a:pPr marL="457200" lvl="0" indent="-45720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GB" sz="2200" dirty="0">
                <a:latin typeface="Arial" charset="0"/>
              </a:rPr>
              <a:t>Explain the basic concepts of data analytics </a:t>
            </a:r>
            <a:endParaRPr lang="en-US" sz="2200" dirty="0">
              <a:latin typeface="Arial" charset="0"/>
            </a:endParaRPr>
          </a:p>
          <a:p>
            <a:pPr marL="457200" lvl="0" indent="-45720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GB" sz="2200" dirty="0">
                <a:latin typeface="Arial" charset="0"/>
              </a:rPr>
              <a:t>Differentiate the various data analytics techniques </a:t>
            </a:r>
            <a:endParaRPr lang="en-US" sz="2200" dirty="0">
              <a:latin typeface="Arial" charset="0"/>
            </a:endParaRPr>
          </a:p>
          <a:p>
            <a:pPr marL="457200" indent="-45720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GB" sz="2200" dirty="0">
                <a:latin typeface="Arial" charset="0"/>
              </a:rPr>
              <a:t>Apply the appropriate data analytics </a:t>
            </a:r>
            <a:endParaRPr lang="en-US" sz="2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+mn-ea"/>
                <a:cs typeface="+mn-cs"/>
              </a:rPr>
              <a:t>Synopsis of Course Contents</a:t>
            </a:r>
            <a:endParaRPr lang="en-US" sz="3200" b="1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2400" dirty="0">
                <a:latin typeface="Arial" panose="020B0604020202020204" pitchFamily="34" charset="0"/>
              </a:rPr>
              <a:t>This course aims to develop students' ability to describe, explore </a:t>
            </a:r>
            <a:r>
              <a:rPr lang="en-GB" sz="2400" dirty="0" smtClean="0">
                <a:latin typeface="Arial" panose="020B0604020202020204" pitchFamily="34" charset="0"/>
              </a:rPr>
              <a:t>and </a:t>
            </a:r>
            <a:r>
              <a:rPr lang="en-GB" sz="2400" dirty="0" err="1" smtClean="0">
                <a:latin typeface="Arial" panose="020B0604020202020204" pitchFamily="34" charset="0"/>
              </a:rPr>
              <a:t>analyze</a:t>
            </a:r>
            <a:r>
              <a:rPr lang="en-GB" sz="2400" dirty="0" smtClean="0">
                <a:latin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</a:rPr>
              <a:t>data using suitable data analytics </a:t>
            </a:r>
            <a:r>
              <a:rPr lang="en-GB" sz="2400" dirty="0" smtClean="0">
                <a:latin typeface="Arial" panose="020B0604020202020204" pitchFamily="34" charset="0"/>
              </a:rPr>
              <a:t>techniques. </a:t>
            </a:r>
            <a:endParaRPr lang="en-US" sz="2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2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Arial" panose="020B0604020202020204" pitchFamily="34" charset="0"/>
                <a:ea typeface="+mn-ea"/>
                <a:cs typeface="+mn-cs"/>
              </a:rPr>
              <a:t>Course Coverage</a:t>
            </a:r>
            <a:endParaRPr lang="en-US" sz="3200" b="1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analytics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/>
              <a:t>Regression 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Association Rule Learning</a:t>
            </a:r>
          </a:p>
          <a:p>
            <a:r>
              <a:rPr lang="en-US" dirty="0"/>
              <a:t>Reinforcement Learning</a:t>
            </a:r>
          </a:p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90364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ea typeface="+mn-ea"/>
                <a:cs typeface="+mn-cs"/>
              </a:rPr>
              <a:t>Tools for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Commercial Tool: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SAS Analytics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RapidMiner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Microsoft Excel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Open Source Tools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Weka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Programming Languages</a:t>
            </a:r>
          </a:p>
          <a:p>
            <a:pPr lvl="3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R Studio  (R programming Language)</a:t>
            </a:r>
          </a:p>
          <a:p>
            <a:pPr lvl="3" indent="-342900">
              <a:buFont typeface="Wingdings" panose="05000000000000000000" pitchFamily="2" charset="2"/>
              <a:buChar char="Ø"/>
            </a:pPr>
            <a:r>
              <a:rPr lang="en-US" dirty="0" smtClean="0"/>
              <a:t>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8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Arial" panose="020B0604020202020204" pitchFamily="34" charset="0"/>
                <a:ea typeface="+mn-ea"/>
                <a:cs typeface="+mn-cs"/>
              </a:rPr>
              <a:t>Learning Strategy</a:t>
            </a:r>
            <a:endParaRPr lang="en-US" sz="3200" b="1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 </a:t>
            </a:r>
            <a:r>
              <a:rPr lang="en-US" altLang="en-US" dirty="0"/>
              <a:t>Lecture </a:t>
            </a:r>
            <a:r>
              <a:rPr lang="en-US" altLang="en-US" dirty="0" smtClean="0"/>
              <a:t>(3 </a:t>
            </a:r>
            <a:r>
              <a:rPr lang="en-US" altLang="en-US" dirty="0"/>
              <a:t>hour per session)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dirty="0"/>
              <a:t>Weekly </a:t>
            </a:r>
            <a:r>
              <a:rPr lang="en-GB" altLang="en-US" dirty="0" smtClean="0"/>
              <a:t>3 hours </a:t>
            </a:r>
            <a:r>
              <a:rPr lang="en-GB" altLang="en-US" dirty="0"/>
              <a:t>lecture per week cover the theoretical aspects of the </a:t>
            </a:r>
            <a:r>
              <a:rPr lang="en-GB" altLang="en-US" dirty="0" smtClean="0"/>
              <a:t>course and also </a:t>
            </a:r>
            <a:r>
              <a:rPr lang="en-GB" altLang="en-US" dirty="0"/>
              <a:t>provide an opportunity to solve practical exercises, based on the current week's lecture.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5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Arial" panose="020B0604020202020204" pitchFamily="34" charset="0"/>
                <a:ea typeface="+mn-ea"/>
                <a:cs typeface="+mn-cs"/>
              </a:rPr>
              <a:t>Assessment Details</a:t>
            </a:r>
            <a:endParaRPr lang="en-US" sz="3200" b="1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Continuous Assessment:60%</a:t>
            </a:r>
            <a:endParaRPr lang="en-US" dirty="0"/>
          </a:p>
          <a:p>
            <a:r>
              <a:rPr lang="en-GB" i="1" dirty="0"/>
              <a:t>Final Examination:40%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4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246909"/>
            <a:ext cx="10515600" cy="31449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3200" b="1" spc="-50" dirty="0">
                <a:latin typeface="Arial" panose="020B0604020202020204" pitchFamily="34" charset="0"/>
              </a:rPr>
              <a:t>Question and Answer </a:t>
            </a:r>
            <a:r>
              <a:rPr lang="en-US" altLang="en-US" sz="3200" b="1" spc="-50" dirty="0" smtClean="0">
                <a:latin typeface="Arial" panose="020B0604020202020204" pitchFamily="34" charset="0"/>
              </a:rPr>
              <a:t>Session</a:t>
            </a:r>
            <a:endParaRPr lang="en-US" altLang="en-US" dirty="0" smtClean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dirty="0" smtClean="0"/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dirty="0" smtClean="0"/>
          </a:p>
          <a:p>
            <a:endParaRPr lang="en-US" altLang="en-US" dirty="0"/>
          </a:p>
          <a:p>
            <a:pPr marL="0" indent="0" algn="ctr">
              <a:buNone/>
            </a:pPr>
            <a:r>
              <a:rPr lang="en-US" altLang="en-US" sz="9600" dirty="0" smtClean="0"/>
              <a:t>Q </a:t>
            </a:r>
            <a:r>
              <a:rPr lang="en-US" altLang="en-US" sz="9600" dirty="0"/>
              <a:t>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858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164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 Introduction &amp; Overview  </vt:lpstr>
      <vt:lpstr>Learning Outcomes</vt:lpstr>
      <vt:lpstr>Synopsis of Course Contents</vt:lpstr>
      <vt:lpstr>Course Coverage</vt:lpstr>
      <vt:lpstr>Tools for Data Analytics</vt:lpstr>
      <vt:lpstr>Learning Strategy</vt:lpstr>
      <vt:lpstr>Assessment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&amp; Overview  </dc:title>
  <dc:creator>Ibrahim Abaker Targio Hashem</dc:creator>
  <cp:lastModifiedBy>Ibrahim Abaker Targio Hashem</cp:lastModifiedBy>
  <cp:revision>17</cp:revision>
  <dcterms:created xsi:type="dcterms:W3CDTF">2018-09-22T03:09:11Z</dcterms:created>
  <dcterms:modified xsi:type="dcterms:W3CDTF">2018-09-24T05:59:01Z</dcterms:modified>
</cp:coreProperties>
</file>