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40B4-21EB-44A5-8C21-6E9761BA9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842ED-928A-4112-986E-62F6EFD3A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EB424-A801-4F0D-B7E4-58260194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6BE0-821E-4462-AB88-083DCA7922F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E19F-A567-4990-8E0B-27FC526B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7475-7104-481F-9C8F-901199C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A072-EDF0-45AF-9E8A-F6AFBBE0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5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6752-3563-4DE2-9FF5-CF962833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C5039-DABC-4F98-A10C-A6377DB64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4C15-8613-42E9-848A-37460D3E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6BE0-821E-4462-AB88-083DCA7922F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6BB6-ADE7-4759-A5A9-159FA8E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69D7-573D-4C29-8378-BDDC3685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A072-EDF0-45AF-9E8A-F6AFBBE0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5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CD7CB-A512-4072-9C3D-51402B81F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4AC4C-C20C-4888-85CE-548BC6F8E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104FC-58E1-417D-8A9F-B99A315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6BE0-821E-4462-AB88-083DCA7922F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204BF-DA8D-4E81-8235-2767BD04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6887-A6C2-4F57-86F0-A1011ED9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A072-EDF0-45AF-9E8A-F6AFBBE0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5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4E6D-52D6-4180-A80A-46981EFF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5AE50-E879-44F8-8560-DA1D2ED0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A7E2-814F-41F1-9B3F-3800A663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6BE0-821E-4462-AB88-083DCA7922F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0C60D-AA3A-40F6-AFC4-D350E4AA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46E1-EEC2-44A0-9917-02892F3E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A072-EDF0-45AF-9E8A-F6AFBBE0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11BE-09D9-472C-A89C-D12F7FFF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391D-01B9-4A1C-B27C-72B7A659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E034-6D1F-46BC-96F6-45A25F7E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6BE0-821E-4462-AB88-083DCA7922F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E8B62-35E6-4F6F-A035-DD740EB5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D3F4-AE00-4EA2-BC91-3B5F29DD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A072-EDF0-45AF-9E8A-F6AFBBE0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6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AD43-6837-4229-A21B-C931962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E8BB-A1B0-47F0-954D-9CF7C82A3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3E7C-134F-4DC5-93A6-04F174C6A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07633-A051-45AB-8F77-7E611C13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6BE0-821E-4462-AB88-083DCA7922F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7B537-BE41-41FD-A69E-2F0ECB7A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40C38-AD9D-4CFC-8E65-CC2432EE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A072-EDF0-45AF-9E8A-F6AFBBE0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F1D7-FCCC-4A1A-8332-6202263B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469C8-9B1C-40DE-AF2C-E157B26D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D57C7-0A6D-4BC7-A173-B3BA3117A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EBF68-3583-4165-B2AA-142033542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36B15-ED88-4634-A082-4FFFC0AC3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2EE74-FA60-4A13-BA1C-F2B59FB4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6BE0-821E-4462-AB88-083DCA7922F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2C6CB-AB34-4F24-ACA9-62098C2C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A5F8E-270B-41DF-A29C-181B67F8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A072-EDF0-45AF-9E8A-F6AFBBE0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B4AA-B422-4AEC-84B0-25E83BD4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B3A4E-AB4F-4B81-95DE-670355FA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6BE0-821E-4462-AB88-083DCA7922F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0CD3-4CA3-49F8-9906-83DB6109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41551-0C9E-44CB-A694-0336B04F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A072-EDF0-45AF-9E8A-F6AFBBE0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19A08-4DA8-4F3C-983E-B849E2A8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6BE0-821E-4462-AB88-083DCA7922F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32437-8D41-4C84-A9E0-1572A76F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DAE1E-443E-43D7-A27C-0C645646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A072-EDF0-45AF-9E8A-F6AFBBE0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DE8F-14BA-4D0A-B491-A0C4FB43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80DA-3B17-43A2-AC85-235DDCD81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09C9E-4412-49AF-818F-A093676D5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45838-1C55-4718-B333-DCBAFD3D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6BE0-821E-4462-AB88-083DCA7922F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483AD-E5DB-4097-A601-81E43035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90DF-24D3-467A-8254-9FB50D72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A072-EDF0-45AF-9E8A-F6AFBBE0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0081-0B91-45FF-A44D-981F04E9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EF7AD-E909-4DA0-BA8D-A10C5A348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25AAF-AC83-4985-8419-67545A2E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0FF90-F357-4D63-9E0A-A3D5EC42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6BE0-821E-4462-AB88-083DCA7922F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82352-9921-4445-9A5B-119A9879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6CB71-EDBA-414F-947E-ABC2A5A1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A072-EDF0-45AF-9E8A-F6AFBBE0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1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B8E63-5E32-446C-A9AC-BE670006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751D-C652-49B2-BD4C-3C79486D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D28FC-D6E8-42C5-AB7B-775B29F2B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6BE0-821E-4462-AB88-083DCA7922F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10B9-D170-4EE6-A9EC-674191A33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0023-922A-4671-802E-949618807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A072-EDF0-45AF-9E8A-F6AFBBE0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9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53C6EF8-AA9E-4821-AF32-5CE40E83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27" y="1"/>
            <a:ext cx="4635315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099DED-06FC-419C-90C7-10E59A1EC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9847" y="2414562"/>
            <a:ext cx="7227172" cy="927775"/>
          </a:xfrm>
        </p:spPr>
        <p:txBody>
          <a:bodyPr>
            <a:normAutofit fontScale="92500"/>
          </a:bodyPr>
          <a:lstStyle/>
          <a:p>
            <a:r>
              <a:rPr lang="en-US" dirty="0"/>
              <a:t>To investigate the impact of Movement Control Order (MCO) due to coronavirus outbreak towards Malaysian lifestyle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D25BF-1061-4F27-B00C-8F0DE946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315" y="423606"/>
            <a:ext cx="7483958" cy="100977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Sentiments Analysis of Change in Lifestyle among Malaysians during Coronavirus Pandemic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37077-6289-4B75-91E7-33EBDCC4D6D5}"/>
              </a:ext>
            </a:extLst>
          </p:cNvPr>
          <p:cNvSpPr txBox="1"/>
          <p:nvPr/>
        </p:nvSpPr>
        <p:spPr>
          <a:xfrm>
            <a:off x="5207725" y="3791971"/>
            <a:ext cx="6491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To explore changes in general lifestyle during MCO period (social distancing, spending behavior, avoided public transport)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analyze usage of online entertainment (movies/music streaming services)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analyze utilization of online resource for work and education purposes.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AD5465-0BD9-4830-AB39-5F7EDE7D3A50}"/>
              </a:ext>
            </a:extLst>
          </p:cNvPr>
          <p:cNvCxnSpPr>
            <a:cxnSpLocks/>
          </p:cNvCxnSpPr>
          <p:nvPr/>
        </p:nvCxnSpPr>
        <p:spPr>
          <a:xfrm>
            <a:off x="4892101" y="1853514"/>
            <a:ext cx="706112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00F92B-6A80-4C87-9EF5-6FB852439201}"/>
              </a:ext>
            </a:extLst>
          </p:cNvPr>
          <p:cNvCxnSpPr>
            <a:cxnSpLocks/>
          </p:cNvCxnSpPr>
          <p:nvPr/>
        </p:nvCxnSpPr>
        <p:spPr>
          <a:xfrm>
            <a:off x="5197488" y="3608173"/>
            <a:ext cx="64914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BBCF4B-FC7E-4FFD-AD6A-969CE951BEE2}"/>
              </a:ext>
            </a:extLst>
          </p:cNvPr>
          <p:cNvCxnSpPr>
            <a:cxnSpLocks/>
          </p:cNvCxnSpPr>
          <p:nvPr/>
        </p:nvCxnSpPr>
        <p:spPr>
          <a:xfrm>
            <a:off x="5197488" y="5795318"/>
            <a:ext cx="64914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94EF68-F46E-438E-BAC2-B0F60F529701}"/>
              </a:ext>
            </a:extLst>
          </p:cNvPr>
          <p:cNvCxnSpPr>
            <a:cxnSpLocks/>
          </p:cNvCxnSpPr>
          <p:nvPr/>
        </p:nvCxnSpPr>
        <p:spPr>
          <a:xfrm>
            <a:off x="5197488" y="3559086"/>
            <a:ext cx="0" cy="22200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9556F4-F033-4323-B01D-C8DA50C39238}"/>
              </a:ext>
            </a:extLst>
          </p:cNvPr>
          <p:cNvCxnSpPr>
            <a:cxnSpLocks/>
          </p:cNvCxnSpPr>
          <p:nvPr/>
        </p:nvCxnSpPr>
        <p:spPr>
          <a:xfrm>
            <a:off x="11688904" y="3575222"/>
            <a:ext cx="0" cy="2220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ED23C0-9A23-4A0F-B130-A4D1DD0170F3}"/>
              </a:ext>
            </a:extLst>
          </p:cNvPr>
          <p:cNvSpPr txBox="1"/>
          <p:nvPr/>
        </p:nvSpPr>
        <p:spPr>
          <a:xfrm>
            <a:off x="1590315" y="725498"/>
            <a:ext cx="200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Tittle 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918EBF-D9B1-46B9-88F7-AFE22E11FE25}"/>
              </a:ext>
            </a:extLst>
          </p:cNvPr>
          <p:cNvSpPr txBox="1"/>
          <p:nvPr/>
        </p:nvSpPr>
        <p:spPr>
          <a:xfrm>
            <a:off x="1774958" y="2610718"/>
            <a:ext cx="136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Aim 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56732-5542-43AB-9C59-2D0DAA249718}"/>
              </a:ext>
            </a:extLst>
          </p:cNvPr>
          <p:cNvSpPr txBox="1"/>
          <p:nvPr/>
        </p:nvSpPr>
        <p:spPr>
          <a:xfrm>
            <a:off x="1377250" y="4226292"/>
            <a:ext cx="228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Objective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D7FB9-A9DC-47FE-9675-C1CA4B70F73B}"/>
              </a:ext>
            </a:extLst>
          </p:cNvPr>
          <p:cNvSpPr txBox="1"/>
          <p:nvPr/>
        </p:nvSpPr>
        <p:spPr>
          <a:xfrm>
            <a:off x="1276863" y="5855259"/>
            <a:ext cx="3122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</a:rPr>
              <a:t>Data Source 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</a:rPr>
              <a:t>：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0A26B-864F-400B-9368-DB6F56C4393F}"/>
              </a:ext>
            </a:extLst>
          </p:cNvPr>
          <p:cNvSpPr txBox="1"/>
          <p:nvPr/>
        </p:nvSpPr>
        <p:spPr>
          <a:xfrm>
            <a:off x="5197488" y="5962981"/>
            <a:ext cx="492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Twitter and Kaggle sources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827F1-E8FE-40DE-B95D-57A091979301}"/>
              </a:ext>
            </a:extLst>
          </p:cNvPr>
          <p:cNvSpPr txBox="1"/>
          <p:nvPr/>
        </p:nvSpPr>
        <p:spPr>
          <a:xfrm>
            <a:off x="5146291" y="6581322"/>
            <a:ext cx="6104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Prepared by: Tan Sia Hong, Teo Boon Long, Tarashini A/P Suthesan, Liu Hong Yang</a:t>
            </a:r>
          </a:p>
        </p:txBody>
      </p:sp>
    </p:spTree>
    <p:extLst>
      <p:ext uri="{BB962C8B-B14F-4D97-AF65-F5344CB8AC3E}">
        <p14:creationId xmlns:p14="http://schemas.microsoft.com/office/powerpoint/2010/main" val="57965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Sentiments Analysis of Change in Lifestyle among Malaysians during Coronavirus Pandemic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Sentiments Analysis for Malaysian Lifestyle During the Coronavirus</dc:title>
  <dc:creator>tansiahong</dc:creator>
  <cp:lastModifiedBy>tansiahong</cp:lastModifiedBy>
  <cp:revision>6</cp:revision>
  <dcterms:created xsi:type="dcterms:W3CDTF">2020-05-03T10:01:52Z</dcterms:created>
  <dcterms:modified xsi:type="dcterms:W3CDTF">2020-05-04T01:53:48Z</dcterms:modified>
</cp:coreProperties>
</file>