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7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0C06-372C-44A7-9B93-E08DC3E4AB38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969D-B9E6-4492-AEB7-70B7E875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9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CODEBOOK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WQD7001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5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571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sapply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79" y="129999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sapply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Orange, min)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Tree           age circumference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1           118            30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sapply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Orange, max)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Tree           age circumference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5          1582           214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sapply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Orange, range)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Tree  age circumference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[1,]    1  118            30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[2,]    5 1582           214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6758" y="12999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summary (Orange)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Tree       age         circumference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3:7   Min.   : 118.0   Min.   : 30.0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1:7   1st Qu.: 484.0   1st Qu.: 65.5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5:7   Median :1004.0   Median :115.0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2:7   Mean   : 922.1   Mean   :115.9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4:7   3rd Qu.:1372.0   3rd Qu.:161.5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Max.   :1582.0   Max.   :214.0 </a:t>
            </a:r>
          </a:p>
        </p:txBody>
      </p:sp>
    </p:spTree>
    <p:extLst>
      <p:ext uri="{BB962C8B-B14F-4D97-AF65-F5344CB8AC3E}">
        <p14:creationId xmlns:p14="http://schemas.microsoft.com/office/powerpoint/2010/main" val="153833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your codebook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based on what you have learnt in this tutorial.</a:t>
            </a:r>
          </a:p>
          <a:p>
            <a:r>
              <a:rPr lang="en-US" dirty="0" smtClean="0"/>
              <a:t>Choose any dataset available in R Studio and create a codebook using the methods presented in this tutorial.</a:t>
            </a:r>
          </a:p>
          <a:p>
            <a:r>
              <a:rPr lang="en-US" dirty="0" smtClean="0"/>
              <a:t>Briefly, explain what is presented.</a:t>
            </a:r>
          </a:p>
          <a:p>
            <a:r>
              <a:rPr lang="en-US" dirty="0" smtClean="0"/>
              <a:t>Submit on Spectrum before you leave the tutorial session.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3" y="407963"/>
            <a:ext cx="10515600" cy="917600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Objectives: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8878" y="1713084"/>
            <a:ext cx="10515600" cy="435133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codebook and why create one.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Tools available to create a codebook.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the codebook using standard R API  functionality.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Manually create a custom codebook.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7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8" y="396755"/>
            <a:ext cx="11044311" cy="10912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What is a codebook and why create one?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7" y="1628676"/>
            <a:ext cx="10669172" cy="212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a codebook is and why it is important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important document for research or data analysis.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data on variables coding and database generation.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 details of the data and where it was sourced.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 a reference for the research or analysis many years later.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500" t="19471" r="27656" b="60336"/>
          <a:stretch/>
        </p:blipFill>
        <p:spPr>
          <a:xfrm>
            <a:off x="2335236" y="4431324"/>
            <a:ext cx="6485206" cy="14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9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906" t="11010" r="12627" b="21491"/>
          <a:stretch/>
        </p:blipFill>
        <p:spPr>
          <a:xfrm>
            <a:off x="1072753" y="759656"/>
            <a:ext cx="10490890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0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38" y="505802"/>
            <a:ext cx="10515600" cy="9291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goes into the codebook?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014" t="14664" r="12194" b="19759"/>
          <a:stretch/>
        </p:blipFill>
        <p:spPr>
          <a:xfrm>
            <a:off x="1041008" y="1181686"/>
            <a:ext cx="10244911" cy="52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42" y="1011653"/>
            <a:ext cx="4850746" cy="4663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095" t="14280" r="42576" b="14759"/>
          <a:stretch/>
        </p:blipFill>
        <p:spPr>
          <a:xfrm>
            <a:off x="5894363" y="1126860"/>
            <a:ext cx="5247250" cy="51909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7425" y="224600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26911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use of variables and metadata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2502" y="2005159"/>
            <a:ext cx="5157787" cy="46844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used to collect the data must be detailed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Survey questions must be listed along with associated codes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Details on how missing data is handled must be described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name of each variable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type of data associated with a variable (i.e. String, date, float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22976" y="1263148"/>
            <a:ext cx="19846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5110" y="1088901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b="1" dirty="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endParaRPr lang="en-US" sz="3200" b="1" dirty="0">
              <a:ln w="9525">
                <a:solidFill>
                  <a:prstClr val="white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097588" y="1799199"/>
            <a:ext cx="5630594" cy="422580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collection process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date the data was collected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List of the areas covered by the dataset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cases or population size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Geographic region of the dataset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date the data was cleaned and by whom.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location -The full path and file names that make up the dataset.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2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43707" y="8796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 (a) Creating the codebook using standard R API  functionality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55319" y="1822645"/>
            <a:ext cx="4802945" cy="146621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supplied datasets within R Studio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memisc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codebook function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summary function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096000" y="1477184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R Studio, try this: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0827" y="3545184"/>
            <a:ext cx="459193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the datasets available in R, type: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data ()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1507" y="2468976"/>
            <a:ext cx="55872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x &lt;-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(Orange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cast the data to R dataset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"list"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Tree  age circumference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1     1  118            30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2     1  484            58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3     1  664            87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4     1 1004           115</a:t>
            </a:r>
          </a:p>
          <a:p>
            <a:pPr marL="342900" indent="-342900">
              <a:buAutoNum type="arabicPlain" startAt="5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1231     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codebook (x)  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#call the codebook function</a:t>
            </a:r>
          </a:p>
          <a:p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summary (x)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01507" y="1909421"/>
            <a:ext cx="3137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library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memisc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 (b) Manually create a custom codebook.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391"/>
            <a:ext cx="10515600" cy="17757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class function to determine the data type.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sapply</a:t>
            </a:r>
            <a:r>
              <a:rPr lang="en-US" dirty="0" smtClean="0"/>
              <a:t> function to extract more details.</a:t>
            </a:r>
          </a:p>
          <a:p>
            <a:r>
              <a:rPr lang="en-US" dirty="0" smtClean="0"/>
              <a:t>Using the Orange dataset supplied with R studio.</a:t>
            </a:r>
          </a:p>
          <a:p>
            <a:r>
              <a:rPr lang="en-US" dirty="0" smtClean="0"/>
              <a:t>Try the following: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1914" y="3151162"/>
            <a:ext cx="7995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x &lt;-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(Orange)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class (Orange)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nfnGroupedData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nfGroupedData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groupedData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  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data.frame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7" name="Rectangle 6"/>
          <p:cNvSpPr/>
          <p:nvPr/>
        </p:nvSpPr>
        <p:spPr>
          <a:xfrm>
            <a:off x="951914" y="4074492"/>
            <a:ext cx="70385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sapply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Orange,class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$Tree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"ordered" "factor"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"numeric"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$circumference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[1] "numeric"</a:t>
            </a:r>
          </a:p>
        </p:txBody>
      </p:sp>
    </p:spTree>
    <p:extLst>
      <p:ext uri="{BB962C8B-B14F-4D97-AF65-F5344CB8AC3E}">
        <p14:creationId xmlns:p14="http://schemas.microsoft.com/office/powerpoint/2010/main" val="204626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604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CODEBOOK</vt:lpstr>
      <vt:lpstr>Learning Objectives:</vt:lpstr>
      <vt:lpstr>1. What is a codebook and why create one?</vt:lpstr>
      <vt:lpstr>PowerPoint Presentation</vt:lpstr>
      <vt:lpstr>What goes into the codebook? </vt:lpstr>
      <vt:lpstr>PowerPoint Presentation</vt:lpstr>
      <vt:lpstr>The use of variables and metadata </vt:lpstr>
      <vt:lpstr>2 (a) Creating the codebook using standard R API  functionality</vt:lpstr>
      <vt:lpstr>2 (b) Manually create a custom codebook. </vt:lpstr>
      <vt:lpstr>sapply ()</vt:lpstr>
      <vt:lpstr> Create your codebook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CODEBOOK</dc:title>
  <dc:creator>Salimah</dc:creator>
  <cp:lastModifiedBy>Salimah</cp:lastModifiedBy>
  <cp:revision>48</cp:revision>
  <dcterms:created xsi:type="dcterms:W3CDTF">2017-04-06T10:40:19Z</dcterms:created>
  <dcterms:modified xsi:type="dcterms:W3CDTF">2017-10-10T08:01:56Z</dcterms:modified>
</cp:coreProperties>
</file>