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2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DA12-2FED-2E44-B302-6D0DA3A54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402F9-8880-A146-8BCC-F4BE8BCFB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2368B-A044-F745-9E27-674BFC5E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713-E7B1-6842-9BD3-58D9BD5BEB7A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337B0-2B6A-F647-B0D8-3BB43DE1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42986-3440-D944-98EE-36EFB7C4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98D-BB73-D443-8DCD-EF5C3DB8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2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553C-349F-3646-9B7B-1FF38173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62973-480D-5841-A629-1D8D4C26D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CDB48-F2D6-7840-818C-11D82D1E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713-E7B1-6842-9BD3-58D9BD5BEB7A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39691-335F-A344-8BDE-02AD7B2C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1FB44-8E38-3145-88DC-5539BF14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98D-BB73-D443-8DCD-EF5C3DB8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F13C92-1F72-3541-8E54-EB6984166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010EA-E440-5E4E-A216-840296C37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D5C20-18CD-2E4D-97B0-18F0D783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713-E7B1-6842-9BD3-58D9BD5BEB7A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FC376-B8EF-0245-891B-B63545C4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AF350-EE96-4743-A962-B0201C25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98D-BB73-D443-8DCD-EF5C3DB8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2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D27D-964A-2C42-8264-BFC704D0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D2427-D716-154E-907E-4B7081CA3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8B6FB-7F2A-B145-AF8D-07474B3B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713-E7B1-6842-9BD3-58D9BD5BEB7A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9181C-DF8E-5040-8192-C8230E67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7A123-1404-4647-9782-708131FF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98D-BB73-D443-8DCD-EF5C3DB8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4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7AB0-6C13-7441-BC0B-98919A57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294FC-0A42-BA45-8C27-B8046D20C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02AE9-93AA-9A43-BB86-399CD246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713-E7B1-6842-9BD3-58D9BD5BEB7A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6A15A-E9F5-894B-B0E8-4BAC2F47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794FA-1FCB-2B49-8113-B2ABC3A6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98D-BB73-D443-8DCD-EF5C3DB8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2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ECED-DB26-0D45-BADE-30783EA3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AE5B6-2433-8D43-B1C8-80D66A7DB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584A8-7945-1142-B53D-6D984776C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A8377-5EF0-F04B-A86A-232CEFC8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713-E7B1-6842-9BD3-58D9BD5BEB7A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AB313-30D3-3249-88F9-77E543F9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45BEE-0EFD-D740-9287-8478DE75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98D-BB73-D443-8DCD-EF5C3DB8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D21C-87A9-C140-89B2-A618A9C17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D99AC-851F-7E42-99FD-E1C9F923F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CAED9-0566-B340-88B9-2072D4A2F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B8D92-A426-314C-9F23-A5DF3963E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DB1E7-548E-9B4C-BE5D-61D2B5ACC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D2E02-7FC4-594A-88B3-232A8448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713-E7B1-6842-9BD3-58D9BD5BEB7A}" type="datetimeFigureOut">
              <a:rPr lang="en-US" smtClean="0"/>
              <a:t>6/19/20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C0B8A-AD34-AE46-95EC-72682EA3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0C859A-4C36-2242-AA86-892A1610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98D-BB73-D443-8DCD-EF5C3DB8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5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B88D-84D6-8140-8FE2-9640702C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2CB7E-9035-654E-91E1-E05CDF7A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713-E7B1-6842-9BD3-58D9BD5BEB7A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82ADC-9F6F-374B-A94E-A5B32E6D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0FB36-8CA3-654B-A2E2-3B5165F5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98D-BB73-D443-8DCD-EF5C3DB8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4F5E1-3CCA-7345-AE9D-56A76613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713-E7B1-6842-9BD3-58D9BD5BEB7A}" type="datetimeFigureOut">
              <a:rPr lang="en-US" smtClean="0"/>
              <a:t>6/19/20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8C2EC-DD69-4B47-B8D0-DAE2B856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1A892-C0D9-1A41-AD80-07974DCE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98D-BB73-D443-8DCD-EF5C3DB8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3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C060-4727-5849-A303-15AE948E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B397E-12AB-824C-B0AF-2E2ED8A0C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62F16-B280-1B49-A12C-6756713AA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AB091-9949-D640-B4DC-FA7D6170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713-E7B1-6842-9BD3-58D9BD5BEB7A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60940-F498-5641-A8C5-AD674FA1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C5669-E89E-4C48-A005-33959827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98D-BB73-D443-8DCD-EF5C3DB8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49B4-79D0-F24B-B48E-79299F75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829B0-EEE8-B44C-AF07-E64EC7F6E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0BED6-DFB8-994E-A0A9-BB5EF93AE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CE6AF-C04B-6A40-AD62-54ABFD7E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713-E7B1-6842-9BD3-58D9BD5BEB7A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DAF26-B842-9647-AEFF-6E82A0D7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A5840-8948-7942-B393-C42E419A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98D-BB73-D443-8DCD-EF5C3DB8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1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E1613-88CC-2C44-9A06-E6A2C8CA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9B56B-42DF-0E4F-84E2-EEEE59421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09C01-8E69-454F-A2CD-C3BE8A149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4713-E7B1-6842-9BD3-58D9BD5BEB7A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97D-8863-474A-9E3C-BBBF0845F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B858A-80CC-1F4B-A1B2-0A07E16C8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4098D-BB73-D443-8DCD-EF5C3DB8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2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A6B-5A31-5A46-8A40-4C04EF210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CPI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AEF56-C1B5-5341-96E8-FDF23B8A4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1232"/>
            <a:ext cx="9144000" cy="1655762"/>
          </a:xfrm>
        </p:spPr>
        <p:txBody>
          <a:bodyPr/>
          <a:lstStyle/>
          <a:p>
            <a:r>
              <a:rPr lang="en-US" altLang="zh-CN" dirty="0"/>
              <a:t>Yuanze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4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AC64-60AD-9A4F-AF3C-83528F01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DD7346E-DA0D-B142-9D10-963EC780F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6405" y="1268079"/>
            <a:ext cx="4954137" cy="5364135"/>
          </a:xfrm>
        </p:spPr>
      </p:pic>
    </p:spTree>
    <p:extLst>
      <p:ext uri="{BB962C8B-B14F-4D97-AF65-F5344CB8AC3E}">
        <p14:creationId xmlns:p14="http://schemas.microsoft.com/office/powerpoint/2010/main" val="324707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53F2-4E1D-124E-A25B-4CEEC235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quadratic</a:t>
            </a:r>
            <a:r>
              <a:rPr lang="zh-CN" altLang="en-US" dirty="0"/>
              <a:t> </a:t>
            </a:r>
            <a:r>
              <a:rPr lang="en-US" altLang="zh-CN" dirty="0"/>
              <a:t>model	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A330DF-B714-AC4A-87C6-4199F4292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8685" y="1825625"/>
            <a:ext cx="5614629" cy="4351338"/>
          </a:xfrm>
        </p:spPr>
      </p:pic>
    </p:spTree>
    <p:extLst>
      <p:ext uri="{BB962C8B-B14F-4D97-AF65-F5344CB8AC3E}">
        <p14:creationId xmlns:p14="http://schemas.microsoft.com/office/powerpoint/2010/main" val="298524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FC51-725A-BC43-BA8C-13AA89C9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showed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96A893-21D4-5248-ABE9-E59FF7A95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275" y="2238233"/>
            <a:ext cx="8922263" cy="3588923"/>
          </a:xfrm>
        </p:spPr>
      </p:pic>
    </p:spTree>
    <p:extLst>
      <p:ext uri="{BB962C8B-B14F-4D97-AF65-F5344CB8AC3E}">
        <p14:creationId xmlns:p14="http://schemas.microsoft.com/office/powerpoint/2010/main" val="155580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6F51D3-070A-624C-9DFB-22A1A9738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883" y="0"/>
            <a:ext cx="6258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CPI prediction web app</vt:lpstr>
      <vt:lpstr>This is the dataset I use</vt:lpstr>
      <vt:lpstr>The model I use is quadratic model </vt:lpstr>
      <vt:lpstr>The prediction result is showed on the right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CPI prediction web app</dc:title>
  <dc:creator>Yuanze Lee</dc:creator>
  <cp:lastModifiedBy>Yuanze Lee</cp:lastModifiedBy>
  <cp:revision>3</cp:revision>
  <dcterms:created xsi:type="dcterms:W3CDTF">2020-06-19T05:09:01Z</dcterms:created>
  <dcterms:modified xsi:type="dcterms:W3CDTF">2020-06-19T05:37:36Z</dcterms:modified>
</cp:coreProperties>
</file>