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6000BEF-B797-44D0-B295-876F0E9616EC}" type="datetimeFigureOut">
              <a:rPr lang="en-GB" smtClean="0"/>
              <a:pPr/>
              <a:t>04/03/2008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4F8E6C4-62EC-4155-B67B-6B78E3468D4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-2588"/>
            <a:ext cx="8229600" cy="994122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X – FACTOR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92480" cy="5877272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𝐀</m:t>
                      </m:r>
                      <m:r>
                        <a:rPr lang="en-GB" b="1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. </m:t>
                      </m:r>
                    </m:oMath>
                  </m:oMathPara>
                </a14:m>
                <a:endParaRPr lang="en-GB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km</m:t>
                    </m:r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=3000</m:t>
                    </m:r>
                    <m:r>
                      <m:rPr>
                        <m:sty m:val="p"/>
                      </m:rP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meters</m:t>
                    </m:r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3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and   </a:t>
                </a:r>
                <a14:m>
                  <m:oMath xmlns:m="http://schemas.openxmlformats.org/officeDocument/2006/math">
                    <m:r>
                      <a:rPr lang="en-GB" sz="2300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GB" sz="2300" b="0" i="0" dirty="0" smtClean="0">
                        <a:latin typeface="Cambria Math"/>
                        <a:cs typeface="Times New Roman" pitchFamily="18" charset="0"/>
                      </a:rPr>
                      <m:t>   </m:t>
                    </m:r>
                    <m:r>
                      <a:rPr lang="en-GB" sz="23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GB" sz="2300" i="1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b="0" i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GB" sz="2400" b="0" i="0">
                            <a:latin typeface="Cambria Math"/>
                          </a:rPr>
                          <m:t>9</m:t>
                        </m:r>
                      </m:den>
                    </m:f>
                    <m:r>
                      <m:rPr>
                        <m:sty m:val="p"/>
                      </m:rPr>
                      <a:rPr lang="en-GB" sz="2400" b="0" i="0">
                        <a:latin typeface="Cambria Math"/>
                      </a:rPr>
                      <m:t>m</m:t>
                    </m:r>
                    <m:r>
                      <a:rPr lang="en-GB" sz="2400" b="0" i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GB" sz="2400" b="0" i="0">
                        <a:latin typeface="Cambria Math"/>
                      </a:rPr>
                      <m:t>s</m:t>
                    </m:r>
                  </m:oMath>
                </a14:m>
                <a:endParaRPr lang="en-GB" sz="2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GB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time</m:t>
                      </m:r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3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300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t</m:t>
                          </m:r>
                        </m:e>
                      </m:d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=6:22</m:t>
                      </m:r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am</m:t>
                      </m:r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to</m:t>
                      </m:r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  6:37</m:t>
                      </m:r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am</m:t>
                      </m:r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=15 </m:t>
                      </m:r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minutes</m:t>
                      </m:r>
                    </m:oMath>
                  </m:oMathPara>
                </a14:m>
                <a:endParaRPr lang="en-GB" sz="2300" b="0" i="0" dirty="0" smtClean="0">
                  <a:solidFill>
                    <a:schemeClr val="tx1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=15</m:t>
                    </m:r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×60=900</m:t>
                    </m:r>
                    <m:r>
                      <m:rPr>
                        <m:sty m:val="p"/>
                      </m:rP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seconds</m:t>
                    </m:r>
                  </m:oMath>
                </a14:m>
                <a:r>
                  <a:rPr lang="en-GB" sz="23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300" i="0" dirty="0" smtClean="0">
                          <a:latin typeface="Cambria Math"/>
                          <a:cs typeface="Times New Roman" pitchFamily="18" charset="0"/>
                        </a:rPr>
                        <m:t>Now</m:t>
                      </m:r>
                    </m:oMath>
                  </m:oMathPara>
                </a14:m>
                <a:endParaRPr lang="en-GB" sz="2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/>
                        </a:rPr>
                        <m:t>𝒙</m:t>
                      </m:r>
                      <m:r>
                        <a:rPr lang="en-GB" sz="2400" b="1" i="1">
                          <a:latin typeface="Cambria Math"/>
                        </a:rPr>
                        <m:t>=</m:t>
                      </m:r>
                      <m:r>
                        <a:rPr lang="en-GB" sz="2400" b="1" i="1">
                          <a:latin typeface="Cambria Math"/>
                        </a:rPr>
                        <m:t>𝒖𝒕</m:t>
                      </m:r>
                      <m:r>
                        <a:rPr lang="en-GB" sz="2400" b="1" i="1">
                          <a:latin typeface="Cambria Math"/>
                        </a:rPr>
                        <m:t>+</m:t>
                      </m:r>
                      <m:r>
                        <a:rPr lang="en-GB" sz="2400" b="1" i="1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en-GB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GB" sz="24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2400" dirty="0" smtClean="0"/>
              </a:p>
              <a:p>
                <a:pPr marL="0" indent="0" algn="ctr">
                  <a:buNone/>
                </a:pPr>
                <a:endParaRPr lang="en-GB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3000</m:t>
                      </m:r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GB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900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900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 smtClean="0"/>
              </a:p>
              <a:p>
                <a:pPr marL="0" indent="0" algn="ctr">
                  <a:buNone/>
                </a:pPr>
                <a:endParaRPr lang="en-GB" sz="1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3000</m:t>
                      </m:r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=1000+810000</m:t>
                      </m:r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𝑎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300" b="0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1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𝐚</m:t>
                      </m:r>
                      <m:r>
                        <a:rPr lang="en-GB" sz="2400" b="1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/>
                              <a:cs typeface="Times New Roman" pitchFamily="18" charset="0"/>
                            </a:rPr>
                            <m:t>𝟒𝟎𝟓</m:t>
                          </m:r>
                        </m:den>
                      </m:f>
                      <m:r>
                        <a:rPr lang="en-GB" sz="2400" b="1" i="1">
                          <a:latin typeface="Cambria Math"/>
                        </a:rPr>
                        <m:t>𝐦</m:t>
                      </m:r>
                      <m:r>
                        <a:rPr lang="en-GB" sz="2400" b="1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400" b="1" i="0" smtClean="0">
                              <a:latin typeface="Cambria Math"/>
                            </a:rPr>
                            <m:t>𝐬</m:t>
                          </m:r>
                        </m:e>
                        <m:sup>
                          <m:r>
                            <a:rPr lang="en-GB" sz="2400" b="1" i="0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GB" sz="23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92480" cy="5877272"/>
              </a:xfrm>
              <a:blipFill rotWithShape="1">
                <a:blip r:embed="rId2"/>
                <a:stretch>
                  <a:fillRect l="-1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98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-2588"/>
            <a:ext cx="8229600" cy="994122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X – FACTOR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92480" cy="5877272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GB" b="1" dirty="0" smtClean="0">
                    <a:cs typeface="Times New Roman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endParaRPr lang="en-GB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3</m:t>
                    </m:r>
                    <m:r>
                      <m:rPr>
                        <m:sty m:val="p"/>
                      </m:rP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km</m:t>
                    </m:r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=3000</m:t>
                    </m:r>
                    <m:r>
                      <m:rPr>
                        <m:sty m:val="p"/>
                      </m:rP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meters</m:t>
                    </m:r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sz="23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and   </a:t>
                </a:r>
                <a14:m>
                  <m:oMath xmlns:m="http://schemas.openxmlformats.org/officeDocument/2006/math">
                    <m:r>
                      <a:rPr lang="en-GB" sz="2300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GB" sz="2300" b="0" i="0" dirty="0" smtClean="0">
                        <a:latin typeface="Cambria Math"/>
                        <a:cs typeface="Times New Roman" pitchFamily="18" charset="0"/>
                      </a:rPr>
                      <m:t>   </m:t>
                    </m:r>
                    <m:r>
                      <a:rPr lang="en-GB" sz="2300" b="0" i="1" smtClean="0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en-GB" sz="2300" i="1"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sz="2400" b="0" i="0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GB" sz="2400" b="0" i="0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GB" sz="2400" b="0" i="0">
                        <a:latin typeface="Cambria Math"/>
                      </a:rPr>
                      <m:t>m</m:t>
                    </m:r>
                    <m:r>
                      <a:rPr lang="en-GB" sz="2400" b="0" i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GB" sz="2400" b="0" i="0">
                        <a:latin typeface="Cambria Math"/>
                      </a:rPr>
                      <m:t>s</m:t>
                    </m:r>
                  </m:oMath>
                </a14:m>
                <a:endParaRPr lang="en-GB" sz="2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GB" sz="18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time</m:t>
                      </m:r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3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300" b="0" i="0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t</m:t>
                          </m:r>
                        </m:e>
                      </m:d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=6:22</m:t>
                      </m:r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am</m:t>
                      </m:r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to</m:t>
                      </m:r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  6:42</m:t>
                      </m:r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am</m:t>
                      </m:r>
                      <m: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GB" sz="2300" b="0" i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minutes</m:t>
                      </m:r>
                    </m:oMath>
                  </m:oMathPara>
                </a14:m>
                <a:endParaRPr lang="en-GB" sz="2300" b="0" i="0" dirty="0" smtClean="0">
                  <a:solidFill>
                    <a:schemeClr val="tx1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20</m:t>
                    </m:r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×60=1200</m:t>
                    </m:r>
                    <m:r>
                      <m:rPr>
                        <m:sty m:val="p"/>
                      </m:rPr>
                      <a:rPr lang="en-GB" sz="23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seconds</m:t>
                    </m:r>
                  </m:oMath>
                </a14:m>
                <a:r>
                  <a:rPr lang="en-GB" sz="23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300" i="0" dirty="0" smtClean="0">
                          <a:latin typeface="Cambria Math"/>
                          <a:cs typeface="Times New Roman" pitchFamily="18" charset="0"/>
                        </a:rPr>
                        <m:t>Now</m:t>
                      </m:r>
                    </m:oMath>
                  </m:oMathPara>
                </a14:m>
                <a:endParaRPr lang="en-GB" sz="23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/>
                        </a:rPr>
                        <m:t>𝒙</m:t>
                      </m:r>
                      <m:r>
                        <a:rPr lang="en-GB" sz="2400" b="1" i="1">
                          <a:latin typeface="Cambria Math"/>
                        </a:rPr>
                        <m:t>=</m:t>
                      </m:r>
                      <m:r>
                        <a:rPr lang="en-GB" sz="2400" b="1" i="1">
                          <a:latin typeface="Cambria Math"/>
                        </a:rPr>
                        <m:t>𝒖𝒕</m:t>
                      </m:r>
                      <m:r>
                        <a:rPr lang="en-GB" sz="2400" b="1" i="1">
                          <a:latin typeface="Cambria Math"/>
                        </a:rPr>
                        <m:t>+</m:t>
                      </m:r>
                      <m:r>
                        <a:rPr lang="en-GB" sz="2400" b="1" i="1">
                          <a:latin typeface="Cambria Math"/>
                        </a:rPr>
                        <m:t>𝒂</m:t>
                      </m:r>
                      <m:sSup>
                        <m:sSupPr>
                          <m:ctrlPr>
                            <a:rPr lang="en-GB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400" b="1" i="1">
                              <a:latin typeface="Cambria Math"/>
                            </a:rPr>
                            <m:t>𝒕</m:t>
                          </m:r>
                        </m:e>
                        <m:sup>
                          <m:r>
                            <a:rPr lang="en-GB" sz="24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2400" dirty="0" smtClean="0"/>
              </a:p>
              <a:p>
                <a:pPr marL="0" indent="0" algn="ctr">
                  <a:buNone/>
                </a:pPr>
                <a:endParaRPr lang="en-GB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3000</m:t>
                      </m:r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GB" sz="2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GB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1200</m:t>
                          </m:r>
                        </m:e>
                      </m:d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1200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 smtClean="0"/>
              </a:p>
              <a:p>
                <a:pPr marL="0" indent="0" algn="ctr">
                  <a:buNone/>
                </a:pPr>
                <a:endParaRPr lang="en-GB" sz="16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  <a:cs typeface="Times New Roman" pitchFamily="18" charset="0"/>
                        </a:rPr>
                        <m:t>3000</m:t>
                      </m:r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=1000+1440000</m:t>
                      </m:r>
                      <m:r>
                        <a:rPr lang="en-GB" sz="2400" b="0" i="1" smtClean="0">
                          <a:latin typeface="Cambria Math"/>
                          <a:cs typeface="Times New Roman" pitchFamily="18" charset="0"/>
                        </a:rPr>
                        <m:t>𝑎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300" b="0" dirty="0" smtClean="0">
                  <a:solidFill>
                    <a:schemeClr val="tx1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400" b="1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𝐚</m:t>
                      </m:r>
                      <m:r>
                        <a:rPr lang="en-GB" sz="2400" b="1" i="0" dirty="0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400" b="1" i="1" smtClean="0">
                              <a:latin typeface="Cambria Math"/>
                              <a:cs typeface="Times New Roman" pitchFamily="18" charset="0"/>
                            </a:rPr>
                            <m:t>𝟕𝟐𝟎</m:t>
                          </m:r>
                        </m:den>
                      </m:f>
                      <m:r>
                        <a:rPr lang="en-GB" sz="2400" b="1" i="1">
                          <a:latin typeface="Cambria Math"/>
                        </a:rPr>
                        <m:t>𝐦</m:t>
                      </m:r>
                      <m:r>
                        <a:rPr lang="en-GB" sz="2400" b="1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GB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sz="2400" b="1">
                              <a:latin typeface="Cambria Math"/>
                            </a:rPr>
                            <m:t>𝐬</m:t>
                          </m:r>
                        </m:e>
                        <m:sup>
                          <m:r>
                            <a:rPr lang="en-GB" sz="2400" b="1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2300" b="1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92480" cy="5877272"/>
              </a:xfrm>
              <a:blipFill rotWithShape="1">
                <a:blip r:embed="rId2"/>
                <a:stretch>
                  <a:fillRect l="-137" t="-1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700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X – FACTOR</vt:lpstr>
      <vt:lpstr>X – FACTOR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y and x be the length and width respectively A. y=2x</dc:title>
  <dc:creator>CHARITY</dc:creator>
  <cp:lastModifiedBy>BISHOP</cp:lastModifiedBy>
  <cp:revision>30</cp:revision>
  <dcterms:created xsi:type="dcterms:W3CDTF">2021-07-24T22:44:31Z</dcterms:created>
  <dcterms:modified xsi:type="dcterms:W3CDTF">2008-03-04T13:14:17Z</dcterms:modified>
</cp:coreProperties>
</file>