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why?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what?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Contributions: how?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flow better, think of how to say it first then update the slide order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5a267f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5a267f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contributions, show through workflow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workflow and planned work 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frame sends out one plot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diagram for data 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diagram,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diagram: the old dataflow,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Send the model/parameters for the cadmium simulator to access the database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Cadmium was the previous simulation system used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 the model file and will calculate the simulation results and store it as a log file in the database server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Db server will send the log file to the frontend web based simulation platform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frontend of the system used to download the simulation results before loading the simulation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5a267fe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5a267fe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Briefly talk about the original state of the project?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 over the current state of the project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02aa665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02aa665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6ca8331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6ca8331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Cover what the log files contain and how they will be used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 files will be used to load onto the simulation as time frames,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02aa665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02aa665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architecture was being used before, which was a one way communication. With websocket it allows the browser and server to communicate at the same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Webworker will be used because it will be used as a background thread to read through the model file and send each time frame to be visualized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5a267fe6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5a267fe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lang="en"/>
              <a:t>simulation</a:t>
            </a:r>
            <a:r>
              <a:rPr lang="en"/>
              <a:t> example is a map of Ottawa simulating number of emergency cases and occupied hospitals.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darker the shade of red indicates more reports of death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blue circles indicate the hospitals and the bigger the circles are indicate a certain amount people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c6883349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c6883349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940725"/>
            <a:ext cx="5017500" cy="22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Web-based Simulation Platform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3352900"/>
            <a:ext cx="85206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800"/>
              <a:t>Supervisor: Professor Wainer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800"/>
              <a:t>Group Number: 50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By: Tyler Mak (101108389) and Andy Ngo (101132278)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/>
        </p:nvSpPr>
        <p:spPr>
          <a:xfrm>
            <a:off x="178450" y="1439175"/>
            <a:ext cx="4315800" cy="343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Architecture</a:t>
            </a:r>
            <a:endParaRPr sz="30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91" y="1439088"/>
            <a:ext cx="4315708" cy="34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44550"/>
            <a:ext cx="4456351" cy="2690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05175"/>
            <a:ext cx="70389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907575"/>
            <a:ext cx="70389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Motivation:</a:t>
            </a:r>
            <a:endParaRPr sz="2100"/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Not many web-based simulation platforms that are optimized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Goal:</a:t>
            </a:r>
            <a:endParaRPr sz="2100"/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Create a web-based simulation</a:t>
            </a:r>
            <a:endParaRPr sz="21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Easier to access</a:t>
            </a:r>
            <a:endParaRPr sz="19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100"/>
              <a:t>Improve user experience</a:t>
            </a:r>
            <a:endParaRPr sz="2100"/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Make it more efficient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Contributions:</a:t>
            </a:r>
            <a:endParaRPr sz="2100"/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SzPct val="110526"/>
              <a:buChar char="-"/>
            </a:pPr>
            <a:r>
              <a:rPr lang="en" sz="1900"/>
              <a:t>Implemented Websockets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Implemented </a:t>
            </a:r>
            <a:r>
              <a:rPr lang="en" sz="1900"/>
              <a:t>w</a:t>
            </a:r>
            <a:r>
              <a:rPr lang="en" sz="1900"/>
              <a:t>ebworkers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00"/>
              <a:t>Implemented visualization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Diagram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849" y="1196400"/>
            <a:ext cx="3880400" cy="20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300" y="1196400"/>
            <a:ext cx="4363375" cy="26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550" y="1047762"/>
            <a:ext cx="7038901" cy="3654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Log Files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980175" y="1523250"/>
            <a:ext cx="362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Log </a:t>
            </a:r>
            <a:r>
              <a:rPr lang="en" sz="2200"/>
              <a:t>files contain: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State Messages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Output Messages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Time Frame</a:t>
            </a:r>
            <a:endParaRPr sz="1800"/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62628" t="0"/>
          <a:stretch/>
        </p:blipFill>
        <p:spPr>
          <a:xfrm>
            <a:off x="4339150" y="1081600"/>
            <a:ext cx="1926049" cy="35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4">
            <a:alphaModFix/>
          </a:blip>
          <a:srcRect b="0" l="0" r="58905" t="0"/>
          <a:stretch/>
        </p:blipFill>
        <p:spPr>
          <a:xfrm>
            <a:off x="6700575" y="1081600"/>
            <a:ext cx="2117900" cy="35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307850"/>
            <a:ext cx="4045200" cy="31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Websocket: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Allows the client and server to communicate simultaneously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Webworker: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Background thread</a:t>
            </a:r>
            <a:endParaRPr sz="18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75" y="1307853"/>
            <a:ext cx="3217499" cy="14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775" y="3031608"/>
            <a:ext cx="3217499" cy="1788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4945649" y="2914675"/>
            <a:ext cx="772200" cy="6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25" y="1453600"/>
            <a:ext cx="4770526" cy="32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3650" y="1307850"/>
            <a:ext cx="3167700" cy="3533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091875"/>
            <a:ext cx="70389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Results send faster using websocket and webworkers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Webworker will process through the simulation file to visualize onto a map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Future Plans: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Implement interactive simulation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 user to pause, adjust parameters and resume the simulation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Websocket connection between front and backend used for streaming simulation results as they generate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 more tasks for webworker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