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get summaries per state based on year</a:t>
            </a:r>
            <a:endParaRPr lang="en-US" sz="2800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dirty="0"/>
              <a:t>Hypothesize that free &amp; clear owners are retired, mortgage payers are still working</a:t>
            </a:r>
            <a:endParaRPr lang="en-US" sz="2400" dirty="0"/>
          </a:p>
          <a:p>
            <a:pPr lvl="0"/>
            <a:r>
              <a:rPr lang="en-US" dirty="0"/>
              <a:t>Examine by region (East, South, West, Midwest)</a:t>
            </a:r>
            <a:endParaRPr lang="en-US" sz="2800" dirty="0"/>
          </a:p>
          <a:p>
            <a:pPr lvl="0"/>
            <a:r>
              <a:rPr lang="en-US" dirty="0"/>
              <a:t>Take into consideration negative and null income</a:t>
            </a:r>
            <a:endParaRPr lang="en-US" sz="2800" dirty="0"/>
          </a:p>
          <a:p>
            <a:pPr lvl="0"/>
            <a:r>
              <a:rPr lang="en-US" dirty="0"/>
              <a:t>Examine counts – what proportion of people fall into what category in each state? </a:t>
            </a:r>
            <a:endParaRPr lang="en-US" sz="2800" dirty="0"/>
          </a:p>
          <a:p>
            <a:pPr lvl="0"/>
            <a:r>
              <a:rPr lang="en-US" dirty="0"/>
              <a:t>Include weighting: this analysis pretended the ACS data was from a simple random sample.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American Community Survey (ACS) is distributed each year to a small sample of the population in each state including Puerto Rico.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updated information for communities to aid in planning efforts in between the main 10-year census survey.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economic, housing and demographic data. This report will focus on the economic and housing information for each state. </a:t>
            </a:r>
            <a:endParaRPr lang="en-US" dirty="0" smtClean="0"/>
          </a:p>
          <a:p>
            <a:r>
              <a:rPr lang="en-US" dirty="0" smtClean="0"/>
              <a:t>We use the 2010-2012 ACS set in order to answer the following question of interest.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US and Puerto Rico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*Note that Puerto Rico was represented in this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find that mean household income for those having a mortgage or loan is highest in Washington D.C. ($154,465), followed by Connecticut ($126,760), New Jersey ($124,364), Maryland ($119,358) and Massachusetts ($118,119). </a:t>
            </a:r>
          </a:p>
          <a:p>
            <a:r>
              <a:rPr lang="en-US" sz="2000" dirty="0"/>
              <a:t>We find that mean household income for those owning free and clear follows similarly to above.</a:t>
            </a:r>
          </a:p>
          <a:p>
            <a:r>
              <a:rPr lang="en-US" sz="2000" dirty="0"/>
              <a:t>However, for those renting the mean household income is highest in Washington D.C. ($62,337), followed by Hawaii ($58,077), Alaska ($54,918), California ($52,423) and Maryland ($52,404).</a:t>
            </a:r>
          </a:p>
          <a:p>
            <a:r>
              <a:rPr lang="en-US" sz="2000" dirty="0"/>
              <a:t>For those having no payment of rent, the mean household income is highest in Connecticut ($50,264), followed by Washington D.C. ($49,266), Hawaii ($47,860), Massachusetts ($47,224) and New Jersey ($47,081).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5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ttps://github.com/andy-olstad/599-POGS/blob/master/Line%20graph.png?raw=true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was interesting to see that Mississippi, Alabama and Arkansas were near the lowest mean household incomes across all ownership types, as seen in the graphs below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2200" dirty="0" err="1"/>
              <a:t>ie</a:t>
            </a:r>
            <a:r>
              <a:rPr lang="en-US" sz="2200" dirty="0"/>
              <a:t>: smaller income but likely to have paid off the house). We see that renting and occupying without rent were fairly similar within all states.</a:t>
            </a:r>
          </a:p>
          <a:p>
            <a:r>
              <a:rPr lang="en-US" sz="2200" dirty="0"/>
              <a:t>More interesting trends: Midwest has high income/occupy with no rent and Florida has higher income for owned free and clear than surrounding region.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when you import it</a:t>
            </a:r>
            <a:endParaRPr lang="en-US" sz="2400" dirty="0"/>
          </a:p>
          <a:p>
            <a:pPr lvl="1"/>
            <a:r>
              <a:rPr lang="en-US" dirty="0"/>
              <a:t>Solution: Find columns of interest in the command line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head -n 1 ss12hus.csv | </a:t>
            </a:r>
            <a:r>
              <a:rPr lang="en-US" sz="1500" dirty="0" err="1"/>
              <a:t>tr</a:t>
            </a:r>
            <a:r>
              <a:rPr lang="en-US" sz="1500" dirty="0"/>
              <a:t> ',' '\n' | </a:t>
            </a:r>
            <a:r>
              <a:rPr lang="en-US" sz="1500" dirty="0" err="1"/>
              <a:t>nl</a:t>
            </a:r>
            <a:r>
              <a:rPr lang="en-US" sz="1500" dirty="0"/>
              <a:t> | </a:t>
            </a:r>
            <a:r>
              <a:rPr lang="en-US" sz="1500" dirty="0" err="1"/>
              <a:t>grep</a:t>
            </a:r>
            <a:r>
              <a:rPr lang="en-US" sz="1500" dirty="0"/>
              <a:t> -w 'TEN\|HINCP\|ST\|ADJHSG' | less -S</a:t>
            </a:r>
            <a:r>
              <a:rPr lang="en-US" sz="1500" dirty="0" smtClean="0"/>
              <a:t>)</a:t>
            </a:r>
          </a:p>
          <a:p>
            <a:pPr marL="5486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cut -d, -f7,8,40,54 ss12hus.csv to only import 4 columns</a:t>
            </a:r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windows, windows cannot run command line data fixes</a:t>
            </a:r>
            <a:endParaRPr lang="en-US" sz="2400" dirty="0"/>
          </a:p>
          <a:p>
            <a:pPr lvl="1"/>
            <a:r>
              <a:rPr lang="en-US" dirty="0"/>
              <a:t>Solution: upload modified data file to </a:t>
            </a:r>
            <a:r>
              <a:rPr lang="en-US" dirty="0" err="1"/>
              <a:t>git</a:t>
            </a:r>
            <a:r>
              <a:rPr lang="en-US" dirty="0"/>
              <a:t> repo so it doesn’t have to be created every time</a:t>
            </a:r>
            <a:endParaRPr lang="en-US" sz="2400" dirty="0"/>
          </a:p>
          <a:p>
            <a:pPr lvl="0"/>
            <a:r>
              <a:rPr lang="en-US" dirty="0"/>
              <a:t>Accidental branch diversion:</a:t>
            </a:r>
            <a:endParaRPr lang="en-US" sz="2800" dirty="0"/>
          </a:p>
          <a:p>
            <a:pPr lvl="1"/>
            <a:r>
              <a:rPr lang="en-US" dirty="0"/>
              <a:t>Problem: Code accidentally split into two versions, then merged, breaking code</a:t>
            </a:r>
            <a:endParaRPr lang="en-US" sz="2400" dirty="0"/>
          </a:p>
          <a:p>
            <a:pPr lvl="1"/>
            <a:r>
              <a:rPr lang="en-US" dirty="0"/>
              <a:t>Solution: Version control keeps track of code at different stages, allowing manual 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</TotalTime>
  <Words>740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Household Income vs. Housing Ownership </vt:lpstr>
      <vt:lpstr>Overview</vt:lpstr>
      <vt:lpstr>Question of Interest</vt:lpstr>
      <vt:lpstr>Findings</vt:lpstr>
      <vt:lpstr>PowerPoint Presentation</vt:lpstr>
      <vt:lpstr>PowerPoint Presentation</vt:lpstr>
      <vt:lpstr>Findings</vt:lpstr>
      <vt:lpstr>Obstacles and Solutions</vt:lpstr>
      <vt:lpstr>Obstacles and Solutions</vt:lpstr>
      <vt:lpstr>Future Work</vt:lpstr>
    </vt:vector>
  </TitlesOfParts>
  <Company>Oregon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Skalland, Timothy - COS</cp:lastModifiedBy>
  <cp:revision>4</cp:revision>
  <dcterms:created xsi:type="dcterms:W3CDTF">2014-04-23T00:13:59Z</dcterms:created>
  <dcterms:modified xsi:type="dcterms:W3CDTF">2014-04-23T00:48:15Z</dcterms:modified>
</cp:coreProperties>
</file>