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2" r:id="rId10"/>
    <p:sldId id="261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0" autoAdjust="0"/>
  </p:normalViewPr>
  <p:slideViewPr>
    <p:cSldViewPr>
      <p:cViewPr varScale="1">
        <p:scale>
          <a:sx n="71" d="100"/>
          <a:sy n="71" d="100"/>
        </p:scale>
        <p:origin x="15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was interesting to see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Mississippi,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when you import it</a:t>
            </a:r>
            <a:endParaRPr lang="en-US" sz="2400" dirty="0"/>
          </a:p>
          <a:p>
            <a:pPr lvl="1"/>
            <a:r>
              <a:rPr lang="en-US" dirty="0"/>
              <a:t>Solution: Find columns of interest in the command line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head -n 1 ss12hus.csv | </a:t>
            </a:r>
            <a:r>
              <a:rPr lang="en-US" sz="1500" dirty="0" err="1"/>
              <a:t>tr</a:t>
            </a:r>
            <a:r>
              <a:rPr lang="en-US" sz="1500" dirty="0"/>
              <a:t> ',' '\n' | </a:t>
            </a:r>
            <a:r>
              <a:rPr lang="en-US" sz="1500" dirty="0" err="1"/>
              <a:t>nl</a:t>
            </a:r>
            <a:r>
              <a:rPr lang="en-US" sz="1500" dirty="0"/>
              <a:t> | </a:t>
            </a:r>
            <a:r>
              <a:rPr lang="en-US" sz="1500" dirty="0" err="1"/>
              <a:t>grep</a:t>
            </a:r>
            <a:r>
              <a:rPr lang="en-US" sz="1500" dirty="0"/>
              <a:t> -w 'TEN\|HINCP\|ST\|ADJHSG' | less -S</a:t>
            </a:r>
            <a:r>
              <a:rPr lang="en-US" sz="1500" dirty="0" smtClean="0"/>
              <a:t>)</a:t>
            </a:r>
          </a:p>
          <a:p>
            <a:pPr marL="5486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cut -d, -f7,8,40,54 ss12hus.csv to only import 4 columns</a:t>
            </a:r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windows, windows cannot run command line data fixes</a:t>
            </a:r>
            <a:endParaRPr lang="en-US" sz="2400" dirty="0"/>
          </a:p>
          <a:p>
            <a:pPr lvl="1"/>
            <a:r>
              <a:rPr lang="en-US" dirty="0"/>
              <a:t>Solution: upload modified data file to </a:t>
            </a:r>
            <a:r>
              <a:rPr lang="en-US" dirty="0" err="1"/>
              <a:t>git</a:t>
            </a:r>
            <a:r>
              <a:rPr lang="en-US" dirty="0"/>
              <a:t> repo so it doesn’t have to be created every time</a:t>
            </a:r>
            <a:endParaRPr lang="en-US" sz="2400" dirty="0"/>
          </a:p>
          <a:p>
            <a:pPr lvl="0"/>
            <a:r>
              <a:rPr lang="en-US" dirty="0"/>
              <a:t>Accidental branch diversion:</a:t>
            </a:r>
            <a:endParaRPr lang="en-US" sz="2800" dirty="0"/>
          </a:p>
          <a:p>
            <a:pPr lvl="1"/>
            <a:r>
              <a:rPr lang="en-US" dirty="0"/>
              <a:t>Problem: Code accidentally split into two versions, then merged, breaking code</a:t>
            </a:r>
            <a:endParaRPr lang="en-US" sz="2400" dirty="0"/>
          </a:p>
          <a:p>
            <a:pPr lvl="1"/>
            <a:r>
              <a:rPr lang="en-US" dirty="0"/>
              <a:t>Solution: Version control keeps track of code at different stages, allowing manual 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people fall into what category in each state? </a:t>
            </a:r>
          </a:p>
          <a:p>
            <a:pPr marL="274320" lvl="1" indent="0">
              <a:buNone/>
            </a:pP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</a:p>
          <a:p>
            <a:pPr lvl="1"/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  <a:r>
              <a:rPr lang="en-US" sz="2800" dirty="0"/>
              <a:t> </a:t>
            </a:r>
            <a:r>
              <a:rPr lang="en-US" sz="2800" dirty="0" smtClean="0"/>
              <a:t>(we ignored NAs and averaged in negatives).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get summaries per state based on year</a:t>
            </a:r>
            <a:endParaRPr lang="en-US" sz="2800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dirty="0"/>
              <a:t>Hypothesize that free &amp; clear owners are retired, mortgage payers are still working</a:t>
            </a:r>
            <a:endParaRPr lang="en-US" sz="2400" dirty="0"/>
          </a:p>
          <a:p>
            <a:pPr lvl="0"/>
            <a:r>
              <a:rPr lang="en-US" dirty="0"/>
              <a:t>Examine by region (East, South, West, Midwest)</a:t>
            </a:r>
            <a:endParaRPr lang="en-US" sz="2800" dirty="0"/>
          </a:p>
          <a:p>
            <a:pPr lvl="0"/>
            <a:r>
              <a:rPr lang="en-US" dirty="0"/>
              <a:t>Take into consideration negative and null income</a:t>
            </a:r>
            <a:endParaRPr lang="en-US" sz="2800" dirty="0"/>
          </a:p>
          <a:p>
            <a:pPr lvl="0"/>
            <a:r>
              <a:rPr lang="en-US" dirty="0"/>
              <a:t>Examine counts – what proportion of people fall into what category in each state? </a:t>
            </a:r>
            <a:endParaRPr lang="en-US" sz="2800" dirty="0"/>
          </a:p>
          <a:p>
            <a:pPr lvl="0"/>
            <a:r>
              <a:rPr lang="en-US" dirty="0"/>
              <a:t>Include weighting: this analysis pretended the ACS data was from a simple random sample</a:t>
            </a:r>
            <a:r>
              <a:rPr lang="en-US" dirty="0" smtClean="0"/>
              <a:t>.  When we ran a few states with the weighting, average incomes increased.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yr</a:t>
            </a:r>
            <a:r>
              <a:rPr lang="en-US" dirty="0" smtClean="0"/>
              <a:t>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US and Puerto Rico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*Note that Puerto Rico was represented in this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($154,465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($126,760</a:t>
            </a:r>
            <a:r>
              <a:rPr lang="en-US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</a:t>
            </a:r>
            <a:r>
              <a:rPr lang="en-US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</a:t>
            </a:r>
            <a:r>
              <a:rPr lang="en-US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($118,119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Alaska </a:t>
            </a:r>
            <a:r>
              <a:rPr lang="en-US" dirty="0"/>
              <a:t>($</a:t>
            </a:r>
            <a:r>
              <a:rPr lang="en-US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California </a:t>
            </a:r>
            <a:r>
              <a:rPr lang="en-US" dirty="0"/>
              <a:t>($</a:t>
            </a:r>
            <a:r>
              <a:rPr lang="en-US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($52,404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</a:t>
            </a:r>
            <a:r>
              <a:rPr lang="en-US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($47,081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7010400" cy="69998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ttps://github.com/andy-olstad/599-POGS/blob/master/Line%20graph.png?raw=tru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</TotalTime>
  <Words>802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  <vt:lpstr>Future Work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Olstad, Andy - COB</cp:lastModifiedBy>
  <cp:revision>10</cp:revision>
  <dcterms:created xsi:type="dcterms:W3CDTF">2014-04-23T00:13:59Z</dcterms:created>
  <dcterms:modified xsi:type="dcterms:W3CDTF">2014-04-24T03:11:45Z</dcterms:modified>
</cp:coreProperties>
</file>