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4099" autoAdjust="0"/>
  </p:normalViewPr>
  <p:slideViewPr>
    <p:cSldViewPr>
      <p:cViewPr varScale="1">
        <p:scale>
          <a:sx n="56" d="100"/>
          <a:sy n="56" d="100"/>
        </p:scale>
        <p:origin x="-68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F8BAF5-3FF5-421E-A723-E6242AAB3235}" type="datetimeFigureOut">
              <a:rPr lang="en-US" smtClean="0"/>
              <a:t>5/11/2014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F9693C-674C-4668-97DA-E7EB7AA52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387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F9693C-674C-4668-97DA-E7EB7AA52C3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3694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F9693C-674C-4668-97DA-E7EB7AA52C3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515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3DB93-76A0-45FB-ABE0-140B19975246}" type="datetimeFigureOut">
              <a:rPr lang="en-US" smtClean="0"/>
              <a:t>5/11/2014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AC93C-DF76-492D-BE41-739D3F97E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990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3DB93-76A0-45FB-ABE0-140B19975246}" type="datetimeFigureOut">
              <a:rPr lang="en-US" smtClean="0"/>
              <a:t>5/11/2014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AC93C-DF76-492D-BE41-739D3F97E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304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3DB93-76A0-45FB-ABE0-140B19975246}" type="datetimeFigureOut">
              <a:rPr lang="en-US" smtClean="0"/>
              <a:t>5/11/2014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AC93C-DF76-492D-BE41-739D3F97E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372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3DB93-76A0-45FB-ABE0-140B19975246}" type="datetimeFigureOut">
              <a:rPr lang="en-US" smtClean="0"/>
              <a:t>5/11/2014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AC93C-DF76-492D-BE41-739D3F97E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86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3DB93-76A0-45FB-ABE0-140B19975246}" type="datetimeFigureOut">
              <a:rPr lang="en-US" smtClean="0"/>
              <a:t>5/11/2014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AC93C-DF76-492D-BE41-739D3F97E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912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3DB93-76A0-45FB-ABE0-140B19975246}" type="datetimeFigureOut">
              <a:rPr lang="en-US" smtClean="0"/>
              <a:t>5/11/2014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AC93C-DF76-492D-BE41-739D3F97E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264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3DB93-76A0-45FB-ABE0-140B19975246}" type="datetimeFigureOut">
              <a:rPr lang="en-US" smtClean="0"/>
              <a:t>5/11/2014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AC93C-DF76-492D-BE41-739D3F97E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731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3DB93-76A0-45FB-ABE0-140B19975246}" type="datetimeFigureOut">
              <a:rPr lang="en-US" smtClean="0"/>
              <a:t>5/11/2014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AC93C-DF76-492D-BE41-739D3F97E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719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3DB93-76A0-45FB-ABE0-140B19975246}" type="datetimeFigureOut">
              <a:rPr lang="en-US" smtClean="0"/>
              <a:t>5/11/2014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AC93C-DF76-492D-BE41-739D3F97E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355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3DB93-76A0-45FB-ABE0-140B19975246}" type="datetimeFigureOut">
              <a:rPr lang="en-US" smtClean="0"/>
              <a:t>5/11/2014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AC93C-DF76-492D-BE41-739D3F97E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041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3DB93-76A0-45FB-ABE0-140B19975246}" type="datetimeFigureOut">
              <a:rPr lang="en-US" smtClean="0"/>
              <a:t>5/11/2014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AC93C-DF76-492D-BE41-739D3F97E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13DB93-76A0-45FB-ABE0-140B19975246}" type="datetimeFigureOut">
              <a:rPr lang="en-US" smtClean="0"/>
              <a:t>5/11/2014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4AC93C-DF76-492D-BE41-739D3F97E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775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3048000"/>
            <a:ext cx="7772400" cy="1470025"/>
          </a:xfrm>
        </p:spPr>
        <p:txBody>
          <a:bodyPr/>
          <a:lstStyle/>
          <a:p>
            <a:r>
              <a:rPr lang="en-US" dirty="0" smtClean="0"/>
              <a:t>Flight Delays By</a:t>
            </a:r>
            <a:br>
              <a:rPr lang="en-US" dirty="0" smtClean="0"/>
            </a:br>
            <a:r>
              <a:rPr lang="en-US" dirty="0" smtClean="0"/>
              <a:t>Time of Day and Day of the Week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4648200"/>
            <a:ext cx="6400800" cy="17526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ST 599 – Big Data Project 2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Sarah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Guermond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Andy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Olstad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Jasmine Pahukula 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Tim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Skalland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dirty="0"/>
          </a:p>
        </p:txBody>
      </p:sp>
      <p:pic>
        <p:nvPicPr>
          <p:cNvPr id="1026" name="Picture 2" descr="http://patdollard.com/wp-content/uploads/2013/04/flight-delay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04800"/>
            <a:ext cx="4048125" cy="2686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i.dailymail.co.uk/i/pix/2013/06/11/article-2339797-1A42DC09000005DC-102_634x389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125" y="304799"/>
            <a:ext cx="4377780" cy="2686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4464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Question of Interest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500" i="1" dirty="0"/>
              <a:t>What time of the day and day of the week is best for avoiding flight delays?</a:t>
            </a:r>
            <a:endParaRPr lang="en-US" sz="3500" dirty="0"/>
          </a:p>
        </p:txBody>
      </p:sp>
    </p:spTree>
    <p:extLst>
      <p:ext uri="{BB962C8B-B14F-4D97-AF65-F5344CB8AC3E}">
        <p14:creationId xmlns:p14="http://schemas.microsoft.com/office/powerpoint/2010/main" val="2433822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Assump</a:t>
            </a:r>
            <a:r>
              <a:rPr lang="en-US" dirty="0" smtClean="0"/>
              <a:t>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Redefined the population to only include the last 3 years (2011-2013)</a:t>
            </a:r>
          </a:p>
          <a:p>
            <a:endParaRPr lang="en-US" dirty="0"/>
          </a:p>
          <a:p>
            <a:r>
              <a:rPr lang="en-US" dirty="0" smtClean="0"/>
              <a:t>Arrival delay</a:t>
            </a:r>
          </a:p>
          <a:p>
            <a:endParaRPr lang="en-US" dirty="0"/>
          </a:p>
          <a:p>
            <a:r>
              <a:rPr lang="en-US" dirty="0" smtClean="0"/>
              <a:t>Made negative times 	   zero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4495800" y="4728882"/>
            <a:ext cx="762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9996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Population-based Findings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99" y="1137829"/>
            <a:ext cx="8933311" cy="5415371"/>
          </a:xfrm>
        </p:spPr>
      </p:pic>
    </p:spTree>
    <p:extLst>
      <p:ext uri="{BB962C8B-B14F-4D97-AF65-F5344CB8AC3E}">
        <p14:creationId xmlns:p14="http://schemas.microsoft.com/office/powerpoint/2010/main" val="905039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Sample-based Findings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6" y="1295400"/>
            <a:ext cx="8895772" cy="5105400"/>
          </a:xfrm>
        </p:spPr>
      </p:pic>
    </p:spTree>
    <p:extLst>
      <p:ext uri="{BB962C8B-B14F-4D97-AF65-F5344CB8AC3E}">
        <p14:creationId xmlns:p14="http://schemas.microsoft.com/office/powerpoint/2010/main" val="4197672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Discussion?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6239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Obstacles and Solutions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Defining the population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Deciding which delay was worse</a:t>
            </a:r>
          </a:p>
          <a:p>
            <a:pPr marL="0" indent="0">
              <a:buNone/>
            </a:pPr>
            <a:r>
              <a:rPr lang="en-US" dirty="0" smtClean="0"/>
              <a:t> (arrival or departure)</a:t>
            </a:r>
          </a:p>
          <a:p>
            <a:pPr marL="514350" indent="-514350">
              <a:buFont typeface="+mj-lt"/>
              <a:buAutoNum type="arabicPeriod" startAt="3"/>
            </a:pPr>
            <a:r>
              <a:rPr lang="en-US" dirty="0" smtClean="0"/>
              <a:t>Specific times, not indexed</a:t>
            </a:r>
          </a:p>
          <a:p>
            <a:pPr marL="514350" indent="-514350">
              <a:buFont typeface="+mj-lt"/>
              <a:buAutoNum type="arabicPeriod" startAt="3"/>
            </a:pPr>
            <a:r>
              <a:rPr lang="en-US" dirty="0" smtClean="0"/>
              <a:t>Size of data</a:t>
            </a:r>
          </a:p>
        </p:txBody>
      </p:sp>
    </p:spTree>
    <p:extLst>
      <p:ext uri="{BB962C8B-B14F-4D97-AF65-F5344CB8AC3E}">
        <p14:creationId xmlns:p14="http://schemas.microsoft.com/office/powerpoint/2010/main" val="36873336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90</Words>
  <Application>Microsoft Office PowerPoint</Application>
  <PresentationFormat>On-screen Show (4:3)</PresentationFormat>
  <Paragraphs>25</Paragraphs>
  <Slides>7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Flight Delays By Time of Day and Day of the Week</vt:lpstr>
      <vt:lpstr>Question of Interest</vt:lpstr>
      <vt:lpstr>Assumptions</vt:lpstr>
      <vt:lpstr>Population-based Findings</vt:lpstr>
      <vt:lpstr>Sample-based Findings</vt:lpstr>
      <vt:lpstr>Discussion? </vt:lpstr>
      <vt:lpstr>Obstacles and Solutions </vt:lpstr>
    </vt:vector>
  </TitlesOfParts>
  <Company>Oregon State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Flight Delays By Time of Day and Day of the Week</dc:title>
  <dc:creator>Sal Hernandez</dc:creator>
  <cp:lastModifiedBy>Sal Hernandez</cp:lastModifiedBy>
  <cp:revision>3</cp:revision>
  <dcterms:created xsi:type="dcterms:W3CDTF">2014-05-06T23:10:06Z</dcterms:created>
  <dcterms:modified xsi:type="dcterms:W3CDTF">2014-05-12T01:11:37Z</dcterms:modified>
</cp:coreProperties>
</file>