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0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1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6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3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5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DB93-76A0-45FB-ABE0-140B19975246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0"/>
            <a:ext cx="7772400" cy="1470025"/>
          </a:xfrm>
        </p:spPr>
        <p:txBody>
          <a:bodyPr/>
          <a:lstStyle/>
          <a:p>
            <a:r>
              <a:rPr lang="en-US" dirty="0" smtClean="0"/>
              <a:t>Flight Delays By</a:t>
            </a:r>
            <a:br>
              <a:rPr lang="en-US" dirty="0" smtClean="0"/>
            </a:br>
            <a:r>
              <a:rPr lang="en-US" dirty="0" smtClean="0"/>
              <a:t>Time of Day and Day of the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648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 599 – Big Data Project 2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Jasmine Pahukula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pic>
        <p:nvPicPr>
          <p:cNvPr id="1026" name="Picture 2" descr="http://patdollard.com/wp-content/uploads/2013/04/flight-delay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dailymail.co.uk/i/pix/2013/06/11/article-2339797-1A42DC09000005DC-102_634x38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04799"/>
            <a:ext cx="437778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46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Overview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9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en-US" smtClean="0"/>
              <a:t>of Interest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2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Population-based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3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Sample-based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Discussion?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2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and Solutions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3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Flight Delays By Time of Day and Day of the Week</vt:lpstr>
      <vt:lpstr>Overview</vt:lpstr>
      <vt:lpstr>Question of Interest</vt:lpstr>
      <vt:lpstr>Population-based Findings</vt:lpstr>
      <vt:lpstr>Sample-based Findings</vt:lpstr>
      <vt:lpstr>Discussion? </vt:lpstr>
      <vt:lpstr>Obstacles and Solutions 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Delays By Time of Day and Day of the Week</dc:title>
  <dc:creator>Sal Hernandez</dc:creator>
  <cp:lastModifiedBy>Sal Hernandez</cp:lastModifiedBy>
  <cp:revision>2</cp:revision>
  <dcterms:created xsi:type="dcterms:W3CDTF">2014-05-06T23:10:06Z</dcterms:created>
  <dcterms:modified xsi:type="dcterms:W3CDTF">2014-05-06T23:22:00Z</dcterms:modified>
</cp:coreProperties>
</file>