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6" r:id="rId5"/>
    <p:sldId id="268" r:id="rId6"/>
    <p:sldId id="269" r:id="rId7"/>
    <p:sldId id="270" r:id="rId8"/>
    <p:sldId id="274" r:id="rId9"/>
    <p:sldId id="273" r:id="rId10"/>
    <p:sldId id="271" r:id="rId11"/>
    <p:sldId id="27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26" autoAdjust="0"/>
  </p:normalViewPr>
  <p:slideViewPr>
    <p:cSldViewPr>
      <p:cViewPr varScale="1">
        <p:scale>
          <a:sx n="53" d="100"/>
          <a:sy n="53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1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baseline="0" dirty="0" smtClean="0"/>
              <a:t>Original distribution of songs in dataset</a:t>
            </a:r>
            <a:endParaRPr lang="en-US" sz="1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June 1,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June 1,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2727" b="5455"/>
          <a:stretch>
            <a:fillRect/>
          </a:stretch>
        </p:blipFill>
        <p:spPr>
          <a:xfrm>
            <a:off x="4953000" y="34290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Considered year as continuous variable</a:t>
            </a:r>
          </a:p>
          <a:p>
            <a:r>
              <a:rPr lang="en-US" sz="3200" dirty="0" smtClean="0"/>
              <a:t>80/20 rule to get PC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/>
              <a:t>Difficult to interpret results with PCA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</a:t>
            </a:r>
            <a:r>
              <a:rPr lang="en-US" sz="4400" dirty="0" smtClean="0"/>
              <a:t>  &amp;   Limitations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</a:p>
          <a:p>
            <a:r>
              <a:rPr lang="en-US" sz="3200" dirty="0" smtClean="0"/>
              <a:t>Revealed same number of PCs as full data set (515,345 songs) 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19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lvl="1"/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(PCA)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feature</a:t>
            </a:r>
            <a:r>
              <a:rPr sz="2600" dirty="0" smtClean="0"/>
              <a:t>s</a:t>
            </a:r>
            <a:r>
              <a:rPr lang="en-US" sz="2600" dirty="0" smtClean="0"/>
              <a:t>, </a:t>
            </a:r>
            <a:r>
              <a:rPr sz="2600" dirty="0" smtClean="0"/>
              <a:t>7</a:t>
            </a:r>
            <a:r>
              <a:rPr lang="en-US" sz="2600" dirty="0" smtClean="0"/>
              <a:t>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 </a:t>
            </a:r>
            <a:r>
              <a:rPr sz="2600" dirty="0" smtClean="0"/>
              <a:t>dimensionality of data set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5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ear_dis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228600" y="1143000"/>
            <a:ext cx="8686800" cy="4584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7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redict_plo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52400" y="1066800"/>
            <a:ext cx="8915400" cy="4705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lot_resid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84484" y="1143000"/>
            <a:ext cx="880711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240</Words>
  <Application>Microsoft Office PowerPoint</Application>
  <PresentationFormat>On-screen Show (4:3)</PresentationFormat>
  <Paragraphs>67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OSU_Template</vt:lpstr>
      <vt:lpstr>Machine Learning: Million Song Dataset</vt:lpstr>
      <vt:lpstr>Question of Interest</vt:lpstr>
      <vt:lpstr>Data</vt:lpstr>
      <vt:lpstr>Principal Components Analysis</vt:lpstr>
      <vt:lpstr>Principal Components Analysis</vt:lpstr>
      <vt:lpstr>Principal Components Analysis</vt:lpstr>
      <vt:lpstr>Findings</vt:lpstr>
      <vt:lpstr>Findings</vt:lpstr>
      <vt:lpstr>Findings</vt:lpstr>
      <vt:lpstr>Assumptions   &amp;   Limitations</vt:lpstr>
      <vt:lpstr>Scalability 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Sal Hernandez</cp:lastModifiedBy>
  <cp:revision>21</cp:revision>
  <dcterms:created xsi:type="dcterms:W3CDTF">2014-06-01T05:08:59Z</dcterms:created>
  <dcterms:modified xsi:type="dcterms:W3CDTF">2014-06-01T15:55:20Z</dcterms:modified>
</cp:coreProperties>
</file>