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6" r:id="rId5"/>
    <p:sldId id="268" r:id="rId6"/>
    <p:sldId id="269" r:id="rId7"/>
    <p:sldId id="270" r:id="rId8"/>
    <p:sldId id="271" r:id="rId9"/>
    <p:sldId id="27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26" autoAdjust="0"/>
  </p:normalViewPr>
  <p:slideViewPr>
    <p:cSldViewPr>
      <p:cViewPr varScale="1">
        <p:scale>
          <a:sx n="57" d="100"/>
          <a:sy n="57" d="100"/>
        </p:scale>
        <p:origin x="-5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2F141-3BF4-41B4-8A22-B2C832AFABE3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CFC28-9D59-4D12-B647-75BCBE6E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8FB0F-73E2-1B4A-B64F-3D049A339FA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1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2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5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4122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E2A85-D8B6-C44B-8C22-EA4939B9F12D}" type="datetime4">
              <a:rPr lang="en-US"/>
              <a:pPr>
                <a:defRPr/>
              </a:pPr>
              <a:t>May 29,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D488D-6C3F-6144-AA6A-3ACF6092E9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29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C9B64-C931-4B43-9A37-6525572B9505}" type="datetime4">
              <a:rPr lang="en-US"/>
              <a:pPr>
                <a:defRPr/>
              </a:pPr>
              <a:t>May 29,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432CD-E791-AC49-B1F8-25484A7647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21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89F24-BA6A-9C48-88E1-2AFEAEA62AB8}" type="datetime4">
              <a:rPr lang="en-US"/>
              <a:pPr>
                <a:defRPr/>
              </a:pPr>
              <a:t>May 29,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F0F21-0811-BC46-99BF-CD323DED1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296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166E5-BFCB-DA41-92C7-3E0AB15541E4}" type="datetime4">
              <a:rPr lang="en-US"/>
              <a:pPr>
                <a:defRPr/>
              </a:pPr>
              <a:t>May 29,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477CF-7869-554C-9B4D-E4E69E3A7A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2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228FA-E8A9-0643-B66C-06539931F474}" type="datetime4">
              <a:rPr lang="en-US"/>
              <a:pPr>
                <a:defRPr/>
              </a:pPr>
              <a:t>May 29,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B9626-09F2-574F-8370-D7C33FF648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738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30E89-AA4E-074A-AFCC-62E7598E649B}" type="datetime4">
              <a:rPr lang="en-US"/>
              <a:pPr>
                <a:defRPr/>
              </a:pPr>
              <a:t>May 29, 2014</a:t>
            </a:fld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DC4CF-454D-8340-834E-9A1D3F5A93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594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76016-B4D1-4640-A748-346C5607391A}" type="datetime4">
              <a:rPr lang="en-US"/>
              <a:pPr>
                <a:defRPr/>
              </a:pPr>
              <a:t>May 29, 2014</a:t>
            </a:fld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D6C1F-35B7-8B45-AB61-9061F7C69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924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D2E16-7206-934D-A2E8-41476A81CD42}" type="datetime4">
              <a:rPr lang="en-US"/>
              <a:pPr>
                <a:defRPr/>
              </a:pPr>
              <a:t>May 29, 2014</a:t>
            </a:fld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95CD2-AE54-8443-BA16-1D78A7EAD2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9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58BE5-6E22-0540-8A03-007D680D93DA}" type="datetime4">
              <a:rPr lang="en-US"/>
              <a:pPr>
                <a:defRPr/>
              </a:pPr>
              <a:t>May 29, 2014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258B9-01E1-BA41-A991-9A187DF9F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236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97397-7132-2746-87FB-F410EC0259CA}" type="datetime4">
              <a:rPr lang="en-US"/>
              <a:pPr>
                <a:defRPr/>
              </a:pPr>
              <a:t>May 29, 2014</a:t>
            </a:fld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2E164-0FEA-8D49-9D92-71FBE9075C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7173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B0A44-8DC8-3B43-A739-FAD91697287B}" type="datetime4">
              <a:rPr lang="en-US"/>
              <a:pPr>
                <a:defRPr/>
              </a:pPr>
              <a:t>May 29, 2014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A1E02-9C29-414C-B899-DB63D1F3FD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51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CBF84-97DD-BA4F-B632-052741DFF0EE}" type="datetime4">
              <a:rPr lang="en-US"/>
              <a:pPr>
                <a:defRPr/>
              </a:pPr>
              <a:t>May 29,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EF3F1-7856-6247-B47D-F091E2BB08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741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D1283-F9D8-2743-839C-3A1A99E53F19}" type="datetime4">
              <a:rPr lang="en-US"/>
              <a:pPr>
                <a:defRPr/>
              </a:pPr>
              <a:t>May 29, 2014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DC4F3-1FCB-A344-98A5-3E424FCBE3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68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B8F5-6A6F-A345-A92C-AF06CD7739D2}" type="datetime4">
              <a:rPr lang="en-US"/>
              <a:pPr>
                <a:defRPr/>
              </a:pPr>
              <a:t>May 29,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AFF4B-0B2F-5E4D-A60D-073B54F76E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871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2D003-0200-F64E-B9E3-1A1EC9160DEF}" type="datetime4">
              <a:rPr lang="en-US"/>
              <a:pPr>
                <a:defRPr/>
              </a:pPr>
              <a:t>May 29, 2014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51267-0112-3B46-A584-2EF4C2BC16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16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CAD80-FC5F-7D4C-A80A-8203F5D0449B}" type="datetime4">
              <a:rPr lang="en-US"/>
              <a:pPr>
                <a:defRPr/>
              </a:pPr>
              <a:t>May 29,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F6F06-E792-FE48-888B-470DAA7BE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8302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fld id="{6D9B9C04-FAB4-8D4B-AC9E-9240A50C285A}" type="datetime4">
              <a:rPr lang="en-US"/>
              <a:pPr defTabSz="457200">
                <a:defRPr/>
              </a:pPr>
              <a:t>May 29,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fld id="{119F1CEE-83FC-2F47-AA2C-CCE7DCDEB237}" type="slidenum">
              <a:rPr lang="en-US"/>
              <a:pPr defTabSz="457200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95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+mn-ea"/>
          <a:cs typeface="Cambria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fontAlgn="base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+mn-ea"/>
          <a:cs typeface="Calibri"/>
        </a:defRPr>
      </a:lvl1pPr>
      <a:lvl2pPr marL="460375" indent="-28575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2pPr>
      <a:lvl3pPr marL="687388" indent="-228600" algn="l" rtl="0" fontAlgn="base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3pPr>
      <a:lvl4pPr marL="922338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4pPr>
      <a:lvl5pPr marL="1136650" indent="-228600" algn="l" rtl="0" fontAlgn="base">
        <a:spcBef>
          <a:spcPct val="20000"/>
        </a:spcBef>
        <a:spcAft>
          <a:spcPct val="0"/>
        </a:spcAft>
        <a:buFont typeface="Arial" charset="0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>
          <a:xfrm>
            <a:off x="457200" y="1718362"/>
            <a:ext cx="8229600" cy="1371600"/>
          </a:xfrm>
        </p:spPr>
        <p:txBody>
          <a:bodyPr/>
          <a:lstStyle/>
          <a:p>
            <a:pPr algn="ctr"/>
            <a:r>
              <a:rPr lang="en-US" dirty="0" smtClean="0">
                <a:latin typeface="Cambria" charset="0"/>
                <a:ea typeface="ＭＳ Ｐゴシック" charset="0"/>
              </a:rPr>
              <a:t>Machine Learning:</a:t>
            </a:r>
            <a:br>
              <a:rPr lang="en-US" dirty="0" smtClean="0">
                <a:latin typeface="Cambria" charset="0"/>
                <a:ea typeface="ＭＳ Ｐゴシック" charset="0"/>
              </a:rPr>
            </a:br>
            <a:r>
              <a:rPr lang="en-US" dirty="0" smtClean="0">
                <a:latin typeface="Cambria" charset="0"/>
                <a:ea typeface="ＭＳ Ｐゴシック" charset="0"/>
              </a:rPr>
              <a:t>Million Song Dataset</a:t>
            </a: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 599 – Big Data Project 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Jasmine Pahukula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86400" y="4038600"/>
            <a:ext cx="2034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picture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914400"/>
            <a:ext cx="7391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>
                  <a:prstDash val="solid"/>
                </a:ln>
                <a:solidFill>
                  <a:srgbClr val="FF99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Questions?</a:t>
            </a:r>
            <a:endParaRPr lang="en-US" sz="9600" b="1" dirty="0">
              <a:ln>
                <a:prstDash val="solid"/>
              </a:ln>
              <a:solidFill>
                <a:srgbClr val="FF99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4572000"/>
            <a:ext cx="7543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Reference: Thierry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Bertin-Mahieux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Daniel P.W. Ellis, Brian Whitman, and Paul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Lamere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  The Million Song Dataset. In Proceedings of the 12th International Society for Music Information Retrieval Conference (ISMIR 2011), 2011.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69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Question of Interest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9780"/>
            <a:ext cx="8305800" cy="4191000"/>
          </a:xfrm>
        </p:spPr>
        <p:txBody>
          <a:bodyPr/>
          <a:lstStyle/>
          <a:p>
            <a:pPr marL="0" indent="0" algn="ctr">
              <a:buNone/>
            </a:pPr>
            <a:endParaRPr lang="en-US" sz="4000" i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i="1" dirty="0" smtClean="0">
                <a:solidFill>
                  <a:srgbClr val="FF0000"/>
                </a:solidFill>
              </a:rPr>
              <a:t>Can </a:t>
            </a:r>
            <a:r>
              <a:rPr lang="en-US" sz="4000" i="1" dirty="0">
                <a:solidFill>
                  <a:srgbClr val="FF0000"/>
                </a:solidFill>
              </a:rPr>
              <a:t>we use song feature data to predict the year of a song</a:t>
            </a:r>
            <a:r>
              <a:rPr lang="en-US" sz="4000" i="1" dirty="0" smtClean="0">
                <a:solidFill>
                  <a:srgbClr val="FF0000"/>
                </a:solidFill>
              </a:rPr>
              <a:t>?</a:t>
            </a:r>
            <a:endParaRPr lang="en-US" sz="4000" dirty="0" smtClean="0">
              <a:solidFill>
                <a:srgbClr val="FF0000"/>
              </a:solidFill>
            </a:endParaRPr>
          </a:p>
          <a:p>
            <a:pPr lvl="1"/>
            <a:endParaRPr lang="en-US" sz="4000" dirty="0">
              <a:solidFill>
                <a:srgbClr val="FF0000"/>
              </a:solidFill>
            </a:endParaRPr>
          </a:p>
          <a:p>
            <a:pPr lvl="1"/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Principal Component Analysis (PCA)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57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Data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Data: Million Song Subset (UCI)</a:t>
            </a:r>
          </a:p>
          <a:p>
            <a:pPr lvl="2"/>
            <a:r>
              <a:rPr lang="en-US" sz="2600" dirty="0" smtClean="0"/>
              <a:t>515,345 songs</a:t>
            </a:r>
          </a:p>
          <a:p>
            <a:pPr lvl="2"/>
            <a:r>
              <a:rPr lang="en-US" sz="2600" dirty="0" smtClean="0"/>
              <a:t>91 attributes (year, 12 mean timbre feature, 38 </a:t>
            </a:r>
            <a:r>
              <a:rPr lang="en-US" sz="2600" dirty="0" err="1" smtClean="0"/>
              <a:t>covariances</a:t>
            </a:r>
            <a:r>
              <a:rPr lang="en-US" sz="2600" dirty="0" smtClean="0"/>
              <a:t>)</a:t>
            </a:r>
          </a:p>
          <a:p>
            <a:pPr lvl="0"/>
            <a:r>
              <a:rPr lang="en-US" sz="3200" dirty="0"/>
              <a:t>No column headings</a:t>
            </a:r>
            <a:r>
              <a:rPr lang="en-US" sz="3200" dirty="0" smtClean="0"/>
              <a:t>!</a:t>
            </a:r>
          </a:p>
          <a:p>
            <a:pPr lvl="0"/>
            <a:r>
              <a:rPr lang="en-US" sz="3200" dirty="0" smtClean="0"/>
              <a:t>PCA</a:t>
            </a:r>
          </a:p>
          <a:p>
            <a:pPr lvl="2"/>
            <a:r>
              <a:rPr lang="en-US" sz="2600" dirty="0" smtClean="0"/>
              <a:t>Identify patterns</a:t>
            </a:r>
          </a:p>
          <a:p>
            <a:pPr lvl="2"/>
            <a:r>
              <a:rPr lang="en-US" sz="2600" dirty="0" smtClean="0"/>
              <a:t>Reduce size</a:t>
            </a:r>
            <a:endParaRPr lang="en-US" sz="2600" dirty="0"/>
          </a:p>
          <a:p>
            <a:pPr lvl="2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15625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9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754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6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Findings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78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Assumptions &amp; Limitations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581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Scalability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Practiced with small subset (10,000 songs)</a:t>
            </a:r>
          </a:p>
          <a:p>
            <a:r>
              <a:rPr lang="en-US" sz="3200" dirty="0" smtClean="0"/>
              <a:t>Revealed same number of PCs as full data set (515,345 songs) with 80% of variance explained.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019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208</Words>
  <Application>Microsoft Office PowerPoint</Application>
  <PresentationFormat>On-screen Show (4:3)</PresentationFormat>
  <Paragraphs>54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OSU_Template</vt:lpstr>
      <vt:lpstr>Machine Learning: Million Song Dataset</vt:lpstr>
      <vt:lpstr>Question of Interest</vt:lpstr>
      <vt:lpstr>Data</vt:lpstr>
      <vt:lpstr>Principal Components Analysis</vt:lpstr>
      <vt:lpstr>Principal Components Analysis</vt:lpstr>
      <vt:lpstr>Principal Components Analysis</vt:lpstr>
      <vt:lpstr>Findings</vt:lpstr>
      <vt:lpstr>Assumptions &amp; Limitations</vt:lpstr>
      <vt:lpstr>Scalability </vt:lpstr>
      <vt:lpstr>PowerPoint Presentation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Injury Outcomes involving Large Truck Crashes on Urban Highways in Texas</dc:title>
  <dc:creator>Sal Hernandez</dc:creator>
  <cp:lastModifiedBy>Sal Hernandez</cp:lastModifiedBy>
  <cp:revision>14</cp:revision>
  <dcterms:created xsi:type="dcterms:W3CDTF">2014-04-28T03:25:06Z</dcterms:created>
  <dcterms:modified xsi:type="dcterms:W3CDTF">2014-05-29T22:12:21Z</dcterms:modified>
</cp:coreProperties>
</file>